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91" r:id="rId2"/>
  </p:sldMasterIdLst>
  <p:notesMasterIdLst>
    <p:notesMasterId r:id="rId14"/>
  </p:notesMasterIdLst>
  <p:sldIdLst>
    <p:sldId id="311" r:id="rId3"/>
    <p:sldId id="256" r:id="rId4"/>
    <p:sldId id="310" r:id="rId5"/>
    <p:sldId id="265" r:id="rId6"/>
    <p:sldId id="274" r:id="rId7"/>
    <p:sldId id="312" r:id="rId8"/>
    <p:sldId id="259" r:id="rId9"/>
    <p:sldId id="286" r:id="rId10"/>
    <p:sldId id="287" r:id="rId11"/>
    <p:sldId id="315" r:id="rId12"/>
    <p:sldId id="314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Work Sans" panose="020B0604020202020204" charset="0"/>
      <p:regular r:id="rId19"/>
      <p:bold r:id="rId20"/>
      <p:italic r:id="rId21"/>
      <p:boldItalic r:id="rId22"/>
    </p:embeddedFont>
    <p:embeddedFont>
      <p:font typeface="Cyberpunk" panose="02000503000000000000" pitchFamily="2" charset="0"/>
      <p:regular r:id="rId23"/>
    </p:embeddedFont>
    <p:embeddedFont>
      <p:font typeface="Audiowide" panose="020B0604020202020204" charset="0"/>
      <p:regular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Space Grotesk" panose="020B0604020202020204" charset="-93"/>
      <p:regular r:id="rId27"/>
      <p:bold r:id="rId28"/>
    </p:embeddedFont>
    <p:embeddedFont>
      <p:font typeface="Amatic SC" panose="020B0604020202020204" charset="-79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E4CA"/>
    <a:srgbClr val="060606"/>
    <a:srgbClr val="090909"/>
    <a:srgbClr val="F3F91A"/>
    <a:srgbClr val="F3FA1B"/>
    <a:srgbClr val="F4F91A"/>
    <a:srgbClr val="12151D"/>
    <a:srgbClr val="F7FE01"/>
    <a:srgbClr val="CFD4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1D718E-54D9-4F7A-9172-20BEEB8484F9}">
  <a:tblStyle styleId="{651D718E-54D9-4F7A-9172-20BEEB8484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1" autoAdjust="0"/>
    <p:restoredTop sz="92582" autoAdjust="0"/>
  </p:normalViewPr>
  <p:slideViewPr>
    <p:cSldViewPr snapToGrid="0">
      <p:cViewPr varScale="1">
        <p:scale>
          <a:sx n="110" d="100"/>
          <a:sy n="110" d="100"/>
        </p:scale>
        <p:origin x="750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90915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aacbb91f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aacbb91f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82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aacbb91f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aacbb91f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230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baca8834e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baca8834e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993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ad72f743d5_0_2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ad72f743d5_0_2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832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a715632f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a715632f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419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a3e903d5e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a3e903d5e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498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8f342daea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8f342daea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985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a715632f6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a715632f6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065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FF00">
              <a:alpha val="41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8817841">
            <a:off x="2605318" y="454350"/>
            <a:ext cx="3933369" cy="3933991"/>
          </a:xfrm>
          <a:custGeom>
            <a:avLst/>
            <a:gdLst/>
            <a:ahLst/>
            <a:cxnLst/>
            <a:rect l="l" t="t" r="r" b="b"/>
            <a:pathLst>
              <a:path w="208898" h="208931" extrusionOk="0">
                <a:moveTo>
                  <a:pt x="98186" y="14190"/>
                </a:moveTo>
                <a:cubicBezTo>
                  <a:pt x="99034" y="14190"/>
                  <a:pt x="99915" y="14190"/>
                  <a:pt x="100795" y="14222"/>
                </a:cubicBezTo>
                <a:lnTo>
                  <a:pt x="100632" y="19605"/>
                </a:lnTo>
                <a:cubicBezTo>
                  <a:pt x="99849" y="19572"/>
                  <a:pt x="99034" y="19572"/>
                  <a:pt x="98284" y="19572"/>
                </a:cubicBezTo>
                <a:lnTo>
                  <a:pt x="98218" y="19572"/>
                </a:lnTo>
                <a:lnTo>
                  <a:pt x="98186" y="14190"/>
                </a:lnTo>
                <a:close/>
                <a:moveTo>
                  <a:pt x="91760" y="14451"/>
                </a:moveTo>
                <a:lnTo>
                  <a:pt x="92119" y="19800"/>
                </a:lnTo>
                <a:cubicBezTo>
                  <a:pt x="91303" y="19865"/>
                  <a:pt x="90520" y="19931"/>
                  <a:pt x="89705" y="20029"/>
                </a:cubicBezTo>
                <a:lnTo>
                  <a:pt x="89150" y="14679"/>
                </a:lnTo>
                <a:cubicBezTo>
                  <a:pt x="90031" y="14581"/>
                  <a:pt x="90879" y="14516"/>
                  <a:pt x="91760" y="14451"/>
                </a:cubicBezTo>
                <a:close/>
                <a:moveTo>
                  <a:pt x="97762" y="13798"/>
                </a:moveTo>
                <a:lnTo>
                  <a:pt x="97794" y="19996"/>
                </a:lnTo>
                <a:lnTo>
                  <a:pt x="97990" y="19996"/>
                </a:lnTo>
                <a:cubicBezTo>
                  <a:pt x="98903" y="19996"/>
                  <a:pt x="99849" y="20029"/>
                  <a:pt x="100795" y="20061"/>
                </a:cubicBezTo>
                <a:lnTo>
                  <a:pt x="100991" y="20061"/>
                </a:lnTo>
                <a:lnTo>
                  <a:pt x="101187" y="13863"/>
                </a:lnTo>
                <a:lnTo>
                  <a:pt x="100991" y="13863"/>
                </a:lnTo>
                <a:cubicBezTo>
                  <a:pt x="99980" y="13798"/>
                  <a:pt x="98969" y="13798"/>
                  <a:pt x="97957" y="13798"/>
                </a:cubicBezTo>
                <a:close/>
                <a:moveTo>
                  <a:pt x="107221" y="14679"/>
                </a:moveTo>
                <a:cubicBezTo>
                  <a:pt x="108070" y="14777"/>
                  <a:pt x="108950" y="14875"/>
                  <a:pt x="109831" y="14973"/>
                </a:cubicBezTo>
                <a:lnTo>
                  <a:pt x="109113" y="20322"/>
                </a:lnTo>
                <a:cubicBezTo>
                  <a:pt x="108331" y="20224"/>
                  <a:pt x="107515" y="20126"/>
                  <a:pt x="106700" y="20061"/>
                </a:cubicBezTo>
                <a:lnTo>
                  <a:pt x="107221" y="14679"/>
                </a:lnTo>
                <a:close/>
                <a:moveTo>
                  <a:pt x="91988" y="14092"/>
                </a:moveTo>
                <a:cubicBezTo>
                  <a:pt x="90977" y="14157"/>
                  <a:pt x="89966" y="14255"/>
                  <a:pt x="88954" y="14353"/>
                </a:cubicBezTo>
                <a:lnTo>
                  <a:pt x="88759" y="14353"/>
                </a:lnTo>
                <a:lnTo>
                  <a:pt x="89411" y="20518"/>
                </a:lnTo>
                <a:lnTo>
                  <a:pt x="89542" y="20420"/>
                </a:lnTo>
                <a:cubicBezTo>
                  <a:pt x="90488" y="20322"/>
                  <a:pt x="91401" y="20257"/>
                  <a:pt x="92347" y="20192"/>
                </a:cubicBezTo>
                <a:lnTo>
                  <a:pt x="92575" y="20192"/>
                </a:lnTo>
                <a:lnTo>
                  <a:pt x="92184" y="14092"/>
                </a:lnTo>
                <a:close/>
                <a:moveTo>
                  <a:pt x="106830" y="14190"/>
                </a:moveTo>
                <a:lnTo>
                  <a:pt x="106276" y="20420"/>
                </a:lnTo>
                <a:lnTo>
                  <a:pt x="106471" y="20420"/>
                </a:lnTo>
                <a:cubicBezTo>
                  <a:pt x="107385" y="20518"/>
                  <a:pt x="108331" y="20616"/>
                  <a:pt x="109277" y="20746"/>
                </a:cubicBezTo>
                <a:lnTo>
                  <a:pt x="109472" y="20779"/>
                </a:lnTo>
                <a:lnTo>
                  <a:pt x="110223" y="14581"/>
                </a:lnTo>
                <a:lnTo>
                  <a:pt x="110027" y="14548"/>
                </a:lnTo>
                <a:cubicBezTo>
                  <a:pt x="109016" y="14418"/>
                  <a:pt x="108004" y="14288"/>
                  <a:pt x="107026" y="14190"/>
                </a:cubicBezTo>
                <a:close/>
                <a:moveTo>
                  <a:pt x="82854" y="15592"/>
                </a:moveTo>
                <a:lnTo>
                  <a:pt x="83768" y="20909"/>
                </a:lnTo>
                <a:cubicBezTo>
                  <a:pt x="82985" y="21040"/>
                  <a:pt x="82169" y="21203"/>
                  <a:pt x="81387" y="21366"/>
                </a:cubicBezTo>
                <a:lnTo>
                  <a:pt x="80277" y="16082"/>
                </a:lnTo>
                <a:lnTo>
                  <a:pt x="80245" y="16049"/>
                </a:lnTo>
                <a:cubicBezTo>
                  <a:pt x="81060" y="15853"/>
                  <a:pt x="81941" y="15690"/>
                  <a:pt x="82854" y="15592"/>
                </a:cubicBezTo>
                <a:close/>
                <a:moveTo>
                  <a:pt x="116127" y="16049"/>
                </a:moveTo>
                <a:cubicBezTo>
                  <a:pt x="117007" y="16212"/>
                  <a:pt x="117856" y="16408"/>
                  <a:pt x="118671" y="16604"/>
                </a:cubicBezTo>
                <a:lnTo>
                  <a:pt x="117464" y="21823"/>
                </a:lnTo>
                <a:cubicBezTo>
                  <a:pt x="116681" y="21660"/>
                  <a:pt x="115866" y="21464"/>
                  <a:pt x="115083" y="21301"/>
                </a:cubicBezTo>
                <a:lnTo>
                  <a:pt x="116127" y="16049"/>
                </a:lnTo>
                <a:close/>
                <a:moveTo>
                  <a:pt x="83181" y="15136"/>
                </a:moveTo>
                <a:lnTo>
                  <a:pt x="82985" y="15168"/>
                </a:lnTo>
                <a:cubicBezTo>
                  <a:pt x="81974" y="15331"/>
                  <a:pt x="80963" y="15527"/>
                  <a:pt x="80017" y="15723"/>
                </a:cubicBezTo>
                <a:lnTo>
                  <a:pt x="79788" y="15755"/>
                </a:lnTo>
                <a:lnTo>
                  <a:pt x="81060" y="21855"/>
                </a:lnTo>
                <a:lnTo>
                  <a:pt x="81289" y="21790"/>
                </a:lnTo>
                <a:cubicBezTo>
                  <a:pt x="82202" y="21627"/>
                  <a:pt x="83115" y="21431"/>
                  <a:pt x="84029" y="21268"/>
                </a:cubicBezTo>
                <a:lnTo>
                  <a:pt x="84257" y="21236"/>
                </a:lnTo>
                <a:lnTo>
                  <a:pt x="83181" y="15136"/>
                </a:lnTo>
                <a:close/>
                <a:moveTo>
                  <a:pt x="115801" y="15494"/>
                </a:moveTo>
                <a:lnTo>
                  <a:pt x="114626" y="21627"/>
                </a:lnTo>
                <a:lnTo>
                  <a:pt x="114822" y="21660"/>
                </a:lnTo>
                <a:cubicBezTo>
                  <a:pt x="115735" y="21855"/>
                  <a:pt x="116649" y="22051"/>
                  <a:pt x="117562" y="22279"/>
                </a:cubicBezTo>
                <a:lnTo>
                  <a:pt x="117758" y="22312"/>
                </a:lnTo>
                <a:lnTo>
                  <a:pt x="119160" y="16212"/>
                </a:lnTo>
                <a:lnTo>
                  <a:pt x="118965" y="16179"/>
                </a:lnTo>
                <a:cubicBezTo>
                  <a:pt x="117986" y="15951"/>
                  <a:pt x="117007" y="15723"/>
                  <a:pt x="115996" y="15527"/>
                </a:cubicBezTo>
                <a:lnTo>
                  <a:pt x="115801" y="15494"/>
                </a:lnTo>
                <a:close/>
                <a:moveTo>
                  <a:pt x="124901" y="18267"/>
                </a:moveTo>
                <a:cubicBezTo>
                  <a:pt x="125684" y="18528"/>
                  <a:pt x="126532" y="18789"/>
                  <a:pt x="127348" y="19083"/>
                </a:cubicBezTo>
                <a:lnTo>
                  <a:pt x="125586" y="24171"/>
                </a:lnTo>
                <a:cubicBezTo>
                  <a:pt x="124836" y="23910"/>
                  <a:pt x="124086" y="23649"/>
                  <a:pt x="123303" y="23421"/>
                </a:cubicBezTo>
                <a:lnTo>
                  <a:pt x="124901" y="18267"/>
                </a:lnTo>
                <a:close/>
                <a:moveTo>
                  <a:pt x="124575" y="17713"/>
                </a:moveTo>
                <a:lnTo>
                  <a:pt x="122749" y="23649"/>
                </a:lnTo>
                <a:lnTo>
                  <a:pt x="122977" y="23747"/>
                </a:lnTo>
                <a:cubicBezTo>
                  <a:pt x="123890" y="24008"/>
                  <a:pt x="124771" y="24302"/>
                  <a:pt x="125652" y="24628"/>
                </a:cubicBezTo>
                <a:lnTo>
                  <a:pt x="125847" y="24693"/>
                </a:lnTo>
                <a:lnTo>
                  <a:pt x="127805" y="18789"/>
                </a:lnTo>
                <a:lnTo>
                  <a:pt x="127609" y="18724"/>
                </a:lnTo>
                <a:cubicBezTo>
                  <a:pt x="126663" y="18398"/>
                  <a:pt x="125684" y="18071"/>
                  <a:pt x="124771" y="17778"/>
                </a:cubicBezTo>
                <a:lnTo>
                  <a:pt x="124575" y="17713"/>
                </a:lnTo>
                <a:close/>
                <a:moveTo>
                  <a:pt x="133350" y="21366"/>
                </a:moveTo>
                <a:cubicBezTo>
                  <a:pt x="134133" y="21692"/>
                  <a:pt x="134916" y="22051"/>
                  <a:pt x="135731" y="22410"/>
                </a:cubicBezTo>
                <a:lnTo>
                  <a:pt x="133448" y="27303"/>
                </a:lnTo>
                <a:cubicBezTo>
                  <a:pt x="132730" y="26977"/>
                  <a:pt x="131980" y="26618"/>
                  <a:pt x="131262" y="26324"/>
                </a:cubicBezTo>
                <a:lnTo>
                  <a:pt x="133350" y="21366"/>
                </a:lnTo>
                <a:close/>
                <a:moveTo>
                  <a:pt x="133122" y="20811"/>
                </a:moveTo>
                <a:lnTo>
                  <a:pt x="130708" y="26520"/>
                </a:lnTo>
                <a:lnTo>
                  <a:pt x="130904" y="26618"/>
                </a:lnTo>
                <a:cubicBezTo>
                  <a:pt x="131752" y="26977"/>
                  <a:pt x="132632" y="27335"/>
                  <a:pt x="133480" y="27760"/>
                </a:cubicBezTo>
                <a:lnTo>
                  <a:pt x="133644" y="27825"/>
                </a:lnTo>
                <a:lnTo>
                  <a:pt x="136253" y="22214"/>
                </a:lnTo>
                <a:lnTo>
                  <a:pt x="136090" y="22116"/>
                </a:lnTo>
                <a:cubicBezTo>
                  <a:pt x="135144" y="21725"/>
                  <a:pt x="134231" y="21301"/>
                  <a:pt x="133317" y="20909"/>
                </a:cubicBezTo>
                <a:lnTo>
                  <a:pt x="133122" y="20811"/>
                </a:lnTo>
                <a:close/>
                <a:moveTo>
                  <a:pt x="97794" y="29945"/>
                </a:moveTo>
                <a:lnTo>
                  <a:pt x="97794" y="30761"/>
                </a:lnTo>
                <a:lnTo>
                  <a:pt x="99425" y="30761"/>
                </a:lnTo>
                <a:lnTo>
                  <a:pt x="99425" y="29945"/>
                </a:lnTo>
                <a:close/>
                <a:moveTo>
                  <a:pt x="101480" y="30010"/>
                </a:moveTo>
                <a:lnTo>
                  <a:pt x="101415" y="30826"/>
                </a:lnTo>
                <a:cubicBezTo>
                  <a:pt x="101970" y="30858"/>
                  <a:pt x="102524" y="30891"/>
                  <a:pt x="103046" y="30924"/>
                </a:cubicBezTo>
                <a:lnTo>
                  <a:pt x="103111" y="30108"/>
                </a:lnTo>
                <a:lnTo>
                  <a:pt x="101480" y="30010"/>
                </a:lnTo>
                <a:close/>
                <a:moveTo>
                  <a:pt x="141440" y="25313"/>
                </a:moveTo>
                <a:cubicBezTo>
                  <a:pt x="142190" y="25704"/>
                  <a:pt x="142940" y="26161"/>
                  <a:pt x="143691" y="26585"/>
                </a:cubicBezTo>
                <a:lnTo>
                  <a:pt x="140950" y="31217"/>
                </a:lnTo>
                <a:cubicBezTo>
                  <a:pt x="140233" y="30793"/>
                  <a:pt x="139548" y="30402"/>
                  <a:pt x="138863" y="30043"/>
                </a:cubicBezTo>
                <a:lnTo>
                  <a:pt x="141440" y="25313"/>
                </a:lnTo>
                <a:close/>
                <a:moveTo>
                  <a:pt x="105166" y="30271"/>
                </a:moveTo>
                <a:lnTo>
                  <a:pt x="105069" y="31087"/>
                </a:lnTo>
                <a:cubicBezTo>
                  <a:pt x="105623" y="31152"/>
                  <a:pt x="106145" y="31217"/>
                  <a:pt x="106700" y="31282"/>
                </a:cubicBezTo>
                <a:lnTo>
                  <a:pt x="106797" y="30467"/>
                </a:lnTo>
                <a:cubicBezTo>
                  <a:pt x="106243" y="30402"/>
                  <a:pt x="105688" y="30336"/>
                  <a:pt x="105166" y="30271"/>
                </a:cubicBezTo>
                <a:close/>
                <a:moveTo>
                  <a:pt x="141277" y="24758"/>
                </a:moveTo>
                <a:lnTo>
                  <a:pt x="138308" y="30173"/>
                </a:lnTo>
                <a:lnTo>
                  <a:pt x="138471" y="30271"/>
                </a:lnTo>
                <a:cubicBezTo>
                  <a:pt x="139287" y="30728"/>
                  <a:pt x="140102" y="31185"/>
                  <a:pt x="140918" y="31674"/>
                </a:cubicBezTo>
                <a:lnTo>
                  <a:pt x="141114" y="31772"/>
                </a:lnTo>
                <a:lnTo>
                  <a:pt x="144245" y="26455"/>
                </a:lnTo>
                <a:lnTo>
                  <a:pt x="144082" y="26357"/>
                </a:lnTo>
                <a:cubicBezTo>
                  <a:pt x="143201" y="25835"/>
                  <a:pt x="142320" y="25313"/>
                  <a:pt x="141472" y="24856"/>
                </a:cubicBezTo>
                <a:lnTo>
                  <a:pt x="141277" y="24758"/>
                </a:lnTo>
                <a:close/>
                <a:moveTo>
                  <a:pt x="108820" y="30728"/>
                </a:moveTo>
                <a:lnTo>
                  <a:pt x="108689" y="31543"/>
                </a:lnTo>
                <a:cubicBezTo>
                  <a:pt x="109244" y="31641"/>
                  <a:pt x="109766" y="31707"/>
                  <a:pt x="110288" y="31804"/>
                </a:cubicBezTo>
                <a:lnTo>
                  <a:pt x="110451" y="30989"/>
                </a:lnTo>
                <a:cubicBezTo>
                  <a:pt x="109896" y="30891"/>
                  <a:pt x="109374" y="30826"/>
                  <a:pt x="108820" y="30728"/>
                </a:cubicBezTo>
                <a:close/>
                <a:moveTo>
                  <a:pt x="112441" y="31380"/>
                </a:moveTo>
                <a:lnTo>
                  <a:pt x="112310" y="32196"/>
                </a:lnTo>
                <a:cubicBezTo>
                  <a:pt x="112832" y="32294"/>
                  <a:pt x="113354" y="32392"/>
                  <a:pt x="113876" y="32522"/>
                </a:cubicBezTo>
                <a:lnTo>
                  <a:pt x="114072" y="31707"/>
                </a:lnTo>
                <a:cubicBezTo>
                  <a:pt x="113517" y="31576"/>
                  <a:pt x="112995" y="31478"/>
                  <a:pt x="112441" y="31380"/>
                </a:cubicBezTo>
                <a:close/>
                <a:moveTo>
                  <a:pt x="116061" y="32228"/>
                </a:moveTo>
                <a:lnTo>
                  <a:pt x="115866" y="33011"/>
                </a:lnTo>
                <a:cubicBezTo>
                  <a:pt x="116388" y="33142"/>
                  <a:pt x="116910" y="33272"/>
                  <a:pt x="117432" y="33403"/>
                </a:cubicBezTo>
                <a:lnTo>
                  <a:pt x="117627" y="32620"/>
                </a:lnTo>
                <a:cubicBezTo>
                  <a:pt x="117105" y="32489"/>
                  <a:pt x="116583" y="32359"/>
                  <a:pt x="116061" y="32228"/>
                </a:cubicBezTo>
                <a:close/>
                <a:moveTo>
                  <a:pt x="119617" y="33207"/>
                </a:moveTo>
                <a:lnTo>
                  <a:pt x="119356" y="33990"/>
                </a:lnTo>
                <a:cubicBezTo>
                  <a:pt x="119878" y="34153"/>
                  <a:pt x="120400" y="34316"/>
                  <a:pt x="120889" y="34479"/>
                </a:cubicBezTo>
                <a:lnTo>
                  <a:pt x="121150" y="33696"/>
                </a:lnTo>
                <a:cubicBezTo>
                  <a:pt x="120628" y="33533"/>
                  <a:pt x="120106" y="33370"/>
                  <a:pt x="119617" y="33207"/>
                </a:cubicBezTo>
                <a:close/>
                <a:moveTo>
                  <a:pt x="123107" y="34349"/>
                </a:moveTo>
                <a:lnTo>
                  <a:pt x="122814" y="35132"/>
                </a:lnTo>
                <a:cubicBezTo>
                  <a:pt x="123336" y="35295"/>
                  <a:pt x="123825" y="35490"/>
                  <a:pt x="124347" y="35686"/>
                </a:cubicBezTo>
                <a:lnTo>
                  <a:pt x="124641" y="34936"/>
                </a:lnTo>
                <a:cubicBezTo>
                  <a:pt x="124119" y="34740"/>
                  <a:pt x="123597" y="34544"/>
                  <a:pt x="123107" y="34349"/>
                </a:cubicBezTo>
                <a:close/>
                <a:moveTo>
                  <a:pt x="149105" y="30076"/>
                </a:moveTo>
                <a:cubicBezTo>
                  <a:pt x="149823" y="30565"/>
                  <a:pt x="150541" y="31054"/>
                  <a:pt x="151226" y="31576"/>
                </a:cubicBezTo>
                <a:lnTo>
                  <a:pt x="148029" y="35914"/>
                </a:lnTo>
                <a:cubicBezTo>
                  <a:pt x="147377" y="35425"/>
                  <a:pt x="146692" y="34936"/>
                  <a:pt x="146039" y="34512"/>
                </a:cubicBezTo>
                <a:lnTo>
                  <a:pt x="149105" y="30076"/>
                </a:lnTo>
                <a:close/>
                <a:moveTo>
                  <a:pt x="149008" y="29488"/>
                </a:moveTo>
                <a:lnTo>
                  <a:pt x="145485" y="34610"/>
                </a:lnTo>
                <a:lnTo>
                  <a:pt x="145648" y="34708"/>
                </a:lnTo>
                <a:cubicBezTo>
                  <a:pt x="146398" y="35229"/>
                  <a:pt x="147181" y="35784"/>
                  <a:pt x="147931" y="36339"/>
                </a:cubicBezTo>
                <a:lnTo>
                  <a:pt x="148094" y="36469"/>
                </a:lnTo>
                <a:lnTo>
                  <a:pt x="151780" y="31511"/>
                </a:lnTo>
                <a:lnTo>
                  <a:pt x="151617" y="31380"/>
                </a:lnTo>
                <a:cubicBezTo>
                  <a:pt x="150802" y="30761"/>
                  <a:pt x="149986" y="30173"/>
                  <a:pt x="149171" y="29619"/>
                </a:cubicBezTo>
                <a:lnTo>
                  <a:pt x="149008" y="29488"/>
                </a:lnTo>
                <a:close/>
                <a:moveTo>
                  <a:pt x="126532" y="35719"/>
                </a:moveTo>
                <a:lnTo>
                  <a:pt x="126206" y="36469"/>
                </a:lnTo>
                <a:cubicBezTo>
                  <a:pt x="126696" y="36665"/>
                  <a:pt x="127217" y="36893"/>
                  <a:pt x="127707" y="37089"/>
                </a:cubicBezTo>
                <a:lnTo>
                  <a:pt x="128033" y="36371"/>
                </a:lnTo>
                <a:cubicBezTo>
                  <a:pt x="127544" y="36110"/>
                  <a:pt x="127022" y="35914"/>
                  <a:pt x="126532" y="35719"/>
                </a:cubicBezTo>
                <a:close/>
                <a:moveTo>
                  <a:pt x="71952" y="26923"/>
                </a:moveTo>
                <a:lnTo>
                  <a:pt x="74634" y="35001"/>
                </a:lnTo>
                <a:cubicBezTo>
                  <a:pt x="71704" y="35978"/>
                  <a:pt x="68850" y="37140"/>
                  <a:pt x="66087" y="38478"/>
                </a:cubicBezTo>
                <a:lnTo>
                  <a:pt x="66087" y="38478"/>
                </a:lnTo>
                <a:lnTo>
                  <a:pt x="62369" y="30858"/>
                </a:lnTo>
                <a:cubicBezTo>
                  <a:pt x="65478" y="29335"/>
                  <a:pt x="68680" y="28022"/>
                  <a:pt x="71952" y="26923"/>
                </a:cubicBezTo>
                <a:close/>
                <a:moveTo>
                  <a:pt x="129892" y="37219"/>
                </a:moveTo>
                <a:lnTo>
                  <a:pt x="129533" y="37970"/>
                </a:lnTo>
                <a:cubicBezTo>
                  <a:pt x="130023" y="38198"/>
                  <a:pt x="130512" y="38426"/>
                  <a:pt x="130969" y="38687"/>
                </a:cubicBezTo>
                <a:lnTo>
                  <a:pt x="131360" y="37937"/>
                </a:lnTo>
                <a:cubicBezTo>
                  <a:pt x="130871" y="37709"/>
                  <a:pt x="130382" y="37448"/>
                  <a:pt x="129892" y="37219"/>
                </a:cubicBezTo>
                <a:close/>
                <a:moveTo>
                  <a:pt x="42177" y="34186"/>
                </a:moveTo>
                <a:lnTo>
                  <a:pt x="45570" y="38361"/>
                </a:lnTo>
                <a:cubicBezTo>
                  <a:pt x="44885" y="38915"/>
                  <a:pt x="44233" y="39470"/>
                  <a:pt x="43548" y="40025"/>
                </a:cubicBezTo>
                <a:lnTo>
                  <a:pt x="40025" y="35947"/>
                </a:lnTo>
                <a:lnTo>
                  <a:pt x="40025" y="35914"/>
                </a:lnTo>
                <a:cubicBezTo>
                  <a:pt x="40742" y="35295"/>
                  <a:pt x="41427" y="34708"/>
                  <a:pt x="42177" y="34186"/>
                </a:cubicBezTo>
                <a:close/>
                <a:moveTo>
                  <a:pt x="94340" y="38784"/>
                </a:moveTo>
                <a:cubicBezTo>
                  <a:pt x="92274" y="38890"/>
                  <a:pt x="90218" y="39096"/>
                  <a:pt x="88180" y="39398"/>
                </a:cubicBezTo>
                <a:lnTo>
                  <a:pt x="88180" y="39398"/>
                </a:lnTo>
                <a:lnTo>
                  <a:pt x="88300" y="40184"/>
                </a:lnTo>
                <a:lnTo>
                  <a:pt x="88300" y="40184"/>
                </a:lnTo>
                <a:cubicBezTo>
                  <a:pt x="90311" y="39885"/>
                  <a:pt x="92340" y="39682"/>
                  <a:pt x="94379" y="39576"/>
                </a:cubicBezTo>
                <a:lnTo>
                  <a:pt x="94379" y="39576"/>
                </a:lnTo>
                <a:lnTo>
                  <a:pt x="94340" y="38784"/>
                </a:lnTo>
                <a:close/>
                <a:moveTo>
                  <a:pt x="133187" y="38915"/>
                </a:moveTo>
                <a:lnTo>
                  <a:pt x="132763" y="39633"/>
                </a:lnTo>
                <a:cubicBezTo>
                  <a:pt x="133252" y="39894"/>
                  <a:pt x="133709" y="40155"/>
                  <a:pt x="134198" y="40416"/>
                </a:cubicBezTo>
                <a:lnTo>
                  <a:pt x="134622" y="39731"/>
                </a:lnTo>
                <a:cubicBezTo>
                  <a:pt x="134133" y="39437"/>
                  <a:pt x="133644" y="39176"/>
                  <a:pt x="133187" y="38915"/>
                </a:cubicBezTo>
                <a:close/>
                <a:moveTo>
                  <a:pt x="42210" y="33566"/>
                </a:moveTo>
                <a:lnTo>
                  <a:pt x="42047" y="33696"/>
                </a:lnTo>
                <a:cubicBezTo>
                  <a:pt x="41264" y="34316"/>
                  <a:pt x="40514" y="34968"/>
                  <a:pt x="39731" y="35654"/>
                </a:cubicBezTo>
                <a:lnTo>
                  <a:pt x="39437" y="35882"/>
                </a:lnTo>
                <a:lnTo>
                  <a:pt x="43515" y="40612"/>
                </a:lnTo>
                <a:lnTo>
                  <a:pt x="43808" y="40318"/>
                </a:lnTo>
                <a:cubicBezTo>
                  <a:pt x="44526" y="39698"/>
                  <a:pt x="45244" y="39079"/>
                  <a:pt x="45961" y="38491"/>
                </a:cubicBezTo>
                <a:lnTo>
                  <a:pt x="46124" y="38361"/>
                </a:lnTo>
                <a:lnTo>
                  <a:pt x="42210" y="33566"/>
                </a:lnTo>
                <a:close/>
                <a:moveTo>
                  <a:pt x="97659" y="38699"/>
                </a:moveTo>
                <a:cubicBezTo>
                  <a:pt x="96686" y="38699"/>
                  <a:pt x="95714" y="38721"/>
                  <a:pt x="94745" y="38765"/>
                </a:cubicBezTo>
                <a:lnTo>
                  <a:pt x="94745" y="38765"/>
                </a:lnTo>
                <a:lnTo>
                  <a:pt x="94783" y="39556"/>
                </a:lnTo>
                <a:lnTo>
                  <a:pt x="94783" y="39556"/>
                </a:lnTo>
                <a:cubicBezTo>
                  <a:pt x="95753" y="39512"/>
                  <a:pt x="96724" y="39490"/>
                  <a:pt x="97697" y="39490"/>
                </a:cubicBezTo>
                <a:cubicBezTo>
                  <a:pt x="100180" y="39490"/>
                  <a:pt x="102674" y="39634"/>
                  <a:pt x="105166" y="39927"/>
                </a:cubicBezTo>
                <a:cubicBezTo>
                  <a:pt x="107749" y="40218"/>
                  <a:pt x="110299" y="40665"/>
                  <a:pt x="112804" y="41262"/>
                </a:cubicBezTo>
                <a:lnTo>
                  <a:pt x="112804" y="41262"/>
                </a:lnTo>
                <a:lnTo>
                  <a:pt x="112990" y="40501"/>
                </a:lnTo>
                <a:lnTo>
                  <a:pt x="112990" y="40501"/>
                </a:lnTo>
                <a:cubicBezTo>
                  <a:pt x="110446" y="39895"/>
                  <a:pt x="107856" y="39440"/>
                  <a:pt x="105232" y="39144"/>
                </a:cubicBezTo>
                <a:cubicBezTo>
                  <a:pt x="102705" y="38846"/>
                  <a:pt x="100177" y="38699"/>
                  <a:pt x="97659" y="38699"/>
                </a:cubicBezTo>
                <a:close/>
                <a:moveTo>
                  <a:pt x="136318" y="40742"/>
                </a:moveTo>
                <a:lnTo>
                  <a:pt x="135927" y="41460"/>
                </a:lnTo>
                <a:cubicBezTo>
                  <a:pt x="136384" y="41721"/>
                  <a:pt x="136840" y="42014"/>
                  <a:pt x="137297" y="42308"/>
                </a:cubicBezTo>
                <a:lnTo>
                  <a:pt x="137721" y="41623"/>
                </a:lnTo>
                <a:cubicBezTo>
                  <a:pt x="137264" y="41329"/>
                  <a:pt x="136808" y="41036"/>
                  <a:pt x="136318" y="40742"/>
                </a:cubicBezTo>
                <a:close/>
                <a:moveTo>
                  <a:pt x="113437" y="40610"/>
                </a:moveTo>
                <a:lnTo>
                  <a:pt x="113253" y="41371"/>
                </a:lnTo>
                <a:lnTo>
                  <a:pt x="113253" y="41371"/>
                </a:lnTo>
                <a:cubicBezTo>
                  <a:pt x="114467" y="41670"/>
                  <a:pt x="115670" y="42004"/>
                  <a:pt x="116862" y="42372"/>
                </a:cubicBezTo>
                <a:lnTo>
                  <a:pt x="116862" y="42372"/>
                </a:lnTo>
                <a:lnTo>
                  <a:pt x="117096" y="41623"/>
                </a:lnTo>
                <a:lnTo>
                  <a:pt x="117096" y="41623"/>
                </a:lnTo>
                <a:cubicBezTo>
                  <a:pt x="115888" y="41250"/>
                  <a:pt x="114668" y="40912"/>
                  <a:pt x="113437" y="40610"/>
                </a:cubicBezTo>
                <a:close/>
                <a:moveTo>
                  <a:pt x="139450" y="42732"/>
                </a:moveTo>
                <a:lnTo>
                  <a:pt x="138993" y="43417"/>
                </a:lnTo>
                <a:cubicBezTo>
                  <a:pt x="139417" y="43711"/>
                  <a:pt x="139874" y="44037"/>
                  <a:pt x="140298" y="44363"/>
                </a:cubicBezTo>
                <a:lnTo>
                  <a:pt x="140787" y="43678"/>
                </a:lnTo>
                <a:cubicBezTo>
                  <a:pt x="140331" y="43352"/>
                  <a:pt x="139907" y="43058"/>
                  <a:pt x="139450" y="42732"/>
                </a:cubicBezTo>
                <a:close/>
                <a:moveTo>
                  <a:pt x="35327" y="40318"/>
                </a:moveTo>
                <a:lnTo>
                  <a:pt x="39111" y="44167"/>
                </a:lnTo>
                <a:cubicBezTo>
                  <a:pt x="38557" y="44722"/>
                  <a:pt x="38002" y="45309"/>
                  <a:pt x="37448" y="45896"/>
                </a:cubicBezTo>
                <a:lnTo>
                  <a:pt x="33501" y="42210"/>
                </a:lnTo>
                <a:lnTo>
                  <a:pt x="33501" y="42177"/>
                </a:lnTo>
                <a:cubicBezTo>
                  <a:pt x="34088" y="41558"/>
                  <a:pt x="34708" y="40905"/>
                  <a:pt x="35327" y="40318"/>
                </a:cubicBezTo>
                <a:close/>
                <a:moveTo>
                  <a:pt x="87786" y="39458"/>
                </a:moveTo>
                <a:cubicBezTo>
                  <a:pt x="81402" y="40445"/>
                  <a:pt x="75196" y="42386"/>
                  <a:pt x="69377" y="45218"/>
                </a:cubicBezTo>
                <a:lnTo>
                  <a:pt x="69377" y="45218"/>
                </a:lnTo>
                <a:lnTo>
                  <a:pt x="69727" y="45935"/>
                </a:lnTo>
                <a:lnTo>
                  <a:pt x="69727" y="45935"/>
                </a:lnTo>
                <a:cubicBezTo>
                  <a:pt x="75469" y="43138"/>
                  <a:pt x="81598" y="41221"/>
                  <a:pt x="87906" y="40244"/>
                </a:cubicBezTo>
                <a:lnTo>
                  <a:pt x="87906" y="40244"/>
                </a:lnTo>
                <a:lnTo>
                  <a:pt x="87786" y="39458"/>
                </a:lnTo>
                <a:close/>
                <a:moveTo>
                  <a:pt x="35327" y="39764"/>
                </a:moveTo>
                <a:lnTo>
                  <a:pt x="35197" y="39894"/>
                </a:lnTo>
                <a:cubicBezTo>
                  <a:pt x="34479" y="40612"/>
                  <a:pt x="33762" y="41329"/>
                  <a:pt x="33077" y="42080"/>
                </a:cubicBezTo>
                <a:lnTo>
                  <a:pt x="32946" y="42210"/>
                </a:lnTo>
                <a:lnTo>
                  <a:pt x="37448" y="46451"/>
                </a:lnTo>
                <a:lnTo>
                  <a:pt x="37611" y="46320"/>
                </a:lnTo>
                <a:cubicBezTo>
                  <a:pt x="38230" y="45635"/>
                  <a:pt x="38883" y="44950"/>
                  <a:pt x="39568" y="44298"/>
                </a:cubicBezTo>
                <a:lnTo>
                  <a:pt x="39698" y="44167"/>
                </a:lnTo>
                <a:lnTo>
                  <a:pt x="35327" y="39764"/>
                </a:lnTo>
                <a:close/>
                <a:moveTo>
                  <a:pt x="69012" y="45397"/>
                </a:moveTo>
                <a:lnTo>
                  <a:pt x="69012" y="45397"/>
                </a:lnTo>
                <a:cubicBezTo>
                  <a:pt x="67450" y="46169"/>
                  <a:pt x="65916" y="47006"/>
                  <a:pt x="64415" y="47906"/>
                </a:cubicBezTo>
                <a:lnTo>
                  <a:pt x="64415" y="47906"/>
                </a:lnTo>
                <a:lnTo>
                  <a:pt x="64827" y="48593"/>
                </a:lnTo>
                <a:lnTo>
                  <a:pt x="64827" y="48593"/>
                </a:lnTo>
                <a:cubicBezTo>
                  <a:pt x="66307" y="47704"/>
                  <a:pt x="67820" y="46877"/>
                  <a:pt x="69362" y="46114"/>
                </a:cubicBezTo>
                <a:lnTo>
                  <a:pt x="69362" y="46114"/>
                </a:lnTo>
                <a:lnTo>
                  <a:pt x="69012" y="45397"/>
                </a:lnTo>
                <a:close/>
                <a:moveTo>
                  <a:pt x="145321" y="47201"/>
                </a:moveTo>
                <a:lnTo>
                  <a:pt x="144767" y="47821"/>
                </a:lnTo>
                <a:cubicBezTo>
                  <a:pt x="145191" y="48180"/>
                  <a:pt x="145582" y="48506"/>
                  <a:pt x="146007" y="48865"/>
                </a:cubicBezTo>
                <a:lnTo>
                  <a:pt x="146528" y="48277"/>
                </a:lnTo>
                <a:cubicBezTo>
                  <a:pt x="146137" y="47919"/>
                  <a:pt x="145713" y="47560"/>
                  <a:pt x="145321" y="47201"/>
                </a:cubicBezTo>
                <a:close/>
                <a:moveTo>
                  <a:pt x="66512" y="10536"/>
                </a:moveTo>
                <a:lnTo>
                  <a:pt x="71823" y="26535"/>
                </a:lnTo>
                <a:lnTo>
                  <a:pt x="71823" y="26535"/>
                </a:lnTo>
                <a:cubicBezTo>
                  <a:pt x="68464" y="27662"/>
                  <a:pt x="65175" y="29008"/>
                  <a:pt x="61978" y="30565"/>
                </a:cubicBezTo>
                <a:lnTo>
                  <a:pt x="61815" y="30663"/>
                </a:lnTo>
                <a:lnTo>
                  <a:pt x="65719" y="38657"/>
                </a:lnTo>
                <a:lnTo>
                  <a:pt x="65719" y="38657"/>
                </a:lnTo>
                <a:cubicBezTo>
                  <a:pt x="59948" y="41493"/>
                  <a:pt x="54578" y="45098"/>
                  <a:pt x="49745" y="49386"/>
                </a:cubicBezTo>
                <a:lnTo>
                  <a:pt x="32620" y="30108"/>
                </a:lnTo>
                <a:cubicBezTo>
                  <a:pt x="42471" y="21366"/>
                  <a:pt x="54018" y="14712"/>
                  <a:pt x="66512" y="10536"/>
                </a:cubicBezTo>
                <a:close/>
                <a:moveTo>
                  <a:pt x="66805" y="10047"/>
                </a:moveTo>
                <a:lnTo>
                  <a:pt x="66610" y="10080"/>
                </a:lnTo>
                <a:cubicBezTo>
                  <a:pt x="53921" y="14288"/>
                  <a:pt x="42210" y="21040"/>
                  <a:pt x="32228" y="29945"/>
                </a:cubicBezTo>
                <a:lnTo>
                  <a:pt x="32065" y="30076"/>
                </a:lnTo>
                <a:lnTo>
                  <a:pt x="49745" y="49941"/>
                </a:lnTo>
                <a:lnTo>
                  <a:pt x="49908" y="49811"/>
                </a:lnTo>
                <a:cubicBezTo>
                  <a:pt x="54735" y="45503"/>
                  <a:pt x="60122" y="41885"/>
                  <a:pt x="65908" y="39042"/>
                </a:cubicBezTo>
                <a:lnTo>
                  <a:pt x="65908" y="39042"/>
                </a:lnTo>
                <a:lnTo>
                  <a:pt x="67750" y="42815"/>
                </a:lnTo>
                <a:lnTo>
                  <a:pt x="67750" y="42815"/>
                </a:lnTo>
                <a:cubicBezTo>
                  <a:pt x="66040" y="43660"/>
                  <a:pt x="64364" y="44580"/>
                  <a:pt x="62728" y="45570"/>
                </a:cubicBezTo>
                <a:lnTo>
                  <a:pt x="62565" y="45668"/>
                </a:lnTo>
                <a:lnTo>
                  <a:pt x="64051" y="48126"/>
                </a:lnTo>
                <a:lnTo>
                  <a:pt x="64051" y="48126"/>
                </a:lnTo>
                <a:cubicBezTo>
                  <a:pt x="64172" y="48053"/>
                  <a:pt x="64293" y="47979"/>
                  <a:pt x="64415" y="47906"/>
                </a:cubicBezTo>
                <a:lnTo>
                  <a:pt x="64415" y="47906"/>
                </a:lnTo>
                <a:lnTo>
                  <a:pt x="63152" y="45798"/>
                </a:lnTo>
                <a:lnTo>
                  <a:pt x="63119" y="45798"/>
                </a:lnTo>
                <a:cubicBezTo>
                  <a:pt x="64689" y="44859"/>
                  <a:pt x="66294" y="43986"/>
                  <a:pt x="67929" y="43181"/>
                </a:cubicBezTo>
                <a:lnTo>
                  <a:pt x="67929" y="43181"/>
                </a:lnTo>
                <a:lnTo>
                  <a:pt x="69012" y="45397"/>
                </a:lnTo>
                <a:lnTo>
                  <a:pt x="69012" y="45397"/>
                </a:lnTo>
                <a:cubicBezTo>
                  <a:pt x="69133" y="45337"/>
                  <a:pt x="69255" y="45277"/>
                  <a:pt x="69377" y="45218"/>
                </a:cubicBezTo>
                <a:lnTo>
                  <a:pt x="69377" y="45218"/>
                </a:lnTo>
                <a:lnTo>
                  <a:pt x="68295" y="43002"/>
                </a:lnTo>
                <a:lnTo>
                  <a:pt x="68295" y="43002"/>
                </a:lnTo>
                <a:cubicBezTo>
                  <a:pt x="74334" y="40073"/>
                  <a:pt x="80780" y="38066"/>
                  <a:pt x="87421" y="37056"/>
                </a:cubicBezTo>
                <a:lnTo>
                  <a:pt x="87786" y="39458"/>
                </a:lnTo>
                <a:lnTo>
                  <a:pt x="87786" y="39458"/>
                </a:lnTo>
                <a:cubicBezTo>
                  <a:pt x="87917" y="39438"/>
                  <a:pt x="88048" y="39418"/>
                  <a:pt x="88180" y="39398"/>
                </a:cubicBezTo>
                <a:lnTo>
                  <a:pt x="88180" y="39398"/>
                </a:lnTo>
                <a:lnTo>
                  <a:pt x="87747" y="36567"/>
                </a:lnTo>
                <a:lnTo>
                  <a:pt x="87552" y="36599"/>
                </a:lnTo>
                <a:cubicBezTo>
                  <a:pt x="80801" y="37603"/>
                  <a:pt x="74243" y="39650"/>
                  <a:pt x="68116" y="42635"/>
                </a:cubicBezTo>
                <a:lnTo>
                  <a:pt x="68116" y="42635"/>
                </a:lnTo>
                <a:lnTo>
                  <a:pt x="66275" y="38863"/>
                </a:lnTo>
                <a:lnTo>
                  <a:pt x="66275" y="38863"/>
                </a:lnTo>
                <a:cubicBezTo>
                  <a:pt x="69094" y="37498"/>
                  <a:pt x="72006" y="36316"/>
                  <a:pt x="74993" y="35327"/>
                </a:cubicBezTo>
                <a:lnTo>
                  <a:pt x="75189" y="35262"/>
                </a:lnTo>
                <a:lnTo>
                  <a:pt x="72370" y="26784"/>
                </a:lnTo>
                <a:lnTo>
                  <a:pt x="72370" y="26784"/>
                </a:lnTo>
                <a:cubicBezTo>
                  <a:pt x="79203" y="24530"/>
                  <a:pt x="86335" y="23204"/>
                  <a:pt x="93554" y="22834"/>
                </a:cubicBezTo>
                <a:lnTo>
                  <a:pt x="94340" y="38784"/>
                </a:lnTo>
                <a:lnTo>
                  <a:pt x="94340" y="38784"/>
                </a:lnTo>
                <a:cubicBezTo>
                  <a:pt x="94475" y="38777"/>
                  <a:pt x="94610" y="38771"/>
                  <a:pt x="94745" y="38765"/>
                </a:cubicBezTo>
                <a:lnTo>
                  <a:pt x="94745" y="38765"/>
                </a:lnTo>
                <a:lnTo>
                  <a:pt x="93945" y="22410"/>
                </a:lnTo>
                <a:lnTo>
                  <a:pt x="93749" y="22410"/>
                </a:lnTo>
                <a:cubicBezTo>
                  <a:pt x="86404" y="22757"/>
                  <a:pt x="79174" y="24111"/>
                  <a:pt x="72241" y="26396"/>
                </a:cubicBezTo>
                <a:lnTo>
                  <a:pt x="72241" y="26396"/>
                </a:lnTo>
                <a:lnTo>
                  <a:pt x="66805" y="10047"/>
                </a:lnTo>
                <a:close/>
                <a:moveTo>
                  <a:pt x="148062" y="49647"/>
                </a:moveTo>
                <a:lnTo>
                  <a:pt x="147507" y="50235"/>
                </a:lnTo>
                <a:cubicBezTo>
                  <a:pt x="147898" y="50593"/>
                  <a:pt x="148290" y="50985"/>
                  <a:pt x="148681" y="51344"/>
                </a:cubicBezTo>
                <a:lnTo>
                  <a:pt x="149236" y="50757"/>
                </a:lnTo>
                <a:cubicBezTo>
                  <a:pt x="148844" y="50398"/>
                  <a:pt x="148486" y="50006"/>
                  <a:pt x="148062" y="49647"/>
                </a:cubicBezTo>
                <a:close/>
                <a:moveTo>
                  <a:pt x="117486" y="41745"/>
                </a:moveTo>
                <a:lnTo>
                  <a:pt x="117253" y="42495"/>
                </a:lnTo>
                <a:lnTo>
                  <a:pt x="117253" y="42495"/>
                </a:lnTo>
                <a:cubicBezTo>
                  <a:pt x="124088" y="44658"/>
                  <a:pt x="130509" y="47958"/>
                  <a:pt x="136242" y="52244"/>
                </a:cubicBezTo>
                <a:lnTo>
                  <a:pt x="136242" y="52244"/>
                </a:lnTo>
                <a:lnTo>
                  <a:pt x="136726" y="51602"/>
                </a:lnTo>
                <a:lnTo>
                  <a:pt x="136726" y="51602"/>
                </a:lnTo>
                <a:cubicBezTo>
                  <a:pt x="130915" y="47264"/>
                  <a:pt x="124410" y="43931"/>
                  <a:pt x="117486" y="41745"/>
                </a:cubicBezTo>
                <a:close/>
                <a:moveTo>
                  <a:pt x="29293" y="47005"/>
                </a:moveTo>
                <a:lnTo>
                  <a:pt x="33435" y="50430"/>
                </a:lnTo>
                <a:cubicBezTo>
                  <a:pt x="32913" y="51050"/>
                  <a:pt x="32424" y="51702"/>
                  <a:pt x="31935" y="52322"/>
                </a:cubicBezTo>
                <a:lnTo>
                  <a:pt x="27662" y="49060"/>
                </a:lnTo>
                <a:lnTo>
                  <a:pt x="27629" y="49028"/>
                </a:lnTo>
                <a:cubicBezTo>
                  <a:pt x="28151" y="48343"/>
                  <a:pt x="28705" y="47658"/>
                  <a:pt x="29293" y="47005"/>
                </a:cubicBezTo>
                <a:close/>
                <a:moveTo>
                  <a:pt x="29227" y="46451"/>
                </a:moveTo>
                <a:lnTo>
                  <a:pt x="29097" y="46614"/>
                </a:lnTo>
                <a:cubicBezTo>
                  <a:pt x="28477" y="47364"/>
                  <a:pt x="27825" y="48147"/>
                  <a:pt x="27205" y="48962"/>
                </a:cubicBezTo>
                <a:lnTo>
                  <a:pt x="27107" y="49126"/>
                </a:lnTo>
                <a:lnTo>
                  <a:pt x="32033" y="52909"/>
                </a:lnTo>
                <a:lnTo>
                  <a:pt x="32131" y="52746"/>
                </a:lnTo>
                <a:cubicBezTo>
                  <a:pt x="32685" y="52029"/>
                  <a:pt x="33272" y="51278"/>
                  <a:pt x="33892" y="50528"/>
                </a:cubicBezTo>
                <a:lnTo>
                  <a:pt x="34023" y="50398"/>
                </a:lnTo>
                <a:lnTo>
                  <a:pt x="29227" y="46451"/>
                </a:lnTo>
                <a:close/>
                <a:moveTo>
                  <a:pt x="116877" y="24563"/>
                </a:moveTo>
                <a:lnTo>
                  <a:pt x="112990" y="40501"/>
                </a:lnTo>
                <a:lnTo>
                  <a:pt x="112990" y="40501"/>
                </a:lnTo>
                <a:cubicBezTo>
                  <a:pt x="113139" y="40537"/>
                  <a:pt x="113288" y="40573"/>
                  <a:pt x="113437" y="40610"/>
                </a:cubicBezTo>
                <a:lnTo>
                  <a:pt x="113437" y="40610"/>
                </a:lnTo>
                <a:lnTo>
                  <a:pt x="117203" y="25052"/>
                </a:lnTo>
                <a:cubicBezTo>
                  <a:pt x="127739" y="27629"/>
                  <a:pt x="137656" y="32326"/>
                  <a:pt x="146333" y="38850"/>
                </a:cubicBezTo>
                <a:lnTo>
                  <a:pt x="138448" y="49316"/>
                </a:lnTo>
                <a:lnTo>
                  <a:pt x="138448" y="49316"/>
                </a:lnTo>
                <a:cubicBezTo>
                  <a:pt x="132325" y="44747"/>
                  <a:pt x="125468" y="41228"/>
                  <a:pt x="118149" y="38948"/>
                </a:cubicBezTo>
                <a:lnTo>
                  <a:pt x="117953" y="38883"/>
                </a:lnTo>
                <a:lnTo>
                  <a:pt x="117096" y="41623"/>
                </a:lnTo>
                <a:lnTo>
                  <a:pt x="117096" y="41623"/>
                </a:lnTo>
                <a:cubicBezTo>
                  <a:pt x="117226" y="41663"/>
                  <a:pt x="117356" y="41704"/>
                  <a:pt x="117486" y="41745"/>
                </a:cubicBezTo>
                <a:lnTo>
                  <a:pt x="117486" y="41745"/>
                </a:lnTo>
                <a:lnTo>
                  <a:pt x="118214" y="39405"/>
                </a:lnTo>
                <a:cubicBezTo>
                  <a:pt x="125406" y="41670"/>
                  <a:pt x="132156" y="45140"/>
                  <a:pt x="138186" y="49664"/>
                </a:cubicBezTo>
                <a:lnTo>
                  <a:pt x="138186" y="49664"/>
                </a:lnTo>
                <a:lnTo>
                  <a:pt x="136726" y="51602"/>
                </a:lnTo>
                <a:lnTo>
                  <a:pt x="136726" y="51602"/>
                </a:lnTo>
                <a:cubicBezTo>
                  <a:pt x="136833" y="51682"/>
                  <a:pt x="136939" y="51762"/>
                  <a:pt x="137046" y="51842"/>
                </a:cubicBezTo>
                <a:lnTo>
                  <a:pt x="137046" y="51842"/>
                </a:lnTo>
                <a:lnTo>
                  <a:pt x="138503" y="49904"/>
                </a:lnTo>
                <a:lnTo>
                  <a:pt x="138503" y="49904"/>
                </a:lnTo>
                <a:cubicBezTo>
                  <a:pt x="139311" y="50517"/>
                  <a:pt x="140105" y="51149"/>
                  <a:pt x="140885" y="51800"/>
                </a:cubicBezTo>
                <a:lnTo>
                  <a:pt x="139332" y="53653"/>
                </a:lnTo>
                <a:lnTo>
                  <a:pt x="139332" y="53653"/>
                </a:lnTo>
                <a:cubicBezTo>
                  <a:pt x="139427" y="53733"/>
                  <a:pt x="139523" y="53812"/>
                  <a:pt x="139618" y="53892"/>
                </a:cubicBezTo>
                <a:lnTo>
                  <a:pt x="139618" y="53892"/>
                </a:lnTo>
                <a:lnTo>
                  <a:pt x="141440" y="51702"/>
                </a:lnTo>
                <a:lnTo>
                  <a:pt x="141309" y="51572"/>
                </a:lnTo>
                <a:cubicBezTo>
                  <a:pt x="140477" y="50879"/>
                  <a:pt x="139629" y="50206"/>
                  <a:pt x="138766" y="49554"/>
                </a:cubicBezTo>
                <a:lnTo>
                  <a:pt x="138766" y="49554"/>
                </a:lnTo>
                <a:lnTo>
                  <a:pt x="146887" y="38752"/>
                </a:lnTo>
                <a:lnTo>
                  <a:pt x="146724" y="38655"/>
                </a:lnTo>
                <a:cubicBezTo>
                  <a:pt x="137884" y="31967"/>
                  <a:pt x="127805" y="27205"/>
                  <a:pt x="117073" y="24628"/>
                </a:cubicBezTo>
                <a:lnTo>
                  <a:pt x="116877" y="24563"/>
                </a:lnTo>
                <a:close/>
                <a:moveTo>
                  <a:pt x="150704" y="52224"/>
                </a:moveTo>
                <a:lnTo>
                  <a:pt x="150117" y="52779"/>
                </a:lnTo>
                <a:cubicBezTo>
                  <a:pt x="150508" y="53170"/>
                  <a:pt x="150867" y="53562"/>
                  <a:pt x="151226" y="53953"/>
                </a:cubicBezTo>
                <a:lnTo>
                  <a:pt x="151845" y="53399"/>
                </a:lnTo>
                <a:cubicBezTo>
                  <a:pt x="151454" y="53007"/>
                  <a:pt x="151095" y="52616"/>
                  <a:pt x="150704" y="52224"/>
                </a:cubicBezTo>
                <a:close/>
                <a:moveTo>
                  <a:pt x="137046" y="51842"/>
                </a:moveTo>
                <a:lnTo>
                  <a:pt x="136562" y="52485"/>
                </a:lnTo>
                <a:lnTo>
                  <a:pt x="136562" y="52485"/>
                </a:lnTo>
                <a:cubicBezTo>
                  <a:pt x="137325" y="53063"/>
                  <a:pt x="138076" y="53659"/>
                  <a:pt x="138813" y="54272"/>
                </a:cubicBezTo>
                <a:lnTo>
                  <a:pt x="138813" y="54272"/>
                </a:lnTo>
                <a:lnTo>
                  <a:pt x="139332" y="53653"/>
                </a:lnTo>
                <a:lnTo>
                  <a:pt x="139332" y="53653"/>
                </a:lnTo>
                <a:cubicBezTo>
                  <a:pt x="138583" y="53032"/>
                  <a:pt x="137820" y="52428"/>
                  <a:pt x="137046" y="51842"/>
                </a:cubicBezTo>
                <a:close/>
                <a:moveTo>
                  <a:pt x="94783" y="39556"/>
                </a:moveTo>
                <a:lnTo>
                  <a:pt x="94783" y="39556"/>
                </a:lnTo>
                <a:cubicBezTo>
                  <a:pt x="94649" y="39562"/>
                  <a:pt x="94514" y="39569"/>
                  <a:pt x="94379" y="39576"/>
                </a:cubicBezTo>
                <a:lnTo>
                  <a:pt x="94379" y="39576"/>
                </a:lnTo>
                <a:lnTo>
                  <a:pt x="94598" y="44004"/>
                </a:lnTo>
                <a:cubicBezTo>
                  <a:pt x="92710" y="44105"/>
                  <a:pt x="90832" y="44293"/>
                  <a:pt x="88969" y="44569"/>
                </a:cubicBezTo>
                <a:lnTo>
                  <a:pt x="88969" y="44569"/>
                </a:lnTo>
                <a:lnTo>
                  <a:pt x="88300" y="40184"/>
                </a:lnTo>
                <a:lnTo>
                  <a:pt x="88300" y="40184"/>
                </a:lnTo>
                <a:cubicBezTo>
                  <a:pt x="88168" y="40203"/>
                  <a:pt x="88037" y="40223"/>
                  <a:pt x="87906" y="40244"/>
                </a:cubicBezTo>
                <a:lnTo>
                  <a:pt x="87906" y="40244"/>
                </a:lnTo>
                <a:lnTo>
                  <a:pt x="88573" y="44629"/>
                </a:lnTo>
                <a:lnTo>
                  <a:pt x="88573" y="44629"/>
                </a:lnTo>
                <a:cubicBezTo>
                  <a:pt x="82718" y="45536"/>
                  <a:pt x="77020" y="47304"/>
                  <a:pt x="71666" y="49908"/>
                </a:cubicBezTo>
                <a:lnTo>
                  <a:pt x="69727" y="45935"/>
                </a:lnTo>
                <a:lnTo>
                  <a:pt x="69727" y="45935"/>
                </a:lnTo>
                <a:cubicBezTo>
                  <a:pt x="69605" y="45994"/>
                  <a:pt x="69483" y="46054"/>
                  <a:pt x="69362" y="46114"/>
                </a:cubicBezTo>
                <a:lnTo>
                  <a:pt x="69362" y="46114"/>
                </a:lnTo>
                <a:lnTo>
                  <a:pt x="71470" y="50430"/>
                </a:lnTo>
                <a:lnTo>
                  <a:pt x="71666" y="50365"/>
                </a:lnTo>
                <a:cubicBezTo>
                  <a:pt x="77039" y="47751"/>
                  <a:pt x="82753" y="45945"/>
                  <a:pt x="88635" y="45041"/>
                </a:cubicBezTo>
                <a:lnTo>
                  <a:pt x="88635" y="45041"/>
                </a:lnTo>
                <a:lnTo>
                  <a:pt x="88889" y="46712"/>
                </a:lnTo>
                <a:cubicBezTo>
                  <a:pt x="81582" y="47853"/>
                  <a:pt x="74536" y="50365"/>
                  <a:pt x="68176" y="54182"/>
                </a:cubicBezTo>
                <a:lnTo>
                  <a:pt x="64827" y="48593"/>
                </a:lnTo>
                <a:lnTo>
                  <a:pt x="64827" y="48593"/>
                </a:lnTo>
                <a:cubicBezTo>
                  <a:pt x="64706" y="48666"/>
                  <a:pt x="64585" y="48739"/>
                  <a:pt x="64465" y="48812"/>
                </a:cubicBezTo>
                <a:lnTo>
                  <a:pt x="64465" y="48812"/>
                </a:lnTo>
                <a:lnTo>
                  <a:pt x="68045" y="54736"/>
                </a:lnTo>
                <a:lnTo>
                  <a:pt x="68208" y="54638"/>
                </a:lnTo>
                <a:cubicBezTo>
                  <a:pt x="74634" y="50757"/>
                  <a:pt x="81745" y="48180"/>
                  <a:pt x="89150" y="47070"/>
                </a:cubicBezTo>
                <a:lnTo>
                  <a:pt x="89346" y="47038"/>
                </a:lnTo>
                <a:lnTo>
                  <a:pt x="89032" y="44981"/>
                </a:lnTo>
                <a:lnTo>
                  <a:pt x="89032" y="44981"/>
                </a:lnTo>
                <a:cubicBezTo>
                  <a:pt x="90948" y="44700"/>
                  <a:pt x="92881" y="44515"/>
                  <a:pt x="94826" y="44428"/>
                </a:cubicBezTo>
                <a:lnTo>
                  <a:pt x="95022" y="44428"/>
                </a:lnTo>
                <a:lnTo>
                  <a:pt x="94783" y="39556"/>
                </a:lnTo>
                <a:close/>
                <a:moveTo>
                  <a:pt x="153216" y="54932"/>
                </a:moveTo>
                <a:lnTo>
                  <a:pt x="152628" y="55486"/>
                </a:lnTo>
                <a:cubicBezTo>
                  <a:pt x="152987" y="55878"/>
                  <a:pt x="153346" y="56302"/>
                  <a:pt x="153672" y="56693"/>
                </a:cubicBezTo>
                <a:lnTo>
                  <a:pt x="154292" y="56171"/>
                </a:lnTo>
                <a:cubicBezTo>
                  <a:pt x="153966" y="55747"/>
                  <a:pt x="153607" y="55356"/>
                  <a:pt x="153216" y="54932"/>
                </a:cubicBezTo>
                <a:close/>
                <a:moveTo>
                  <a:pt x="23943" y="54279"/>
                </a:moveTo>
                <a:lnTo>
                  <a:pt x="28412" y="57280"/>
                </a:lnTo>
                <a:cubicBezTo>
                  <a:pt x="27988" y="57933"/>
                  <a:pt x="27531" y="58618"/>
                  <a:pt x="27140" y="59303"/>
                </a:cubicBezTo>
                <a:lnTo>
                  <a:pt x="22540" y="56498"/>
                </a:lnTo>
                <a:lnTo>
                  <a:pt x="22508" y="56465"/>
                </a:lnTo>
                <a:cubicBezTo>
                  <a:pt x="22964" y="55715"/>
                  <a:pt x="23454" y="54964"/>
                  <a:pt x="23943" y="54279"/>
                </a:cubicBezTo>
                <a:close/>
                <a:moveTo>
                  <a:pt x="155597" y="57770"/>
                </a:moveTo>
                <a:lnTo>
                  <a:pt x="154977" y="58259"/>
                </a:lnTo>
                <a:cubicBezTo>
                  <a:pt x="155303" y="58683"/>
                  <a:pt x="155629" y="59140"/>
                  <a:pt x="155956" y="59564"/>
                </a:cubicBezTo>
                <a:lnTo>
                  <a:pt x="156608" y="59042"/>
                </a:lnTo>
                <a:cubicBezTo>
                  <a:pt x="156282" y="58618"/>
                  <a:pt x="155956" y="58161"/>
                  <a:pt x="155597" y="57770"/>
                </a:cubicBezTo>
                <a:close/>
                <a:moveTo>
                  <a:pt x="112804" y="41262"/>
                </a:moveTo>
                <a:lnTo>
                  <a:pt x="111658" y="45961"/>
                </a:lnTo>
                <a:lnTo>
                  <a:pt x="111854" y="45994"/>
                </a:lnTo>
                <a:cubicBezTo>
                  <a:pt x="113054" y="46284"/>
                  <a:pt x="114244" y="46612"/>
                  <a:pt x="115421" y="46976"/>
                </a:cubicBezTo>
                <a:lnTo>
                  <a:pt x="115421" y="46976"/>
                </a:lnTo>
                <a:lnTo>
                  <a:pt x="114789" y="48995"/>
                </a:lnTo>
                <a:lnTo>
                  <a:pt x="114985" y="49060"/>
                </a:lnTo>
                <a:cubicBezTo>
                  <a:pt x="122129" y="51278"/>
                  <a:pt x="128751" y="54899"/>
                  <a:pt x="134492" y="59727"/>
                </a:cubicBezTo>
                <a:lnTo>
                  <a:pt x="134655" y="59857"/>
                </a:lnTo>
                <a:lnTo>
                  <a:pt x="139102" y="54513"/>
                </a:lnTo>
                <a:lnTo>
                  <a:pt x="139102" y="54513"/>
                </a:lnTo>
                <a:cubicBezTo>
                  <a:pt x="139006" y="54432"/>
                  <a:pt x="138910" y="54352"/>
                  <a:pt x="138813" y="54272"/>
                </a:cubicBezTo>
                <a:lnTo>
                  <a:pt x="138813" y="54272"/>
                </a:lnTo>
                <a:lnTo>
                  <a:pt x="134622" y="59270"/>
                </a:lnTo>
                <a:cubicBezTo>
                  <a:pt x="128914" y="54540"/>
                  <a:pt x="122357" y="50952"/>
                  <a:pt x="115311" y="48734"/>
                </a:cubicBezTo>
                <a:lnTo>
                  <a:pt x="115819" y="47101"/>
                </a:lnTo>
                <a:lnTo>
                  <a:pt x="115819" y="47101"/>
                </a:lnTo>
                <a:cubicBezTo>
                  <a:pt x="122171" y="49117"/>
                  <a:pt x="128151" y="52206"/>
                  <a:pt x="133480" y="56237"/>
                </a:cubicBezTo>
                <a:lnTo>
                  <a:pt x="133644" y="56367"/>
                </a:lnTo>
                <a:lnTo>
                  <a:pt x="136562" y="52485"/>
                </a:lnTo>
                <a:lnTo>
                  <a:pt x="136562" y="52485"/>
                </a:lnTo>
                <a:cubicBezTo>
                  <a:pt x="136456" y="52404"/>
                  <a:pt x="136349" y="52324"/>
                  <a:pt x="136242" y="52244"/>
                </a:cubicBezTo>
                <a:lnTo>
                  <a:pt x="136242" y="52244"/>
                </a:lnTo>
                <a:lnTo>
                  <a:pt x="133578" y="55780"/>
                </a:lnTo>
                <a:cubicBezTo>
                  <a:pt x="128250" y="51791"/>
                  <a:pt x="122282" y="48717"/>
                  <a:pt x="115940" y="46712"/>
                </a:cubicBezTo>
                <a:lnTo>
                  <a:pt x="115940" y="46712"/>
                </a:lnTo>
                <a:lnTo>
                  <a:pt x="117253" y="42495"/>
                </a:lnTo>
                <a:lnTo>
                  <a:pt x="117253" y="42495"/>
                </a:lnTo>
                <a:cubicBezTo>
                  <a:pt x="117123" y="42454"/>
                  <a:pt x="116992" y="42413"/>
                  <a:pt x="116862" y="42372"/>
                </a:cubicBezTo>
                <a:lnTo>
                  <a:pt x="116862" y="42372"/>
                </a:lnTo>
                <a:lnTo>
                  <a:pt x="115542" y="46588"/>
                </a:lnTo>
                <a:lnTo>
                  <a:pt x="115542" y="46588"/>
                </a:lnTo>
                <a:cubicBezTo>
                  <a:pt x="114443" y="46249"/>
                  <a:pt x="113332" y="45942"/>
                  <a:pt x="112212" y="45668"/>
                </a:cubicBezTo>
                <a:lnTo>
                  <a:pt x="113253" y="41371"/>
                </a:lnTo>
                <a:lnTo>
                  <a:pt x="113253" y="41371"/>
                </a:lnTo>
                <a:cubicBezTo>
                  <a:pt x="113103" y="41334"/>
                  <a:pt x="112954" y="41298"/>
                  <a:pt x="112804" y="41262"/>
                </a:cubicBezTo>
                <a:close/>
                <a:moveTo>
                  <a:pt x="109440" y="0"/>
                </a:moveTo>
                <a:lnTo>
                  <a:pt x="109342" y="815"/>
                </a:lnTo>
                <a:cubicBezTo>
                  <a:pt x="120922" y="2088"/>
                  <a:pt x="132208" y="5350"/>
                  <a:pt x="142712" y="10373"/>
                </a:cubicBezTo>
                <a:lnTo>
                  <a:pt x="143071" y="10569"/>
                </a:lnTo>
                <a:lnTo>
                  <a:pt x="146626" y="3229"/>
                </a:lnTo>
                <a:cubicBezTo>
                  <a:pt x="156053" y="7829"/>
                  <a:pt x="164796" y="13733"/>
                  <a:pt x="172592" y="20746"/>
                </a:cubicBezTo>
                <a:lnTo>
                  <a:pt x="167112" y="26781"/>
                </a:lnTo>
                <a:lnTo>
                  <a:pt x="167405" y="27074"/>
                </a:lnTo>
                <a:cubicBezTo>
                  <a:pt x="168677" y="28216"/>
                  <a:pt x="169884" y="29358"/>
                  <a:pt x="171026" y="30500"/>
                </a:cubicBezTo>
                <a:cubicBezTo>
                  <a:pt x="178104" y="37578"/>
                  <a:pt x="184074" y="45603"/>
                  <a:pt x="188869" y="54345"/>
                </a:cubicBezTo>
                <a:lnTo>
                  <a:pt x="189065" y="54704"/>
                </a:lnTo>
                <a:lnTo>
                  <a:pt x="196208" y="50822"/>
                </a:lnTo>
                <a:cubicBezTo>
                  <a:pt x="197807" y="53790"/>
                  <a:pt x="199275" y="56856"/>
                  <a:pt x="200612" y="59955"/>
                </a:cubicBezTo>
                <a:lnTo>
                  <a:pt x="201362" y="59629"/>
                </a:lnTo>
                <a:cubicBezTo>
                  <a:pt x="199960" y="56367"/>
                  <a:pt x="198427" y="53170"/>
                  <a:pt x="196730" y="50071"/>
                </a:cubicBezTo>
                <a:lnTo>
                  <a:pt x="196535" y="49713"/>
                </a:lnTo>
                <a:lnTo>
                  <a:pt x="189358" y="53594"/>
                </a:lnTo>
                <a:cubicBezTo>
                  <a:pt x="184596" y="44918"/>
                  <a:pt x="178626" y="36958"/>
                  <a:pt x="171613" y="29945"/>
                </a:cubicBezTo>
                <a:cubicBezTo>
                  <a:pt x="170537" y="28869"/>
                  <a:pt x="169428" y="27792"/>
                  <a:pt x="168253" y="26748"/>
                </a:cubicBezTo>
                <a:lnTo>
                  <a:pt x="173733" y="20714"/>
                </a:lnTo>
                <a:lnTo>
                  <a:pt x="173440" y="20420"/>
                </a:lnTo>
                <a:cubicBezTo>
                  <a:pt x="165415" y="13113"/>
                  <a:pt x="156380" y="7046"/>
                  <a:pt x="146594" y="2316"/>
                </a:cubicBezTo>
                <a:lnTo>
                  <a:pt x="146235" y="2153"/>
                </a:lnTo>
                <a:lnTo>
                  <a:pt x="142712" y="9492"/>
                </a:lnTo>
                <a:cubicBezTo>
                  <a:pt x="132208" y="4502"/>
                  <a:pt x="120987" y="1272"/>
                  <a:pt x="109440" y="0"/>
                </a:cubicBezTo>
                <a:close/>
                <a:moveTo>
                  <a:pt x="173831" y="56008"/>
                </a:moveTo>
                <a:cubicBezTo>
                  <a:pt x="174321" y="56726"/>
                  <a:pt x="174777" y="57476"/>
                  <a:pt x="175201" y="58226"/>
                </a:cubicBezTo>
                <a:lnTo>
                  <a:pt x="170537" y="60934"/>
                </a:lnTo>
                <a:cubicBezTo>
                  <a:pt x="170113" y="60249"/>
                  <a:pt x="169689" y="59531"/>
                  <a:pt x="169297" y="58879"/>
                </a:cubicBezTo>
                <a:lnTo>
                  <a:pt x="173831" y="56008"/>
                </a:lnTo>
                <a:close/>
                <a:moveTo>
                  <a:pt x="173962" y="55454"/>
                </a:moveTo>
                <a:lnTo>
                  <a:pt x="168743" y="58748"/>
                </a:lnTo>
                <a:lnTo>
                  <a:pt x="168840" y="58911"/>
                </a:lnTo>
                <a:cubicBezTo>
                  <a:pt x="169330" y="59694"/>
                  <a:pt x="169819" y="60510"/>
                  <a:pt x="170308" y="61325"/>
                </a:cubicBezTo>
                <a:lnTo>
                  <a:pt x="170406" y="61488"/>
                </a:lnTo>
                <a:lnTo>
                  <a:pt x="175756" y="58357"/>
                </a:lnTo>
                <a:lnTo>
                  <a:pt x="175658" y="58194"/>
                </a:lnTo>
                <a:cubicBezTo>
                  <a:pt x="175136" y="57346"/>
                  <a:pt x="174614" y="56465"/>
                  <a:pt x="174092" y="55617"/>
                </a:cubicBezTo>
                <a:lnTo>
                  <a:pt x="173962" y="55454"/>
                </a:lnTo>
                <a:close/>
                <a:moveTo>
                  <a:pt x="157848" y="60706"/>
                </a:moveTo>
                <a:lnTo>
                  <a:pt x="157195" y="61195"/>
                </a:lnTo>
                <a:cubicBezTo>
                  <a:pt x="157489" y="61619"/>
                  <a:pt x="157815" y="62076"/>
                  <a:pt x="158108" y="62500"/>
                </a:cubicBezTo>
                <a:lnTo>
                  <a:pt x="158794" y="62043"/>
                </a:lnTo>
                <a:cubicBezTo>
                  <a:pt x="158467" y="61586"/>
                  <a:pt x="158174" y="61162"/>
                  <a:pt x="157848" y="60706"/>
                </a:cubicBezTo>
                <a:close/>
                <a:moveTo>
                  <a:pt x="139618" y="53892"/>
                </a:moveTo>
                <a:lnTo>
                  <a:pt x="139102" y="54513"/>
                </a:lnTo>
                <a:lnTo>
                  <a:pt x="139102" y="54513"/>
                </a:lnTo>
                <a:cubicBezTo>
                  <a:pt x="142093" y="57028"/>
                  <a:pt x="144866" y="59829"/>
                  <a:pt x="147377" y="62891"/>
                </a:cubicBezTo>
                <a:lnTo>
                  <a:pt x="148029" y="62402"/>
                </a:lnTo>
                <a:cubicBezTo>
                  <a:pt x="145476" y="59288"/>
                  <a:pt x="142657" y="56444"/>
                  <a:pt x="139618" y="53892"/>
                </a:cubicBezTo>
                <a:close/>
                <a:moveTo>
                  <a:pt x="99001" y="61782"/>
                </a:moveTo>
                <a:cubicBezTo>
                  <a:pt x="99327" y="61782"/>
                  <a:pt x="99686" y="61782"/>
                  <a:pt x="100013" y="61815"/>
                </a:cubicBezTo>
                <a:lnTo>
                  <a:pt x="99882" y="64131"/>
                </a:lnTo>
                <a:cubicBezTo>
                  <a:pt x="99556" y="64131"/>
                  <a:pt x="99262" y="64098"/>
                  <a:pt x="98936" y="64098"/>
                </a:cubicBezTo>
                <a:lnTo>
                  <a:pt x="99001" y="61782"/>
                </a:lnTo>
                <a:close/>
                <a:moveTo>
                  <a:pt x="95772" y="61815"/>
                </a:moveTo>
                <a:lnTo>
                  <a:pt x="95870" y="64131"/>
                </a:lnTo>
                <a:cubicBezTo>
                  <a:pt x="95544" y="64163"/>
                  <a:pt x="95250" y="64163"/>
                  <a:pt x="94924" y="64196"/>
                </a:cubicBezTo>
                <a:lnTo>
                  <a:pt x="94761" y="61880"/>
                </a:lnTo>
                <a:cubicBezTo>
                  <a:pt x="95087" y="61847"/>
                  <a:pt x="95413" y="61815"/>
                  <a:pt x="95772" y="61815"/>
                </a:cubicBezTo>
                <a:close/>
                <a:moveTo>
                  <a:pt x="98610" y="61391"/>
                </a:moveTo>
                <a:lnTo>
                  <a:pt x="98545" y="64522"/>
                </a:lnTo>
                <a:lnTo>
                  <a:pt x="98740" y="64522"/>
                </a:lnTo>
                <a:cubicBezTo>
                  <a:pt x="99164" y="64522"/>
                  <a:pt x="99621" y="64555"/>
                  <a:pt x="100045" y="64587"/>
                </a:cubicBezTo>
                <a:lnTo>
                  <a:pt x="100273" y="64587"/>
                </a:lnTo>
                <a:lnTo>
                  <a:pt x="100437" y="61423"/>
                </a:lnTo>
                <a:lnTo>
                  <a:pt x="100241" y="61423"/>
                </a:lnTo>
                <a:cubicBezTo>
                  <a:pt x="99752" y="61423"/>
                  <a:pt x="99295" y="61391"/>
                  <a:pt x="98806" y="61391"/>
                </a:cubicBezTo>
                <a:close/>
                <a:moveTo>
                  <a:pt x="95935" y="61391"/>
                </a:moveTo>
                <a:cubicBezTo>
                  <a:pt x="95478" y="61423"/>
                  <a:pt x="94989" y="61456"/>
                  <a:pt x="94500" y="61488"/>
                </a:cubicBezTo>
                <a:lnTo>
                  <a:pt x="94304" y="61488"/>
                </a:lnTo>
                <a:lnTo>
                  <a:pt x="94565" y="64620"/>
                </a:lnTo>
                <a:lnTo>
                  <a:pt x="94761" y="64620"/>
                </a:lnTo>
                <a:cubicBezTo>
                  <a:pt x="95185" y="64587"/>
                  <a:pt x="95641" y="64555"/>
                  <a:pt x="96066" y="64555"/>
                </a:cubicBezTo>
                <a:lnTo>
                  <a:pt x="96294" y="64555"/>
                </a:lnTo>
                <a:lnTo>
                  <a:pt x="96163" y="61391"/>
                </a:lnTo>
                <a:close/>
                <a:moveTo>
                  <a:pt x="91531" y="62239"/>
                </a:moveTo>
                <a:lnTo>
                  <a:pt x="91858" y="64522"/>
                </a:lnTo>
                <a:cubicBezTo>
                  <a:pt x="91531" y="64587"/>
                  <a:pt x="91238" y="64620"/>
                  <a:pt x="90944" y="64685"/>
                </a:cubicBezTo>
                <a:lnTo>
                  <a:pt x="90520" y="62402"/>
                </a:lnTo>
                <a:cubicBezTo>
                  <a:pt x="90846" y="62337"/>
                  <a:pt x="91205" y="62271"/>
                  <a:pt x="91531" y="62239"/>
                </a:cubicBezTo>
                <a:close/>
                <a:moveTo>
                  <a:pt x="91858" y="61782"/>
                </a:moveTo>
                <a:lnTo>
                  <a:pt x="91662" y="61815"/>
                </a:lnTo>
                <a:cubicBezTo>
                  <a:pt x="91205" y="61880"/>
                  <a:pt x="90716" y="61945"/>
                  <a:pt x="90259" y="62043"/>
                </a:cubicBezTo>
                <a:lnTo>
                  <a:pt x="90063" y="62076"/>
                </a:lnTo>
                <a:lnTo>
                  <a:pt x="90618" y="65174"/>
                </a:lnTo>
                <a:lnTo>
                  <a:pt x="90814" y="65142"/>
                </a:lnTo>
                <a:cubicBezTo>
                  <a:pt x="91238" y="65044"/>
                  <a:pt x="91694" y="64979"/>
                  <a:pt x="92119" y="64914"/>
                </a:cubicBezTo>
                <a:lnTo>
                  <a:pt x="92314" y="64881"/>
                </a:lnTo>
                <a:lnTo>
                  <a:pt x="91858" y="61782"/>
                </a:lnTo>
                <a:close/>
                <a:moveTo>
                  <a:pt x="87356" y="63087"/>
                </a:moveTo>
                <a:lnTo>
                  <a:pt x="87911" y="65338"/>
                </a:lnTo>
                <a:cubicBezTo>
                  <a:pt x="87617" y="65403"/>
                  <a:pt x="87323" y="65501"/>
                  <a:pt x="86997" y="65566"/>
                </a:cubicBezTo>
                <a:lnTo>
                  <a:pt x="86377" y="63348"/>
                </a:lnTo>
                <a:lnTo>
                  <a:pt x="86377" y="63315"/>
                </a:lnTo>
                <a:cubicBezTo>
                  <a:pt x="86704" y="63250"/>
                  <a:pt x="87030" y="63152"/>
                  <a:pt x="87356" y="63087"/>
                </a:cubicBezTo>
                <a:close/>
                <a:moveTo>
                  <a:pt x="159935" y="63772"/>
                </a:moveTo>
                <a:lnTo>
                  <a:pt x="159250" y="64196"/>
                </a:lnTo>
                <a:cubicBezTo>
                  <a:pt x="159544" y="64653"/>
                  <a:pt x="159837" y="65109"/>
                  <a:pt x="160098" y="65566"/>
                </a:cubicBezTo>
                <a:lnTo>
                  <a:pt x="160816" y="65142"/>
                </a:lnTo>
                <a:cubicBezTo>
                  <a:pt x="160522" y="64685"/>
                  <a:pt x="160229" y="64229"/>
                  <a:pt x="159935" y="63772"/>
                </a:cubicBezTo>
                <a:close/>
                <a:moveTo>
                  <a:pt x="87650" y="62565"/>
                </a:moveTo>
                <a:lnTo>
                  <a:pt x="87454" y="62630"/>
                </a:lnTo>
                <a:cubicBezTo>
                  <a:pt x="86997" y="62761"/>
                  <a:pt x="86541" y="62858"/>
                  <a:pt x="86051" y="62989"/>
                </a:cubicBezTo>
                <a:lnTo>
                  <a:pt x="85855" y="63054"/>
                </a:lnTo>
                <a:lnTo>
                  <a:pt x="86736" y="66088"/>
                </a:lnTo>
                <a:lnTo>
                  <a:pt x="86932" y="66023"/>
                </a:lnTo>
                <a:cubicBezTo>
                  <a:pt x="87356" y="65892"/>
                  <a:pt x="87813" y="65794"/>
                  <a:pt x="88204" y="65696"/>
                </a:cubicBezTo>
                <a:lnTo>
                  <a:pt x="88400" y="65631"/>
                </a:lnTo>
                <a:lnTo>
                  <a:pt x="87650" y="62565"/>
                </a:lnTo>
                <a:close/>
                <a:moveTo>
                  <a:pt x="19376" y="62076"/>
                </a:moveTo>
                <a:lnTo>
                  <a:pt x="24139" y="64555"/>
                </a:lnTo>
                <a:cubicBezTo>
                  <a:pt x="23747" y="65272"/>
                  <a:pt x="23388" y="65990"/>
                  <a:pt x="23030" y="66708"/>
                </a:cubicBezTo>
                <a:lnTo>
                  <a:pt x="18202" y="64392"/>
                </a:lnTo>
                <a:lnTo>
                  <a:pt x="18169" y="64359"/>
                </a:lnTo>
                <a:cubicBezTo>
                  <a:pt x="18561" y="63576"/>
                  <a:pt x="18952" y="62793"/>
                  <a:pt x="19376" y="62076"/>
                </a:cubicBezTo>
                <a:close/>
                <a:moveTo>
                  <a:pt x="83279" y="64359"/>
                </a:moveTo>
                <a:lnTo>
                  <a:pt x="84061" y="66545"/>
                </a:lnTo>
                <a:cubicBezTo>
                  <a:pt x="83768" y="66642"/>
                  <a:pt x="83474" y="66773"/>
                  <a:pt x="83181" y="66871"/>
                </a:cubicBezTo>
                <a:lnTo>
                  <a:pt x="82333" y="64685"/>
                </a:lnTo>
                <a:cubicBezTo>
                  <a:pt x="82659" y="64555"/>
                  <a:pt x="82952" y="64457"/>
                  <a:pt x="83279" y="64359"/>
                </a:cubicBezTo>
                <a:close/>
                <a:moveTo>
                  <a:pt x="19180" y="61521"/>
                </a:moveTo>
                <a:lnTo>
                  <a:pt x="19115" y="61684"/>
                </a:lnTo>
                <a:cubicBezTo>
                  <a:pt x="18626" y="62565"/>
                  <a:pt x="18169" y="63478"/>
                  <a:pt x="17745" y="64392"/>
                </a:cubicBezTo>
                <a:lnTo>
                  <a:pt x="17647" y="64587"/>
                </a:lnTo>
                <a:lnTo>
                  <a:pt x="23225" y="67262"/>
                </a:lnTo>
                <a:lnTo>
                  <a:pt x="23323" y="67099"/>
                </a:lnTo>
                <a:cubicBezTo>
                  <a:pt x="23747" y="66251"/>
                  <a:pt x="24171" y="65403"/>
                  <a:pt x="24595" y="64587"/>
                </a:cubicBezTo>
                <a:lnTo>
                  <a:pt x="24693" y="64392"/>
                </a:lnTo>
                <a:lnTo>
                  <a:pt x="19180" y="61521"/>
                </a:lnTo>
                <a:close/>
                <a:moveTo>
                  <a:pt x="83539" y="63804"/>
                </a:moveTo>
                <a:lnTo>
                  <a:pt x="83344" y="63870"/>
                </a:lnTo>
                <a:cubicBezTo>
                  <a:pt x="82887" y="64033"/>
                  <a:pt x="82430" y="64229"/>
                  <a:pt x="81974" y="64392"/>
                </a:cubicBezTo>
                <a:lnTo>
                  <a:pt x="81811" y="64457"/>
                </a:lnTo>
                <a:lnTo>
                  <a:pt x="82985" y="67393"/>
                </a:lnTo>
                <a:lnTo>
                  <a:pt x="83148" y="67327"/>
                </a:lnTo>
                <a:cubicBezTo>
                  <a:pt x="83572" y="67164"/>
                  <a:pt x="83996" y="67001"/>
                  <a:pt x="84388" y="66838"/>
                </a:cubicBezTo>
                <a:lnTo>
                  <a:pt x="84583" y="66773"/>
                </a:lnTo>
                <a:lnTo>
                  <a:pt x="83539" y="63804"/>
                </a:lnTo>
                <a:close/>
                <a:moveTo>
                  <a:pt x="178235" y="63870"/>
                </a:moveTo>
                <a:cubicBezTo>
                  <a:pt x="178626" y="64653"/>
                  <a:pt x="179018" y="65435"/>
                  <a:pt x="179377" y="66218"/>
                </a:cubicBezTo>
                <a:lnTo>
                  <a:pt x="174484" y="68469"/>
                </a:lnTo>
                <a:cubicBezTo>
                  <a:pt x="174125" y="67719"/>
                  <a:pt x="173799" y="67001"/>
                  <a:pt x="173440" y="66284"/>
                </a:cubicBezTo>
                <a:lnTo>
                  <a:pt x="178235" y="63870"/>
                </a:lnTo>
                <a:close/>
                <a:moveTo>
                  <a:pt x="79364" y="66023"/>
                </a:moveTo>
                <a:lnTo>
                  <a:pt x="80375" y="68110"/>
                </a:lnTo>
                <a:cubicBezTo>
                  <a:pt x="80082" y="68241"/>
                  <a:pt x="79821" y="68371"/>
                  <a:pt x="79527" y="68534"/>
                </a:cubicBezTo>
                <a:lnTo>
                  <a:pt x="78451" y="66479"/>
                </a:lnTo>
                <a:cubicBezTo>
                  <a:pt x="78744" y="66284"/>
                  <a:pt x="79071" y="66153"/>
                  <a:pt x="79364" y="66023"/>
                </a:cubicBezTo>
                <a:close/>
                <a:moveTo>
                  <a:pt x="158304" y="26389"/>
                </a:moveTo>
                <a:cubicBezTo>
                  <a:pt x="168710" y="34512"/>
                  <a:pt x="177322" y="44624"/>
                  <a:pt x="183715" y="56171"/>
                </a:cubicBezTo>
                <a:lnTo>
                  <a:pt x="162395" y="67910"/>
                </a:lnTo>
                <a:lnTo>
                  <a:pt x="162395" y="67910"/>
                </a:lnTo>
                <a:cubicBezTo>
                  <a:pt x="162205" y="67582"/>
                  <a:pt x="162008" y="67242"/>
                  <a:pt x="161827" y="66903"/>
                </a:cubicBezTo>
                <a:lnTo>
                  <a:pt x="161110" y="67327"/>
                </a:lnTo>
                <a:cubicBezTo>
                  <a:pt x="161313" y="67644"/>
                  <a:pt x="161501" y="67976"/>
                  <a:pt x="161683" y="68302"/>
                </a:cubicBezTo>
                <a:lnTo>
                  <a:pt x="161683" y="68302"/>
                </a:lnTo>
                <a:lnTo>
                  <a:pt x="161142" y="68600"/>
                </a:lnTo>
                <a:cubicBezTo>
                  <a:pt x="156445" y="60118"/>
                  <a:pt x="150084" y="52681"/>
                  <a:pt x="142451" y="46712"/>
                </a:cubicBezTo>
                <a:lnTo>
                  <a:pt x="142828" y="46229"/>
                </a:lnTo>
                <a:lnTo>
                  <a:pt x="142828" y="46229"/>
                </a:lnTo>
                <a:cubicBezTo>
                  <a:pt x="142956" y="46333"/>
                  <a:pt x="143082" y="46439"/>
                  <a:pt x="143201" y="46549"/>
                </a:cubicBezTo>
                <a:lnTo>
                  <a:pt x="143723" y="45896"/>
                </a:lnTo>
                <a:cubicBezTo>
                  <a:pt x="143591" y="45795"/>
                  <a:pt x="143459" y="45693"/>
                  <a:pt x="143326" y="45590"/>
                </a:cubicBezTo>
                <a:lnTo>
                  <a:pt x="143326" y="45590"/>
                </a:lnTo>
                <a:lnTo>
                  <a:pt x="158304" y="26389"/>
                </a:lnTo>
                <a:close/>
                <a:moveTo>
                  <a:pt x="178431" y="63315"/>
                </a:moveTo>
                <a:lnTo>
                  <a:pt x="172853" y="66088"/>
                </a:lnTo>
                <a:lnTo>
                  <a:pt x="172951" y="66284"/>
                </a:lnTo>
                <a:cubicBezTo>
                  <a:pt x="173407" y="67099"/>
                  <a:pt x="173799" y="67980"/>
                  <a:pt x="174190" y="68795"/>
                </a:cubicBezTo>
                <a:lnTo>
                  <a:pt x="174255" y="68991"/>
                </a:lnTo>
                <a:lnTo>
                  <a:pt x="179899" y="66414"/>
                </a:lnTo>
                <a:lnTo>
                  <a:pt x="179801" y="66251"/>
                </a:lnTo>
                <a:cubicBezTo>
                  <a:pt x="179409" y="65338"/>
                  <a:pt x="178953" y="64424"/>
                  <a:pt x="178496" y="63511"/>
                </a:cubicBezTo>
                <a:lnTo>
                  <a:pt x="178431" y="63315"/>
                </a:lnTo>
                <a:close/>
                <a:moveTo>
                  <a:pt x="79560" y="65435"/>
                </a:moveTo>
                <a:lnTo>
                  <a:pt x="79397" y="65533"/>
                </a:lnTo>
                <a:cubicBezTo>
                  <a:pt x="78940" y="65762"/>
                  <a:pt x="78516" y="65957"/>
                  <a:pt x="78092" y="66186"/>
                </a:cubicBezTo>
                <a:lnTo>
                  <a:pt x="77929" y="66284"/>
                </a:lnTo>
                <a:lnTo>
                  <a:pt x="79364" y="69056"/>
                </a:lnTo>
                <a:lnTo>
                  <a:pt x="79560" y="68958"/>
                </a:lnTo>
                <a:cubicBezTo>
                  <a:pt x="79951" y="68795"/>
                  <a:pt x="80343" y="68567"/>
                  <a:pt x="80734" y="68371"/>
                </a:cubicBezTo>
                <a:lnTo>
                  <a:pt x="80930" y="68273"/>
                </a:lnTo>
                <a:lnTo>
                  <a:pt x="79560" y="65435"/>
                </a:lnTo>
                <a:close/>
                <a:moveTo>
                  <a:pt x="158239" y="25835"/>
                </a:moveTo>
                <a:lnTo>
                  <a:pt x="143014" y="45349"/>
                </a:lnTo>
                <a:lnTo>
                  <a:pt x="143014" y="45349"/>
                </a:lnTo>
                <a:cubicBezTo>
                  <a:pt x="142820" y="45199"/>
                  <a:pt x="142622" y="45045"/>
                  <a:pt x="142418" y="44885"/>
                </a:cubicBezTo>
                <a:lnTo>
                  <a:pt x="141929" y="45537"/>
                </a:lnTo>
                <a:cubicBezTo>
                  <a:pt x="142122" y="45685"/>
                  <a:pt x="142321" y="45834"/>
                  <a:pt x="142518" y="45985"/>
                </a:cubicBezTo>
                <a:lnTo>
                  <a:pt x="142518" y="45985"/>
                </a:lnTo>
                <a:lnTo>
                  <a:pt x="142027" y="46614"/>
                </a:lnTo>
                <a:lnTo>
                  <a:pt x="141896" y="46777"/>
                </a:lnTo>
                <a:lnTo>
                  <a:pt x="142060" y="46907"/>
                </a:lnTo>
                <a:cubicBezTo>
                  <a:pt x="149758" y="52909"/>
                  <a:pt x="156151" y="60412"/>
                  <a:pt x="160881" y="68958"/>
                </a:cubicBezTo>
                <a:lnTo>
                  <a:pt x="160979" y="69121"/>
                </a:lnTo>
                <a:lnTo>
                  <a:pt x="161870" y="68633"/>
                </a:lnTo>
                <a:lnTo>
                  <a:pt x="161870" y="68633"/>
                </a:lnTo>
                <a:cubicBezTo>
                  <a:pt x="161888" y="68665"/>
                  <a:pt x="161907" y="68698"/>
                  <a:pt x="161925" y="68730"/>
                </a:cubicBezTo>
                <a:lnTo>
                  <a:pt x="162643" y="68339"/>
                </a:lnTo>
                <a:cubicBezTo>
                  <a:pt x="162624" y="68306"/>
                  <a:pt x="162605" y="68273"/>
                  <a:pt x="162586" y="68239"/>
                </a:cubicBezTo>
                <a:lnTo>
                  <a:pt x="162586" y="68239"/>
                </a:lnTo>
                <a:lnTo>
                  <a:pt x="184270" y="56335"/>
                </a:lnTo>
                <a:lnTo>
                  <a:pt x="184172" y="56139"/>
                </a:lnTo>
                <a:cubicBezTo>
                  <a:pt x="177713" y="44428"/>
                  <a:pt x="168971" y="34153"/>
                  <a:pt x="158402" y="25965"/>
                </a:cubicBezTo>
                <a:lnTo>
                  <a:pt x="158239" y="25835"/>
                </a:lnTo>
                <a:close/>
                <a:moveTo>
                  <a:pt x="97762" y="69415"/>
                </a:moveTo>
                <a:lnTo>
                  <a:pt x="97762" y="70231"/>
                </a:lnTo>
                <a:cubicBezTo>
                  <a:pt x="98316" y="70231"/>
                  <a:pt x="98838" y="70231"/>
                  <a:pt x="99393" y="70263"/>
                </a:cubicBezTo>
                <a:lnTo>
                  <a:pt x="99393" y="69448"/>
                </a:lnTo>
                <a:cubicBezTo>
                  <a:pt x="98871" y="69415"/>
                  <a:pt x="98316" y="69415"/>
                  <a:pt x="97762" y="69415"/>
                </a:cubicBezTo>
                <a:close/>
                <a:moveTo>
                  <a:pt x="75645" y="68045"/>
                </a:moveTo>
                <a:lnTo>
                  <a:pt x="76852" y="70035"/>
                </a:lnTo>
                <a:cubicBezTo>
                  <a:pt x="76591" y="70198"/>
                  <a:pt x="76330" y="70361"/>
                  <a:pt x="76070" y="70557"/>
                </a:cubicBezTo>
                <a:lnTo>
                  <a:pt x="74797" y="68600"/>
                </a:lnTo>
                <a:lnTo>
                  <a:pt x="74765" y="68600"/>
                </a:lnTo>
                <a:cubicBezTo>
                  <a:pt x="75058" y="68404"/>
                  <a:pt x="75352" y="68241"/>
                  <a:pt x="75645" y="68045"/>
                </a:cubicBezTo>
                <a:close/>
                <a:moveTo>
                  <a:pt x="94010" y="69611"/>
                </a:moveTo>
                <a:cubicBezTo>
                  <a:pt x="93489" y="69676"/>
                  <a:pt x="92934" y="69741"/>
                  <a:pt x="92379" y="69807"/>
                </a:cubicBezTo>
                <a:lnTo>
                  <a:pt x="92510" y="70622"/>
                </a:lnTo>
                <a:cubicBezTo>
                  <a:pt x="93064" y="70557"/>
                  <a:pt x="93586" y="70459"/>
                  <a:pt x="94108" y="70426"/>
                </a:cubicBezTo>
                <a:lnTo>
                  <a:pt x="94010" y="69611"/>
                </a:lnTo>
                <a:close/>
                <a:moveTo>
                  <a:pt x="103144" y="69807"/>
                </a:moveTo>
                <a:lnTo>
                  <a:pt x="103014" y="70622"/>
                </a:lnTo>
                <a:cubicBezTo>
                  <a:pt x="103535" y="70720"/>
                  <a:pt x="104090" y="70818"/>
                  <a:pt x="104612" y="70916"/>
                </a:cubicBezTo>
                <a:lnTo>
                  <a:pt x="104775" y="70100"/>
                </a:lnTo>
                <a:cubicBezTo>
                  <a:pt x="104220" y="70002"/>
                  <a:pt x="103666" y="69904"/>
                  <a:pt x="103144" y="69807"/>
                </a:cubicBezTo>
                <a:close/>
                <a:moveTo>
                  <a:pt x="75776" y="67523"/>
                </a:moveTo>
                <a:lnTo>
                  <a:pt x="75613" y="67621"/>
                </a:lnTo>
                <a:cubicBezTo>
                  <a:pt x="75189" y="67882"/>
                  <a:pt x="74797" y="68143"/>
                  <a:pt x="74373" y="68404"/>
                </a:cubicBezTo>
                <a:lnTo>
                  <a:pt x="74210" y="68502"/>
                </a:lnTo>
                <a:lnTo>
                  <a:pt x="75972" y="71111"/>
                </a:lnTo>
                <a:lnTo>
                  <a:pt x="76135" y="71013"/>
                </a:lnTo>
                <a:cubicBezTo>
                  <a:pt x="76494" y="70785"/>
                  <a:pt x="76852" y="70524"/>
                  <a:pt x="77244" y="70296"/>
                </a:cubicBezTo>
                <a:lnTo>
                  <a:pt x="77407" y="70198"/>
                </a:lnTo>
                <a:lnTo>
                  <a:pt x="75776" y="67523"/>
                </a:lnTo>
                <a:close/>
                <a:moveTo>
                  <a:pt x="88726" y="70622"/>
                </a:moveTo>
                <a:cubicBezTo>
                  <a:pt x="88171" y="70752"/>
                  <a:pt x="87650" y="70916"/>
                  <a:pt x="87128" y="71079"/>
                </a:cubicBezTo>
                <a:lnTo>
                  <a:pt x="87389" y="71862"/>
                </a:lnTo>
                <a:cubicBezTo>
                  <a:pt x="87911" y="71698"/>
                  <a:pt x="88432" y="71535"/>
                  <a:pt x="88922" y="71405"/>
                </a:cubicBezTo>
                <a:lnTo>
                  <a:pt x="88726" y="70622"/>
                </a:lnTo>
                <a:close/>
                <a:moveTo>
                  <a:pt x="163621" y="70165"/>
                </a:moveTo>
                <a:lnTo>
                  <a:pt x="162871" y="70557"/>
                </a:lnTo>
                <a:cubicBezTo>
                  <a:pt x="163132" y="71013"/>
                  <a:pt x="163360" y="71503"/>
                  <a:pt x="163621" y="71992"/>
                </a:cubicBezTo>
                <a:lnTo>
                  <a:pt x="164339" y="71633"/>
                </a:lnTo>
                <a:cubicBezTo>
                  <a:pt x="164111" y="71144"/>
                  <a:pt x="163850" y="70655"/>
                  <a:pt x="163621" y="70165"/>
                </a:cubicBezTo>
                <a:close/>
                <a:moveTo>
                  <a:pt x="108363" y="71079"/>
                </a:moveTo>
                <a:lnTo>
                  <a:pt x="108135" y="71862"/>
                </a:lnTo>
                <a:cubicBezTo>
                  <a:pt x="108624" y="72025"/>
                  <a:pt x="109146" y="72188"/>
                  <a:pt x="109668" y="72383"/>
                </a:cubicBezTo>
                <a:lnTo>
                  <a:pt x="109962" y="71633"/>
                </a:lnTo>
                <a:cubicBezTo>
                  <a:pt x="109440" y="71438"/>
                  <a:pt x="108918" y="71242"/>
                  <a:pt x="108363" y="71079"/>
                </a:cubicBezTo>
                <a:close/>
                <a:moveTo>
                  <a:pt x="72155" y="70492"/>
                </a:moveTo>
                <a:lnTo>
                  <a:pt x="73558" y="72351"/>
                </a:lnTo>
                <a:lnTo>
                  <a:pt x="73475" y="72415"/>
                </a:lnTo>
                <a:lnTo>
                  <a:pt x="73475" y="72415"/>
                </a:lnTo>
                <a:lnTo>
                  <a:pt x="72035" y="70575"/>
                </a:lnTo>
                <a:lnTo>
                  <a:pt x="72035" y="70575"/>
                </a:lnTo>
                <a:cubicBezTo>
                  <a:pt x="72074" y="70546"/>
                  <a:pt x="72114" y="70519"/>
                  <a:pt x="72155" y="70492"/>
                </a:cubicBezTo>
                <a:close/>
                <a:moveTo>
                  <a:pt x="71724" y="70813"/>
                </a:moveTo>
                <a:lnTo>
                  <a:pt x="73167" y="72653"/>
                </a:lnTo>
                <a:lnTo>
                  <a:pt x="73167" y="72653"/>
                </a:lnTo>
                <a:lnTo>
                  <a:pt x="72840" y="72905"/>
                </a:lnTo>
                <a:lnTo>
                  <a:pt x="71372" y="71111"/>
                </a:lnTo>
                <a:cubicBezTo>
                  <a:pt x="71482" y="71017"/>
                  <a:pt x="71599" y="70915"/>
                  <a:pt x="71724" y="70813"/>
                </a:cubicBezTo>
                <a:close/>
                <a:moveTo>
                  <a:pt x="207071" y="69382"/>
                </a:moveTo>
                <a:lnTo>
                  <a:pt x="202732" y="69970"/>
                </a:lnTo>
                <a:lnTo>
                  <a:pt x="205375" y="73232"/>
                </a:lnTo>
                <a:lnTo>
                  <a:pt x="207071" y="69382"/>
                </a:lnTo>
                <a:close/>
                <a:moveTo>
                  <a:pt x="83637" y="72449"/>
                </a:moveTo>
                <a:cubicBezTo>
                  <a:pt x="83148" y="72644"/>
                  <a:pt x="82626" y="72905"/>
                  <a:pt x="82137" y="73166"/>
                </a:cubicBezTo>
                <a:lnTo>
                  <a:pt x="82528" y="73884"/>
                </a:lnTo>
                <a:lnTo>
                  <a:pt x="82528" y="73851"/>
                </a:lnTo>
                <a:cubicBezTo>
                  <a:pt x="83018" y="73623"/>
                  <a:pt x="83507" y="73395"/>
                  <a:pt x="83964" y="73166"/>
                </a:cubicBezTo>
                <a:lnTo>
                  <a:pt x="83637" y="72449"/>
                </a:lnTo>
                <a:close/>
                <a:moveTo>
                  <a:pt x="28804" y="61203"/>
                </a:moveTo>
                <a:lnTo>
                  <a:pt x="36045" y="65696"/>
                </a:lnTo>
                <a:cubicBezTo>
                  <a:pt x="34397" y="68341"/>
                  <a:pt x="32932" y="71084"/>
                  <a:pt x="31653" y="73908"/>
                </a:cubicBezTo>
                <a:lnTo>
                  <a:pt x="31653" y="73908"/>
                </a:lnTo>
                <a:lnTo>
                  <a:pt x="23878" y="70426"/>
                </a:lnTo>
                <a:lnTo>
                  <a:pt x="23910" y="70426"/>
                </a:lnTo>
                <a:cubicBezTo>
                  <a:pt x="25340" y="67242"/>
                  <a:pt x="26976" y="64161"/>
                  <a:pt x="28804" y="61203"/>
                </a:cubicBezTo>
                <a:close/>
                <a:moveTo>
                  <a:pt x="15592" y="70231"/>
                </a:moveTo>
                <a:lnTo>
                  <a:pt x="20616" y="72253"/>
                </a:lnTo>
                <a:cubicBezTo>
                  <a:pt x="20290" y="73003"/>
                  <a:pt x="20029" y="73754"/>
                  <a:pt x="19735" y="74504"/>
                </a:cubicBezTo>
                <a:lnTo>
                  <a:pt x="14679" y="72677"/>
                </a:lnTo>
                <a:lnTo>
                  <a:pt x="14646" y="72644"/>
                </a:lnTo>
                <a:cubicBezTo>
                  <a:pt x="14940" y="71829"/>
                  <a:pt x="15266" y="71013"/>
                  <a:pt x="15592" y="70231"/>
                </a:cubicBezTo>
                <a:close/>
                <a:moveTo>
                  <a:pt x="113354" y="73134"/>
                </a:moveTo>
                <a:lnTo>
                  <a:pt x="112995" y="73851"/>
                </a:lnTo>
                <a:cubicBezTo>
                  <a:pt x="113485" y="74112"/>
                  <a:pt x="113941" y="74373"/>
                  <a:pt x="114430" y="74634"/>
                </a:cubicBezTo>
                <a:lnTo>
                  <a:pt x="114822" y="73917"/>
                </a:lnTo>
                <a:cubicBezTo>
                  <a:pt x="114333" y="73656"/>
                  <a:pt x="113843" y="73395"/>
                  <a:pt x="113354" y="73134"/>
                </a:cubicBezTo>
                <a:close/>
                <a:moveTo>
                  <a:pt x="15364" y="69709"/>
                </a:moveTo>
                <a:lnTo>
                  <a:pt x="15299" y="69904"/>
                </a:lnTo>
                <a:cubicBezTo>
                  <a:pt x="14940" y="70818"/>
                  <a:pt x="14581" y="71764"/>
                  <a:pt x="14222" y="72710"/>
                </a:cubicBezTo>
                <a:lnTo>
                  <a:pt x="14157" y="72905"/>
                </a:lnTo>
                <a:lnTo>
                  <a:pt x="19996" y="75026"/>
                </a:lnTo>
                <a:lnTo>
                  <a:pt x="20061" y="74830"/>
                </a:lnTo>
                <a:cubicBezTo>
                  <a:pt x="20355" y="73949"/>
                  <a:pt x="20714" y="73068"/>
                  <a:pt x="21040" y="72220"/>
                </a:cubicBezTo>
                <a:lnTo>
                  <a:pt x="21138" y="72025"/>
                </a:lnTo>
                <a:lnTo>
                  <a:pt x="15364" y="69709"/>
                </a:lnTo>
                <a:close/>
                <a:moveTo>
                  <a:pt x="126076" y="72677"/>
                </a:moveTo>
                <a:cubicBezTo>
                  <a:pt x="126337" y="72905"/>
                  <a:pt x="126598" y="73134"/>
                  <a:pt x="126826" y="73362"/>
                </a:cubicBezTo>
                <a:lnTo>
                  <a:pt x="125195" y="75058"/>
                </a:lnTo>
                <a:cubicBezTo>
                  <a:pt x="124967" y="74830"/>
                  <a:pt x="124738" y="74602"/>
                  <a:pt x="124510" y="74406"/>
                </a:cubicBezTo>
                <a:lnTo>
                  <a:pt x="126076" y="72677"/>
                </a:lnTo>
                <a:close/>
                <a:moveTo>
                  <a:pt x="165220" y="73493"/>
                </a:moveTo>
                <a:lnTo>
                  <a:pt x="164469" y="73851"/>
                </a:lnTo>
                <a:cubicBezTo>
                  <a:pt x="164698" y="74341"/>
                  <a:pt x="164893" y="74830"/>
                  <a:pt x="165122" y="75319"/>
                </a:cubicBezTo>
                <a:lnTo>
                  <a:pt x="165872" y="75026"/>
                </a:lnTo>
                <a:cubicBezTo>
                  <a:pt x="165644" y="74504"/>
                  <a:pt x="165448" y="74014"/>
                  <a:pt x="165220" y="73493"/>
                </a:cubicBezTo>
                <a:close/>
                <a:moveTo>
                  <a:pt x="68893" y="73232"/>
                </a:moveTo>
                <a:lnTo>
                  <a:pt x="70492" y="74928"/>
                </a:lnTo>
                <a:cubicBezTo>
                  <a:pt x="70296" y="75156"/>
                  <a:pt x="70067" y="75352"/>
                  <a:pt x="69839" y="75580"/>
                </a:cubicBezTo>
                <a:lnTo>
                  <a:pt x="68208" y="73949"/>
                </a:lnTo>
                <a:lnTo>
                  <a:pt x="68176" y="73949"/>
                </a:lnTo>
                <a:cubicBezTo>
                  <a:pt x="68404" y="73721"/>
                  <a:pt x="68665" y="73493"/>
                  <a:pt x="68893" y="73232"/>
                </a:cubicBezTo>
                <a:close/>
                <a:moveTo>
                  <a:pt x="126043" y="72123"/>
                </a:moveTo>
                <a:lnTo>
                  <a:pt x="123923" y="74439"/>
                </a:lnTo>
                <a:lnTo>
                  <a:pt x="124086" y="74602"/>
                </a:lnTo>
                <a:cubicBezTo>
                  <a:pt x="124412" y="74895"/>
                  <a:pt x="124738" y="75189"/>
                  <a:pt x="125065" y="75482"/>
                </a:cubicBezTo>
                <a:lnTo>
                  <a:pt x="125195" y="75645"/>
                </a:lnTo>
                <a:lnTo>
                  <a:pt x="127381" y="73362"/>
                </a:lnTo>
                <a:lnTo>
                  <a:pt x="127250" y="73232"/>
                </a:lnTo>
                <a:cubicBezTo>
                  <a:pt x="126891" y="72905"/>
                  <a:pt x="126565" y="72579"/>
                  <a:pt x="126206" y="72253"/>
                </a:cubicBezTo>
                <a:lnTo>
                  <a:pt x="126043" y="72123"/>
                </a:lnTo>
                <a:close/>
                <a:moveTo>
                  <a:pt x="68926" y="72677"/>
                </a:moveTo>
                <a:lnTo>
                  <a:pt x="68795" y="72808"/>
                </a:lnTo>
                <a:cubicBezTo>
                  <a:pt x="68436" y="73134"/>
                  <a:pt x="68110" y="73460"/>
                  <a:pt x="67784" y="73786"/>
                </a:cubicBezTo>
                <a:lnTo>
                  <a:pt x="67621" y="73949"/>
                </a:lnTo>
                <a:lnTo>
                  <a:pt x="69839" y="76167"/>
                </a:lnTo>
                <a:lnTo>
                  <a:pt x="70002" y="76004"/>
                </a:lnTo>
                <a:cubicBezTo>
                  <a:pt x="70328" y="75711"/>
                  <a:pt x="70622" y="75385"/>
                  <a:pt x="70916" y="75091"/>
                </a:cubicBezTo>
                <a:lnTo>
                  <a:pt x="71079" y="74960"/>
                </a:lnTo>
                <a:lnTo>
                  <a:pt x="68926" y="72677"/>
                </a:lnTo>
                <a:close/>
                <a:moveTo>
                  <a:pt x="181823" y="72123"/>
                </a:moveTo>
                <a:cubicBezTo>
                  <a:pt x="182117" y="72938"/>
                  <a:pt x="182443" y="73754"/>
                  <a:pt x="182704" y="74569"/>
                </a:cubicBezTo>
                <a:lnTo>
                  <a:pt x="177615" y="76265"/>
                </a:lnTo>
                <a:cubicBezTo>
                  <a:pt x="177354" y="75515"/>
                  <a:pt x="177061" y="74765"/>
                  <a:pt x="176800" y="73982"/>
                </a:cubicBezTo>
                <a:lnTo>
                  <a:pt x="181823" y="72123"/>
                </a:lnTo>
                <a:close/>
                <a:moveTo>
                  <a:pt x="78907" y="75026"/>
                </a:moveTo>
                <a:cubicBezTo>
                  <a:pt x="78451" y="75319"/>
                  <a:pt x="77994" y="75645"/>
                  <a:pt x="77537" y="75972"/>
                </a:cubicBezTo>
                <a:lnTo>
                  <a:pt x="78027" y="76624"/>
                </a:lnTo>
                <a:lnTo>
                  <a:pt x="78059" y="76624"/>
                </a:lnTo>
                <a:cubicBezTo>
                  <a:pt x="78483" y="76298"/>
                  <a:pt x="78940" y="76004"/>
                  <a:pt x="79364" y="75711"/>
                </a:cubicBezTo>
                <a:lnTo>
                  <a:pt x="78907" y="75026"/>
                </a:lnTo>
                <a:close/>
                <a:moveTo>
                  <a:pt x="182051" y="71568"/>
                </a:moveTo>
                <a:lnTo>
                  <a:pt x="176245" y="73754"/>
                </a:lnTo>
                <a:lnTo>
                  <a:pt x="176343" y="73949"/>
                </a:lnTo>
                <a:cubicBezTo>
                  <a:pt x="176669" y="74830"/>
                  <a:pt x="176995" y="75711"/>
                  <a:pt x="177289" y="76591"/>
                </a:cubicBezTo>
                <a:lnTo>
                  <a:pt x="177354" y="76787"/>
                </a:lnTo>
                <a:lnTo>
                  <a:pt x="183226" y="74830"/>
                </a:lnTo>
                <a:lnTo>
                  <a:pt x="183161" y="74634"/>
                </a:lnTo>
                <a:cubicBezTo>
                  <a:pt x="182834" y="73688"/>
                  <a:pt x="182508" y="72742"/>
                  <a:pt x="182149" y="71764"/>
                </a:cubicBezTo>
                <a:lnTo>
                  <a:pt x="182051" y="71568"/>
                </a:lnTo>
                <a:close/>
                <a:moveTo>
                  <a:pt x="53563" y="56037"/>
                </a:moveTo>
                <a:cubicBezTo>
                  <a:pt x="47132" y="61961"/>
                  <a:pt x="42013" y="69087"/>
                  <a:pt x="38459" y="76956"/>
                </a:cubicBezTo>
                <a:lnTo>
                  <a:pt x="38459" y="76956"/>
                </a:lnTo>
                <a:lnTo>
                  <a:pt x="39214" y="77294"/>
                </a:lnTo>
                <a:lnTo>
                  <a:pt x="39214" y="77294"/>
                </a:lnTo>
                <a:cubicBezTo>
                  <a:pt x="42720" y="69521"/>
                  <a:pt x="47767" y="62485"/>
                  <a:pt x="54113" y="56634"/>
                </a:cubicBezTo>
                <a:lnTo>
                  <a:pt x="54113" y="56634"/>
                </a:lnTo>
                <a:lnTo>
                  <a:pt x="53563" y="56037"/>
                </a:lnTo>
                <a:close/>
                <a:moveTo>
                  <a:pt x="117953" y="75939"/>
                </a:moveTo>
                <a:lnTo>
                  <a:pt x="117497" y="76624"/>
                </a:lnTo>
                <a:cubicBezTo>
                  <a:pt x="117921" y="76918"/>
                  <a:pt x="118377" y="77244"/>
                  <a:pt x="118769" y="77603"/>
                </a:cubicBezTo>
                <a:lnTo>
                  <a:pt x="119291" y="76950"/>
                </a:lnTo>
                <a:cubicBezTo>
                  <a:pt x="118834" y="76624"/>
                  <a:pt x="118410" y="76265"/>
                  <a:pt x="117953" y="75939"/>
                </a:cubicBezTo>
                <a:close/>
                <a:moveTo>
                  <a:pt x="129044" y="75711"/>
                </a:moveTo>
                <a:cubicBezTo>
                  <a:pt x="129273" y="75972"/>
                  <a:pt x="129501" y="76200"/>
                  <a:pt x="129729" y="76461"/>
                </a:cubicBezTo>
                <a:lnTo>
                  <a:pt x="127935" y="77961"/>
                </a:lnTo>
                <a:cubicBezTo>
                  <a:pt x="127739" y="77733"/>
                  <a:pt x="127544" y="77505"/>
                  <a:pt x="127315" y="77276"/>
                </a:cubicBezTo>
                <a:lnTo>
                  <a:pt x="129044" y="75711"/>
                </a:lnTo>
                <a:close/>
                <a:moveTo>
                  <a:pt x="207789" y="74569"/>
                </a:moveTo>
                <a:lnTo>
                  <a:pt x="203417" y="75156"/>
                </a:lnTo>
                <a:lnTo>
                  <a:pt x="206060" y="78418"/>
                </a:lnTo>
                <a:lnTo>
                  <a:pt x="207789" y="74569"/>
                </a:lnTo>
                <a:close/>
                <a:moveTo>
                  <a:pt x="129077" y="75124"/>
                </a:moveTo>
                <a:lnTo>
                  <a:pt x="126761" y="77244"/>
                </a:lnTo>
                <a:lnTo>
                  <a:pt x="126891" y="77407"/>
                </a:lnTo>
                <a:cubicBezTo>
                  <a:pt x="127185" y="77733"/>
                  <a:pt x="127478" y="78059"/>
                  <a:pt x="127772" y="78386"/>
                </a:cubicBezTo>
                <a:lnTo>
                  <a:pt x="127902" y="78549"/>
                </a:lnTo>
                <a:lnTo>
                  <a:pt x="130284" y="76526"/>
                </a:lnTo>
                <a:lnTo>
                  <a:pt x="130153" y="76363"/>
                </a:lnTo>
                <a:cubicBezTo>
                  <a:pt x="129860" y="76004"/>
                  <a:pt x="129533" y="75645"/>
                  <a:pt x="129207" y="75287"/>
                </a:cubicBezTo>
                <a:lnTo>
                  <a:pt x="129077" y="75124"/>
                </a:lnTo>
                <a:close/>
                <a:moveTo>
                  <a:pt x="166622" y="76918"/>
                </a:moveTo>
                <a:lnTo>
                  <a:pt x="165872" y="77211"/>
                </a:lnTo>
                <a:cubicBezTo>
                  <a:pt x="166068" y="77701"/>
                  <a:pt x="166263" y="78222"/>
                  <a:pt x="166459" y="78712"/>
                </a:cubicBezTo>
                <a:lnTo>
                  <a:pt x="167209" y="78451"/>
                </a:lnTo>
                <a:cubicBezTo>
                  <a:pt x="167046" y="77929"/>
                  <a:pt x="166851" y="77407"/>
                  <a:pt x="166622" y="76918"/>
                </a:cubicBezTo>
                <a:close/>
                <a:moveTo>
                  <a:pt x="54416" y="56356"/>
                </a:moveTo>
                <a:lnTo>
                  <a:pt x="54416" y="56356"/>
                </a:lnTo>
                <a:cubicBezTo>
                  <a:pt x="54315" y="56448"/>
                  <a:pt x="54214" y="56541"/>
                  <a:pt x="54113" y="56634"/>
                </a:cubicBezTo>
                <a:lnTo>
                  <a:pt x="54113" y="56634"/>
                </a:lnTo>
                <a:lnTo>
                  <a:pt x="57117" y="59890"/>
                </a:lnTo>
                <a:cubicBezTo>
                  <a:pt x="56563" y="60412"/>
                  <a:pt x="56008" y="60934"/>
                  <a:pt x="55486" y="61456"/>
                </a:cubicBezTo>
                <a:cubicBezTo>
                  <a:pt x="50365" y="66545"/>
                  <a:pt x="46222" y="72547"/>
                  <a:pt x="43254" y="79103"/>
                </a:cubicBezTo>
                <a:lnTo>
                  <a:pt x="39214" y="77294"/>
                </a:lnTo>
                <a:lnTo>
                  <a:pt x="39214" y="77294"/>
                </a:lnTo>
                <a:cubicBezTo>
                  <a:pt x="39159" y="77414"/>
                  <a:pt x="39106" y="77534"/>
                  <a:pt x="39052" y="77655"/>
                </a:cubicBezTo>
                <a:lnTo>
                  <a:pt x="39052" y="77655"/>
                </a:lnTo>
                <a:lnTo>
                  <a:pt x="43450" y="79625"/>
                </a:lnTo>
                <a:lnTo>
                  <a:pt x="43515" y="79429"/>
                </a:lnTo>
                <a:cubicBezTo>
                  <a:pt x="46483" y="72840"/>
                  <a:pt x="50626" y="66838"/>
                  <a:pt x="55747" y="61717"/>
                </a:cubicBezTo>
                <a:cubicBezTo>
                  <a:pt x="56335" y="61162"/>
                  <a:pt x="56922" y="60575"/>
                  <a:pt x="57541" y="60021"/>
                </a:cubicBezTo>
                <a:lnTo>
                  <a:pt x="57672" y="59890"/>
                </a:lnTo>
                <a:lnTo>
                  <a:pt x="54416" y="56356"/>
                </a:lnTo>
                <a:close/>
                <a:moveTo>
                  <a:pt x="74634" y="78353"/>
                </a:moveTo>
                <a:cubicBezTo>
                  <a:pt x="74243" y="78712"/>
                  <a:pt x="73851" y="79103"/>
                  <a:pt x="73460" y="79462"/>
                </a:cubicBezTo>
                <a:lnTo>
                  <a:pt x="74047" y="80049"/>
                </a:lnTo>
                <a:cubicBezTo>
                  <a:pt x="74439" y="79658"/>
                  <a:pt x="74830" y="79299"/>
                  <a:pt x="75189" y="78940"/>
                </a:cubicBezTo>
                <a:lnTo>
                  <a:pt x="74634" y="78353"/>
                </a:lnTo>
                <a:close/>
                <a:moveTo>
                  <a:pt x="96685" y="77701"/>
                </a:moveTo>
                <a:lnTo>
                  <a:pt x="96816" y="80538"/>
                </a:lnTo>
                <a:lnTo>
                  <a:pt x="97207" y="80538"/>
                </a:lnTo>
                <a:lnTo>
                  <a:pt x="97142" y="77701"/>
                </a:lnTo>
                <a:close/>
                <a:moveTo>
                  <a:pt x="98838" y="77701"/>
                </a:moveTo>
                <a:lnTo>
                  <a:pt x="98740" y="80538"/>
                </a:lnTo>
                <a:lnTo>
                  <a:pt x="99132" y="80538"/>
                </a:lnTo>
                <a:lnTo>
                  <a:pt x="99295" y="77733"/>
                </a:lnTo>
                <a:lnTo>
                  <a:pt x="98838" y="77701"/>
                </a:lnTo>
                <a:close/>
                <a:moveTo>
                  <a:pt x="94989" y="77798"/>
                </a:moveTo>
                <a:cubicBezTo>
                  <a:pt x="94826" y="77831"/>
                  <a:pt x="94695" y="77831"/>
                  <a:pt x="94532" y="77864"/>
                </a:cubicBezTo>
                <a:lnTo>
                  <a:pt x="94891" y="80702"/>
                </a:lnTo>
                <a:lnTo>
                  <a:pt x="95283" y="80669"/>
                </a:lnTo>
                <a:lnTo>
                  <a:pt x="94989" y="77798"/>
                </a:lnTo>
                <a:close/>
                <a:moveTo>
                  <a:pt x="100991" y="77864"/>
                </a:moveTo>
                <a:lnTo>
                  <a:pt x="100632" y="80702"/>
                </a:lnTo>
                <a:lnTo>
                  <a:pt x="101024" y="80734"/>
                </a:lnTo>
                <a:lnTo>
                  <a:pt x="101415" y="77896"/>
                </a:lnTo>
                <a:lnTo>
                  <a:pt x="100991" y="77864"/>
                </a:lnTo>
                <a:close/>
                <a:moveTo>
                  <a:pt x="92804" y="78125"/>
                </a:moveTo>
                <a:lnTo>
                  <a:pt x="92412" y="78222"/>
                </a:lnTo>
                <a:lnTo>
                  <a:pt x="92999" y="80995"/>
                </a:lnTo>
                <a:lnTo>
                  <a:pt x="93358" y="80930"/>
                </a:lnTo>
                <a:lnTo>
                  <a:pt x="92804" y="78125"/>
                </a:lnTo>
                <a:close/>
                <a:moveTo>
                  <a:pt x="103111" y="78190"/>
                </a:moveTo>
                <a:lnTo>
                  <a:pt x="102524" y="80995"/>
                </a:lnTo>
                <a:lnTo>
                  <a:pt x="102916" y="81093"/>
                </a:lnTo>
                <a:lnTo>
                  <a:pt x="103535" y="78288"/>
                </a:lnTo>
                <a:lnTo>
                  <a:pt x="103111" y="78190"/>
                </a:lnTo>
                <a:close/>
                <a:moveTo>
                  <a:pt x="131719" y="79005"/>
                </a:moveTo>
                <a:lnTo>
                  <a:pt x="132306" y="79821"/>
                </a:lnTo>
                <a:lnTo>
                  <a:pt x="130382" y="81158"/>
                </a:lnTo>
                <a:lnTo>
                  <a:pt x="129860" y="80408"/>
                </a:lnTo>
                <a:lnTo>
                  <a:pt x="131719" y="79005"/>
                </a:lnTo>
                <a:close/>
                <a:moveTo>
                  <a:pt x="122064" y="79429"/>
                </a:moveTo>
                <a:lnTo>
                  <a:pt x="121509" y="80049"/>
                </a:lnTo>
                <a:cubicBezTo>
                  <a:pt x="121868" y="80408"/>
                  <a:pt x="122259" y="80799"/>
                  <a:pt x="122618" y="81191"/>
                </a:cubicBezTo>
                <a:lnTo>
                  <a:pt x="123205" y="80636"/>
                </a:lnTo>
                <a:cubicBezTo>
                  <a:pt x="122846" y="80245"/>
                  <a:pt x="122455" y="79853"/>
                  <a:pt x="122096" y="79462"/>
                </a:cubicBezTo>
                <a:lnTo>
                  <a:pt x="122064" y="79429"/>
                </a:lnTo>
                <a:close/>
                <a:moveTo>
                  <a:pt x="90716" y="78614"/>
                </a:moveTo>
                <a:lnTo>
                  <a:pt x="90324" y="78744"/>
                </a:lnTo>
                <a:lnTo>
                  <a:pt x="91140" y="81484"/>
                </a:lnTo>
                <a:lnTo>
                  <a:pt x="91499" y="81387"/>
                </a:lnTo>
                <a:lnTo>
                  <a:pt x="90716" y="78614"/>
                </a:lnTo>
                <a:close/>
                <a:moveTo>
                  <a:pt x="105199" y="78744"/>
                </a:moveTo>
                <a:lnTo>
                  <a:pt x="104384" y="81484"/>
                </a:lnTo>
                <a:lnTo>
                  <a:pt x="104775" y="81582"/>
                </a:lnTo>
                <a:lnTo>
                  <a:pt x="105623" y="78875"/>
                </a:lnTo>
                <a:lnTo>
                  <a:pt x="105199" y="78744"/>
                </a:lnTo>
                <a:close/>
                <a:moveTo>
                  <a:pt x="131817" y="78451"/>
                </a:moveTo>
                <a:lnTo>
                  <a:pt x="129273" y="80310"/>
                </a:lnTo>
                <a:lnTo>
                  <a:pt x="129403" y="80473"/>
                </a:lnTo>
                <a:cubicBezTo>
                  <a:pt x="129664" y="80832"/>
                  <a:pt x="129925" y="81191"/>
                  <a:pt x="130186" y="81550"/>
                </a:cubicBezTo>
                <a:lnTo>
                  <a:pt x="130284" y="81713"/>
                </a:lnTo>
                <a:lnTo>
                  <a:pt x="132861" y="79951"/>
                </a:lnTo>
                <a:lnTo>
                  <a:pt x="132763" y="79756"/>
                </a:lnTo>
                <a:cubicBezTo>
                  <a:pt x="132502" y="79364"/>
                  <a:pt x="132208" y="78973"/>
                  <a:pt x="131947" y="78614"/>
                </a:cubicBezTo>
                <a:lnTo>
                  <a:pt x="131817" y="78451"/>
                </a:lnTo>
                <a:close/>
                <a:moveTo>
                  <a:pt x="88693" y="79299"/>
                </a:moveTo>
                <a:lnTo>
                  <a:pt x="88269" y="79462"/>
                </a:lnTo>
                <a:lnTo>
                  <a:pt x="89313" y="82104"/>
                </a:lnTo>
                <a:lnTo>
                  <a:pt x="89672" y="81974"/>
                </a:lnTo>
                <a:lnTo>
                  <a:pt x="88693" y="79299"/>
                </a:lnTo>
                <a:close/>
                <a:moveTo>
                  <a:pt x="167894" y="80375"/>
                </a:moveTo>
                <a:lnTo>
                  <a:pt x="167112" y="80636"/>
                </a:lnTo>
                <a:cubicBezTo>
                  <a:pt x="167275" y="81158"/>
                  <a:pt x="167470" y="81680"/>
                  <a:pt x="167601" y="82202"/>
                </a:cubicBezTo>
                <a:lnTo>
                  <a:pt x="168384" y="81941"/>
                </a:lnTo>
                <a:cubicBezTo>
                  <a:pt x="168221" y="81419"/>
                  <a:pt x="168058" y="80897"/>
                  <a:pt x="167894" y="80375"/>
                </a:cubicBezTo>
                <a:close/>
                <a:moveTo>
                  <a:pt x="107254" y="79429"/>
                </a:moveTo>
                <a:lnTo>
                  <a:pt x="106210" y="82104"/>
                </a:lnTo>
                <a:lnTo>
                  <a:pt x="106569" y="82235"/>
                </a:lnTo>
                <a:lnTo>
                  <a:pt x="107646" y="79592"/>
                </a:lnTo>
                <a:cubicBezTo>
                  <a:pt x="107515" y="79527"/>
                  <a:pt x="107385" y="79495"/>
                  <a:pt x="107254" y="79429"/>
                </a:cubicBezTo>
                <a:close/>
                <a:moveTo>
                  <a:pt x="12689" y="78744"/>
                </a:moveTo>
                <a:lnTo>
                  <a:pt x="17876" y="80212"/>
                </a:lnTo>
                <a:cubicBezTo>
                  <a:pt x="17647" y="80995"/>
                  <a:pt x="17419" y="81778"/>
                  <a:pt x="17223" y="82561"/>
                </a:cubicBezTo>
                <a:lnTo>
                  <a:pt x="12011" y="81225"/>
                </a:lnTo>
                <a:lnTo>
                  <a:pt x="12011" y="81225"/>
                </a:lnTo>
                <a:cubicBezTo>
                  <a:pt x="12205" y="80388"/>
                  <a:pt x="12431" y="79582"/>
                  <a:pt x="12689" y="78744"/>
                </a:cubicBezTo>
                <a:close/>
                <a:moveTo>
                  <a:pt x="86704" y="80147"/>
                </a:moveTo>
                <a:lnTo>
                  <a:pt x="86312" y="80310"/>
                </a:lnTo>
                <a:lnTo>
                  <a:pt x="87552" y="82887"/>
                </a:lnTo>
                <a:lnTo>
                  <a:pt x="87943" y="82724"/>
                </a:lnTo>
                <a:lnTo>
                  <a:pt x="86704" y="80147"/>
                </a:lnTo>
                <a:close/>
                <a:moveTo>
                  <a:pt x="109211" y="80277"/>
                </a:moveTo>
                <a:lnTo>
                  <a:pt x="107972" y="82854"/>
                </a:lnTo>
                <a:lnTo>
                  <a:pt x="108298" y="83018"/>
                </a:lnTo>
                <a:lnTo>
                  <a:pt x="109603" y="80473"/>
                </a:lnTo>
                <a:lnTo>
                  <a:pt x="109211" y="80277"/>
                </a:lnTo>
                <a:close/>
                <a:moveTo>
                  <a:pt x="12396" y="78255"/>
                </a:moveTo>
                <a:lnTo>
                  <a:pt x="12330" y="78451"/>
                </a:lnTo>
                <a:cubicBezTo>
                  <a:pt x="12069" y="79397"/>
                  <a:pt x="11808" y="80375"/>
                  <a:pt x="11547" y="81354"/>
                </a:cubicBezTo>
                <a:lnTo>
                  <a:pt x="11515" y="81550"/>
                </a:lnTo>
                <a:lnTo>
                  <a:pt x="17517" y="83050"/>
                </a:lnTo>
                <a:lnTo>
                  <a:pt x="17549" y="82854"/>
                </a:lnTo>
                <a:cubicBezTo>
                  <a:pt x="17778" y="81974"/>
                  <a:pt x="18039" y="81060"/>
                  <a:pt x="18300" y="80147"/>
                </a:cubicBezTo>
                <a:lnTo>
                  <a:pt x="18332" y="79951"/>
                </a:lnTo>
                <a:lnTo>
                  <a:pt x="12396" y="78255"/>
                </a:lnTo>
                <a:close/>
                <a:moveTo>
                  <a:pt x="208604" y="79951"/>
                </a:moveTo>
                <a:lnTo>
                  <a:pt x="204200" y="80147"/>
                </a:lnTo>
                <a:lnTo>
                  <a:pt x="206582" y="83637"/>
                </a:lnTo>
                <a:lnTo>
                  <a:pt x="208604" y="79951"/>
                </a:lnTo>
                <a:close/>
                <a:moveTo>
                  <a:pt x="84779" y="81126"/>
                </a:moveTo>
                <a:lnTo>
                  <a:pt x="84420" y="81354"/>
                </a:lnTo>
                <a:lnTo>
                  <a:pt x="85888" y="83800"/>
                </a:lnTo>
                <a:lnTo>
                  <a:pt x="86214" y="83605"/>
                </a:lnTo>
                <a:lnTo>
                  <a:pt x="84779" y="81126"/>
                </a:lnTo>
                <a:close/>
                <a:moveTo>
                  <a:pt x="111136" y="81321"/>
                </a:moveTo>
                <a:lnTo>
                  <a:pt x="109668" y="83768"/>
                </a:lnTo>
                <a:lnTo>
                  <a:pt x="109994" y="83964"/>
                </a:lnTo>
                <a:lnTo>
                  <a:pt x="111495" y="81550"/>
                </a:lnTo>
                <a:lnTo>
                  <a:pt x="111136" y="81321"/>
                </a:lnTo>
                <a:close/>
                <a:moveTo>
                  <a:pt x="70948" y="82235"/>
                </a:moveTo>
                <a:cubicBezTo>
                  <a:pt x="70622" y="82691"/>
                  <a:pt x="70263" y="83115"/>
                  <a:pt x="69937" y="83572"/>
                </a:cubicBezTo>
                <a:lnTo>
                  <a:pt x="70622" y="84061"/>
                </a:lnTo>
                <a:cubicBezTo>
                  <a:pt x="70948" y="83605"/>
                  <a:pt x="71274" y="83181"/>
                  <a:pt x="71601" y="82757"/>
                </a:cubicBezTo>
                <a:lnTo>
                  <a:pt x="70948" y="82235"/>
                </a:lnTo>
                <a:close/>
                <a:moveTo>
                  <a:pt x="184563" y="80734"/>
                </a:moveTo>
                <a:cubicBezTo>
                  <a:pt x="184759" y="81582"/>
                  <a:pt x="184987" y="82430"/>
                  <a:pt x="185183" y="83246"/>
                </a:cubicBezTo>
                <a:lnTo>
                  <a:pt x="179931" y="84453"/>
                </a:lnTo>
                <a:cubicBezTo>
                  <a:pt x="179735" y="83670"/>
                  <a:pt x="179540" y="82887"/>
                  <a:pt x="179344" y="82104"/>
                </a:cubicBezTo>
                <a:lnTo>
                  <a:pt x="184563" y="80734"/>
                </a:lnTo>
                <a:close/>
                <a:moveTo>
                  <a:pt x="134068" y="82593"/>
                </a:moveTo>
                <a:cubicBezTo>
                  <a:pt x="134231" y="82854"/>
                  <a:pt x="134394" y="83148"/>
                  <a:pt x="134557" y="83442"/>
                </a:cubicBezTo>
                <a:lnTo>
                  <a:pt x="132535" y="84583"/>
                </a:lnTo>
                <a:cubicBezTo>
                  <a:pt x="132371" y="84290"/>
                  <a:pt x="132208" y="84029"/>
                  <a:pt x="132045" y="83768"/>
                </a:cubicBezTo>
                <a:lnTo>
                  <a:pt x="134068" y="82593"/>
                </a:lnTo>
                <a:close/>
                <a:moveTo>
                  <a:pt x="82985" y="82300"/>
                </a:moveTo>
                <a:cubicBezTo>
                  <a:pt x="82854" y="82365"/>
                  <a:pt x="82724" y="82463"/>
                  <a:pt x="82626" y="82528"/>
                </a:cubicBezTo>
                <a:lnTo>
                  <a:pt x="84290" y="84844"/>
                </a:lnTo>
                <a:lnTo>
                  <a:pt x="84616" y="84616"/>
                </a:lnTo>
                <a:lnTo>
                  <a:pt x="82985" y="82300"/>
                </a:lnTo>
                <a:close/>
                <a:moveTo>
                  <a:pt x="184857" y="80245"/>
                </a:moveTo>
                <a:lnTo>
                  <a:pt x="178855" y="81811"/>
                </a:lnTo>
                <a:lnTo>
                  <a:pt x="178887" y="82006"/>
                </a:lnTo>
                <a:cubicBezTo>
                  <a:pt x="179148" y="82920"/>
                  <a:pt x="179377" y="83833"/>
                  <a:pt x="179572" y="84746"/>
                </a:cubicBezTo>
                <a:lnTo>
                  <a:pt x="179605" y="84942"/>
                </a:lnTo>
                <a:lnTo>
                  <a:pt x="185672" y="83572"/>
                </a:lnTo>
                <a:lnTo>
                  <a:pt x="185607" y="83376"/>
                </a:lnTo>
                <a:cubicBezTo>
                  <a:pt x="185379" y="82398"/>
                  <a:pt x="185150" y="81419"/>
                  <a:pt x="184889" y="80441"/>
                </a:cubicBezTo>
                <a:lnTo>
                  <a:pt x="184857" y="80245"/>
                </a:lnTo>
                <a:close/>
                <a:moveTo>
                  <a:pt x="112930" y="82496"/>
                </a:moveTo>
                <a:lnTo>
                  <a:pt x="111299" y="84812"/>
                </a:lnTo>
                <a:lnTo>
                  <a:pt x="111593" y="85040"/>
                </a:lnTo>
                <a:lnTo>
                  <a:pt x="113289" y="82757"/>
                </a:lnTo>
                <a:cubicBezTo>
                  <a:pt x="113191" y="82659"/>
                  <a:pt x="113060" y="82561"/>
                  <a:pt x="112930" y="82496"/>
                </a:cubicBezTo>
                <a:close/>
                <a:moveTo>
                  <a:pt x="134198" y="82006"/>
                </a:moveTo>
                <a:lnTo>
                  <a:pt x="131491" y="83605"/>
                </a:lnTo>
                <a:lnTo>
                  <a:pt x="131621" y="83800"/>
                </a:lnTo>
                <a:cubicBezTo>
                  <a:pt x="131817" y="84192"/>
                  <a:pt x="132045" y="84551"/>
                  <a:pt x="132274" y="84942"/>
                </a:cubicBezTo>
                <a:lnTo>
                  <a:pt x="132371" y="85138"/>
                </a:lnTo>
                <a:lnTo>
                  <a:pt x="135111" y="83605"/>
                </a:lnTo>
                <a:lnTo>
                  <a:pt x="135014" y="83442"/>
                </a:lnTo>
                <a:cubicBezTo>
                  <a:pt x="134785" y="83018"/>
                  <a:pt x="134557" y="82593"/>
                  <a:pt x="134329" y="82202"/>
                </a:cubicBezTo>
                <a:lnTo>
                  <a:pt x="134198" y="82006"/>
                </a:lnTo>
                <a:close/>
                <a:moveTo>
                  <a:pt x="125586" y="83539"/>
                </a:moveTo>
                <a:lnTo>
                  <a:pt x="124901" y="83996"/>
                </a:lnTo>
                <a:cubicBezTo>
                  <a:pt x="125228" y="84453"/>
                  <a:pt x="125554" y="84910"/>
                  <a:pt x="125847" y="85334"/>
                </a:cubicBezTo>
                <a:lnTo>
                  <a:pt x="126532" y="84910"/>
                </a:lnTo>
                <a:cubicBezTo>
                  <a:pt x="126206" y="84453"/>
                  <a:pt x="125913" y="83964"/>
                  <a:pt x="125586" y="83539"/>
                </a:cubicBezTo>
                <a:close/>
                <a:moveTo>
                  <a:pt x="168971" y="83931"/>
                </a:moveTo>
                <a:lnTo>
                  <a:pt x="168188" y="84127"/>
                </a:lnTo>
                <a:cubicBezTo>
                  <a:pt x="168319" y="84649"/>
                  <a:pt x="168482" y="85170"/>
                  <a:pt x="168612" y="85692"/>
                </a:cubicBezTo>
                <a:lnTo>
                  <a:pt x="169395" y="85497"/>
                </a:lnTo>
                <a:cubicBezTo>
                  <a:pt x="169264" y="84975"/>
                  <a:pt x="169134" y="84453"/>
                  <a:pt x="168971" y="83931"/>
                </a:cubicBezTo>
                <a:close/>
                <a:moveTo>
                  <a:pt x="81256" y="83572"/>
                </a:moveTo>
                <a:cubicBezTo>
                  <a:pt x="81158" y="83670"/>
                  <a:pt x="81028" y="83768"/>
                  <a:pt x="80930" y="83866"/>
                </a:cubicBezTo>
                <a:lnTo>
                  <a:pt x="82789" y="86051"/>
                </a:lnTo>
                <a:lnTo>
                  <a:pt x="83083" y="85790"/>
                </a:lnTo>
                <a:lnTo>
                  <a:pt x="81256" y="83572"/>
                </a:lnTo>
                <a:close/>
                <a:moveTo>
                  <a:pt x="114626" y="83800"/>
                </a:moveTo>
                <a:lnTo>
                  <a:pt x="112767" y="85986"/>
                </a:lnTo>
                <a:lnTo>
                  <a:pt x="113060" y="86247"/>
                </a:lnTo>
                <a:lnTo>
                  <a:pt x="114952" y="84094"/>
                </a:lnTo>
                <a:lnTo>
                  <a:pt x="114626" y="83800"/>
                </a:lnTo>
                <a:close/>
                <a:moveTo>
                  <a:pt x="136025" y="86345"/>
                </a:moveTo>
                <a:cubicBezTo>
                  <a:pt x="136026" y="86348"/>
                  <a:pt x="136027" y="86351"/>
                  <a:pt x="136029" y="86354"/>
                </a:cubicBezTo>
                <a:lnTo>
                  <a:pt x="136029" y="86354"/>
                </a:lnTo>
                <a:lnTo>
                  <a:pt x="134974" y="86830"/>
                </a:lnTo>
                <a:lnTo>
                  <a:pt x="136025" y="86345"/>
                </a:lnTo>
                <a:close/>
                <a:moveTo>
                  <a:pt x="79625" y="85007"/>
                </a:moveTo>
                <a:lnTo>
                  <a:pt x="79332" y="85301"/>
                </a:lnTo>
                <a:lnTo>
                  <a:pt x="81354" y="87323"/>
                </a:lnTo>
                <a:lnTo>
                  <a:pt x="81615" y="87062"/>
                </a:lnTo>
                <a:lnTo>
                  <a:pt x="79625" y="85007"/>
                </a:lnTo>
                <a:close/>
                <a:moveTo>
                  <a:pt x="116225" y="85236"/>
                </a:moveTo>
                <a:lnTo>
                  <a:pt x="114202" y="87291"/>
                </a:lnTo>
                <a:lnTo>
                  <a:pt x="114235" y="87323"/>
                </a:lnTo>
                <a:lnTo>
                  <a:pt x="114463" y="87552"/>
                </a:lnTo>
                <a:lnTo>
                  <a:pt x="116518" y="85562"/>
                </a:lnTo>
                <a:lnTo>
                  <a:pt x="116257" y="85268"/>
                </a:lnTo>
                <a:lnTo>
                  <a:pt x="116225" y="85236"/>
                </a:lnTo>
                <a:close/>
                <a:moveTo>
                  <a:pt x="136188" y="86714"/>
                </a:moveTo>
                <a:cubicBezTo>
                  <a:pt x="136277" y="86904"/>
                  <a:pt x="136369" y="87091"/>
                  <a:pt x="136449" y="87291"/>
                </a:cubicBezTo>
                <a:lnTo>
                  <a:pt x="134296" y="88171"/>
                </a:lnTo>
                <a:cubicBezTo>
                  <a:pt x="134218" y="88015"/>
                  <a:pt x="134139" y="87847"/>
                  <a:pt x="134061" y="87673"/>
                </a:cubicBezTo>
                <a:lnTo>
                  <a:pt x="134061" y="87673"/>
                </a:lnTo>
                <a:lnTo>
                  <a:pt x="136188" y="86714"/>
                </a:lnTo>
                <a:close/>
                <a:moveTo>
                  <a:pt x="67915" y="86704"/>
                </a:moveTo>
                <a:cubicBezTo>
                  <a:pt x="67654" y="87193"/>
                  <a:pt x="67393" y="87682"/>
                  <a:pt x="67132" y="88171"/>
                </a:cubicBezTo>
                <a:lnTo>
                  <a:pt x="67849" y="88530"/>
                </a:lnTo>
                <a:lnTo>
                  <a:pt x="67882" y="88530"/>
                </a:lnTo>
                <a:cubicBezTo>
                  <a:pt x="68110" y="88074"/>
                  <a:pt x="68371" y="87584"/>
                  <a:pt x="68632" y="87128"/>
                </a:cubicBezTo>
                <a:lnTo>
                  <a:pt x="67915" y="86704"/>
                </a:lnTo>
                <a:close/>
                <a:moveTo>
                  <a:pt x="78157" y="86573"/>
                </a:moveTo>
                <a:lnTo>
                  <a:pt x="77864" y="86899"/>
                </a:lnTo>
                <a:lnTo>
                  <a:pt x="80049" y="88759"/>
                </a:lnTo>
                <a:lnTo>
                  <a:pt x="80277" y="88465"/>
                </a:lnTo>
                <a:lnTo>
                  <a:pt x="78157" y="86573"/>
                </a:lnTo>
                <a:close/>
                <a:moveTo>
                  <a:pt x="59205" y="87095"/>
                </a:moveTo>
                <a:lnTo>
                  <a:pt x="61325" y="88041"/>
                </a:lnTo>
                <a:cubicBezTo>
                  <a:pt x="61195" y="88335"/>
                  <a:pt x="61097" y="88596"/>
                  <a:pt x="60967" y="88889"/>
                </a:cubicBezTo>
                <a:lnTo>
                  <a:pt x="58814" y="88041"/>
                </a:lnTo>
                <a:cubicBezTo>
                  <a:pt x="58944" y="87715"/>
                  <a:pt x="59075" y="87421"/>
                  <a:pt x="59205" y="87095"/>
                </a:cubicBezTo>
                <a:close/>
                <a:moveTo>
                  <a:pt x="117660" y="86867"/>
                </a:moveTo>
                <a:lnTo>
                  <a:pt x="115507" y="88693"/>
                </a:lnTo>
                <a:lnTo>
                  <a:pt x="115735" y="88987"/>
                </a:lnTo>
                <a:lnTo>
                  <a:pt x="117953" y="87193"/>
                </a:lnTo>
                <a:lnTo>
                  <a:pt x="117660" y="86867"/>
                </a:lnTo>
                <a:close/>
                <a:moveTo>
                  <a:pt x="204494" y="85399"/>
                </a:moveTo>
                <a:lnTo>
                  <a:pt x="206582" y="89052"/>
                </a:lnTo>
                <a:lnTo>
                  <a:pt x="208898" y="85529"/>
                </a:lnTo>
                <a:lnTo>
                  <a:pt x="204494" y="85399"/>
                </a:lnTo>
                <a:close/>
                <a:moveTo>
                  <a:pt x="58977" y="86573"/>
                </a:moveTo>
                <a:lnTo>
                  <a:pt x="58911" y="86736"/>
                </a:lnTo>
                <a:cubicBezTo>
                  <a:pt x="58716" y="87193"/>
                  <a:pt x="58520" y="87617"/>
                  <a:pt x="58357" y="88074"/>
                </a:cubicBezTo>
                <a:lnTo>
                  <a:pt x="58259" y="88269"/>
                </a:lnTo>
                <a:lnTo>
                  <a:pt x="61195" y="89444"/>
                </a:lnTo>
                <a:lnTo>
                  <a:pt x="61260" y="89248"/>
                </a:lnTo>
                <a:cubicBezTo>
                  <a:pt x="61423" y="88824"/>
                  <a:pt x="61619" y="88432"/>
                  <a:pt x="61782" y="88008"/>
                </a:cubicBezTo>
                <a:lnTo>
                  <a:pt x="61880" y="87813"/>
                </a:lnTo>
                <a:lnTo>
                  <a:pt x="58977" y="86573"/>
                </a:lnTo>
                <a:close/>
                <a:moveTo>
                  <a:pt x="76787" y="88269"/>
                </a:moveTo>
                <a:lnTo>
                  <a:pt x="76526" y="88596"/>
                </a:lnTo>
                <a:lnTo>
                  <a:pt x="78874" y="90258"/>
                </a:lnTo>
                <a:lnTo>
                  <a:pt x="78874" y="90258"/>
                </a:lnTo>
                <a:cubicBezTo>
                  <a:pt x="78954" y="90165"/>
                  <a:pt x="79013" y="90053"/>
                  <a:pt x="79071" y="89966"/>
                </a:cubicBezTo>
                <a:lnTo>
                  <a:pt x="76787" y="88269"/>
                </a:lnTo>
                <a:close/>
                <a:moveTo>
                  <a:pt x="78874" y="90258"/>
                </a:moveTo>
                <a:lnTo>
                  <a:pt x="78874" y="90258"/>
                </a:lnTo>
                <a:cubicBezTo>
                  <a:pt x="78863" y="90270"/>
                  <a:pt x="78853" y="90281"/>
                  <a:pt x="78842" y="90292"/>
                </a:cubicBezTo>
                <a:lnTo>
                  <a:pt x="78875" y="90259"/>
                </a:lnTo>
                <a:lnTo>
                  <a:pt x="78874" y="90258"/>
                </a:lnTo>
                <a:close/>
                <a:moveTo>
                  <a:pt x="118997" y="88563"/>
                </a:moveTo>
                <a:lnTo>
                  <a:pt x="116681" y="90227"/>
                </a:lnTo>
                <a:lnTo>
                  <a:pt x="116910" y="90520"/>
                </a:lnTo>
                <a:lnTo>
                  <a:pt x="119258" y="88922"/>
                </a:lnTo>
                <a:lnTo>
                  <a:pt x="118997" y="88563"/>
                </a:lnTo>
                <a:close/>
                <a:moveTo>
                  <a:pt x="10667" y="87519"/>
                </a:moveTo>
                <a:lnTo>
                  <a:pt x="15951" y="88498"/>
                </a:lnTo>
                <a:cubicBezTo>
                  <a:pt x="15821" y="89281"/>
                  <a:pt x="15690" y="90096"/>
                  <a:pt x="15560" y="90879"/>
                </a:cubicBezTo>
                <a:lnTo>
                  <a:pt x="10243" y="90096"/>
                </a:lnTo>
                <a:lnTo>
                  <a:pt x="10210" y="90129"/>
                </a:lnTo>
                <a:cubicBezTo>
                  <a:pt x="10340" y="89248"/>
                  <a:pt x="10471" y="88400"/>
                  <a:pt x="10667" y="87519"/>
                </a:cubicBezTo>
                <a:close/>
                <a:moveTo>
                  <a:pt x="108592" y="60771"/>
                </a:moveTo>
                <a:cubicBezTo>
                  <a:pt x="116388" y="62728"/>
                  <a:pt x="123466" y="66740"/>
                  <a:pt x="129142" y="72449"/>
                </a:cubicBezTo>
                <a:cubicBezTo>
                  <a:pt x="132893" y="76200"/>
                  <a:pt x="135927" y="80571"/>
                  <a:pt x="138145" y="85399"/>
                </a:cubicBezTo>
                <a:lnTo>
                  <a:pt x="136408" y="86183"/>
                </a:lnTo>
                <a:lnTo>
                  <a:pt x="136408" y="86183"/>
                </a:lnTo>
                <a:cubicBezTo>
                  <a:pt x="136378" y="86116"/>
                  <a:pt x="136348" y="86051"/>
                  <a:pt x="136318" y="85986"/>
                </a:cubicBezTo>
                <a:lnTo>
                  <a:pt x="136221" y="85790"/>
                </a:lnTo>
                <a:lnTo>
                  <a:pt x="133383" y="87128"/>
                </a:lnTo>
                <a:lnTo>
                  <a:pt x="133448" y="87291"/>
                </a:lnTo>
                <a:cubicBezTo>
                  <a:pt x="133477" y="87354"/>
                  <a:pt x="133506" y="87417"/>
                  <a:pt x="133534" y="87480"/>
                </a:cubicBezTo>
                <a:lnTo>
                  <a:pt x="133534" y="87480"/>
                </a:lnTo>
                <a:lnTo>
                  <a:pt x="129050" y="89503"/>
                </a:lnTo>
                <a:lnTo>
                  <a:pt x="129050" y="89503"/>
                </a:lnTo>
                <a:cubicBezTo>
                  <a:pt x="128841" y="89032"/>
                  <a:pt x="128630" y="88585"/>
                  <a:pt x="128392" y="88139"/>
                </a:cubicBezTo>
                <a:lnTo>
                  <a:pt x="127674" y="88498"/>
                </a:lnTo>
                <a:cubicBezTo>
                  <a:pt x="127883" y="88945"/>
                  <a:pt x="128118" y="89391"/>
                  <a:pt x="128307" y="89838"/>
                </a:cubicBezTo>
                <a:lnTo>
                  <a:pt x="128307" y="89838"/>
                </a:lnTo>
                <a:lnTo>
                  <a:pt x="123841" y="91854"/>
                </a:lnTo>
                <a:lnTo>
                  <a:pt x="123841" y="91854"/>
                </a:lnTo>
                <a:cubicBezTo>
                  <a:pt x="122463" y="88829"/>
                  <a:pt x="120533" y="85996"/>
                  <a:pt x="118051" y="83507"/>
                </a:cubicBezTo>
                <a:cubicBezTo>
                  <a:pt x="114265" y="79732"/>
                  <a:pt x="109684" y="77234"/>
                  <a:pt x="104845" y="76014"/>
                </a:cubicBezTo>
                <a:lnTo>
                  <a:pt x="104845" y="76014"/>
                </a:lnTo>
                <a:lnTo>
                  <a:pt x="108592" y="60771"/>
                </a:lnTo>
                <a:close/>
                <a:moveTo>
                  <a:pt x="75580" y="90031"/>
                </a:moveTo>
                <a:cubicBezTo>
                  <a:pt x="75515" y="90161"/>
                  <a:pt x="75450" y="90292"/>
                  <a:pt x="75352" y="90422"/>
                </a:cubicBezTo>
                <a:lnTo>
                  <a:pt x="77798" y="91858"/>
                </a:lnTo>
                <a:lnTo>
                  <a:pt x="77798" y="91890"/>
                </a:lnTo>
                <a:cubicBezTo>
                  <a:pt x="77896" y="91792"/>
                  <a:pt x="77929" y="91662"/>
                  <a:pt x="78027" y="91531"/>
                </a:cubicBezTo>
                <a:lnTo>
                  <a:pt x="75580" y="90031"/>
                </a:lnTo>
                <a:close/>
                <a:moveTo>
                  <a:pt x="137591" y="90292"/>
                </a:moveTo>
                <a:cubicBezTo>
                  <a:pt x="137688" y="90618"/>
                  <a:pt x="137819" y="90944"/>
                  <a:pt x="137917" y="91270"/>
                </a:cubicBezTo>
                <a:lnTo>
                  <a:pt x="135666" y="91955"/>
                </a:lnTo>
                <a:cubicBezTo>
                  <a:pt x="135568" y="91662"/>
                  <a:pt x="135503" y="91368"/>
                  <a:pt x="135372" y="91075"/>
                </a:cubicBezTo>
                <a:lnTo>
                  <a:pt x="137591" y="90292"/>
                </a:lnTo>
                <a:close/>
                <a:moveTo>
                  <a:pt x="120204" y="90357"/>
                </a:moveTo>
                <a:lnTo>
                  <a:pt x="117758" y="91825"/>
                </a:lnTo>
                <a:cubicBezTo>
                  <a:pt x="117823" y="91923"/>
                  <a:pt x="117888" y="92053"/>
                  <a:pt x="117921" y="92151"/>
                </a:cubicBezTo>
                <a:lnTo>
                  <a:pt x="120400" y="90716"/>
                </a:lnTo>
                <a:lnTo>
                  <a:pt x="120204" y="90357"/>
                </a:lnTo>
                <a:close/>
                <a:moveTo>
                  <a:pt x="137852" y="89770"/>
                </a:moveTo>
                <a:lnTo>
                  <a:pt x="134883" y="90814"/>
                </a:lnTo>
                <a:lnTo>
                  <a:pt x="134948" y="91009"/>
                </a:lnTo>
                <a:cubicBezTo>
                  <a:pt x="135079" y="91401"/>
                  <a:pt x="135209" y="91858"/>
                  <a:pt x="135340" y="92249"/>
                </a:cubicBezTo>
                <a:lnTo>
                  <a:pt x="135405" y="92445"/>
                </a:lnTo>
                <a:lnTo>
                  <a:pt x="138406" y="91531"/>
                </a:lnTo>
                <a:lnTo>
                  <a:pt x="138341" y="91336"/>
                </a:lnTo>
                <a:cubicBezTo>
                  <a:pt x="138210" y="90879"/>
                  <a:pt x="138080" y="90422"/>
                  <a:pt x="137917" y="89966"/>
                </a:cubicBezTo>
                <a:lnTo>
                  <a:pt x="137852" y="89770"/>
                </a:lnTo>
                <a:close/>
                <a:moveTo>
                  <a:pt x="14124" y="52094"/>
                </a:moveTo>
                <a:lnTo>
                  <a:pt x="28453" y="60986"/>
                </a:lnTo>
                <a:lnTo>
                  <a:pt x="28453" y="60986"/>
                </a:lnTo>
                <a:cubicBezTo>
                  <a:pt x="26584" y="64014"/>
                  <a:pt x="24913" y="67167"/>
                  <a:pt x="23454" y="70426"/>
                </a:cubicBezTo>
                <a:lnTo>
                  <a:pt x="23356" y="70622"/>
                </a:lnTo>
                <a:lnTo>
                  <a:pt x="31491" y="74267"/>
                </a:lnTo>
                <a:lnTo>
                  <a:pt x="31491" y="74267"/>
                </a:lnTo>
                <a:cubicBezTo>
                  <a:pt x="28883" y="80113"/>
                  <a:pt x="27071" y="86299"/>
                  <a:pt x="26096" y="92673"/>
                </a:cubicBezTo>
                <a:lnTo>
                  <a:pt x="15981" y="91147"/>
                </a:lnTo>
                <a:lnTo>
                  <a:pt x="15981" y="91147"/>
                </a:lnTo>
                <a:lnTo>
                  <a:pt x="15984" y="91140"/>
                </a:lnTo>
                <a:cubicBezTo>
                  <a:pt x="16114" y="90227"/>
                  <a:pt x="16245" y="89313"/>
                  <a:pt x="16408" y="88367"/>
                </a:cubicBezTo>
                <a:lnTo>
                  <a:pt x="16473" y="88171"/>
                </a:lnTo>
                <a:lnTo>
                  <a:pt x="10340" y="87062"/>
                </a:lnTo>
                <a:lnTo>
                  <a:pt x="10308" y="87258"/>
                </a:lnTo>
                <a:cubicBezTo>
                  <a:pt x="10113" y="88234"/>
                  <a:pt x="9950" y="89241"/>
                  <a:pt x="9820" y="90217"/>
                </a:cubicBezTo>
                <a:lnTo>
                  <a:pt x="9820" y="90217"/>
                </a:lnTo>
                <a:lnTo>
                  <a:pt x="587" y="88824"/>
                </a:lnTo>
                <a:cubicBezTo>
                  <a:pt x="2577" y="75776"/>
                  <a:pt x="7176" y="63283"/>
                  <a:pt x="14124" y="52094"/>
                </a:cubicBezTo>
                <a:close/>
                <a:moveTo>
                  <a:pt x="57705" y="91075"/>
                </a:moveTo>
                <a:lnTo>
                  <a:pt x="59923" y="91792"/>
                </a:lnTo>
                <a:cubicBezTo>
                  <a:pt x="59825" y="92086"/>
                  <a:pt x="59760" y="92379"/>
                  <a:pt x="59662" y="92673"/>
                </a:cubicBezTo>
                <a:lnTo>
                  <a:pt x="57411" y="92053"/>
                </a:lnTo>
                <a:cubicBezTo>
                  <a:pt x="57509" y="91727"/>
                  <a:pt x="57607" y="91401"/>
                  <a:pt x="57705" y="91075"/>
                </a:cubicBezTo>
                <a:close/>
                <a:moveTo>
                  <a:pt x="186357" y="89574"/>
                </a:moveTo>
                <a:cubicBezTo>
                  <a:pt x="186488" y="90455"/>
                  <a:pt x="186618" y="91303"/>
                  <a:pt x="186716" y="92151"/>
                </a:cubicBezTo>
                <a:lnTo>
                  <a:pt x="181366" y="92836"/>
                </a:lnTo>
                <a:cubicBezTo>
                  <a:pt x="181269" y="92021"/>
                  <a:pt x="181171" y="91205"/>
                  <a:pt x="181040" y="90422"/>
                </a:cubicBezTo>
                <a:lnTo>
                  <a:pt x="186357" y="89574"/>
                </a:lnTo>
                <a:close/>
                <a:moveTo>
                  <a:pt x="170602" y="91107"/>
                </a:moveTo>
                <a:lnTo>
                  <a:pt x="169786" y="91238"/>
                </a:lnTo>
                <a:cubicBezTo>
                  <a:pt x="169884" y="91792"/>
                  <a:pt x="169982" y="92314"/>
                  <a:pt x="170047" y="92869"/>
                </a:cubicBezTo>
                <a:lnTo>
                  <a:pt x="170863" y="92738"/>
                </a:lnTo>
                <a:cubicBezTo>
                  <a:pt x="170798" y="92184"/>
                  <a:pt x="170700" y="91662"/>
                  <a:pt x="170602" y="91107"/>
                </a:cubicBezTo>
                <a:close/>
                <a:moveTo>
                  <a:pt x="42765" y="43711"/>
                </a:moveTo>
                <a:lnTo>
                  <a:pt x="42602" y="43841"/>
                </a:lnTo>
                <a:cubicBezTo>
                  <a:pt x="41786" y="44591"/>
                  <a:pt x="40971" y="45374"/>
                  <a:pt x="40188" y="46157"/>
                </a:cubicBezTo>
                <a:cubicBezTo>
                  <a:pt x="35800" y="50545"/>
                  <a:pt x="31935" y="55406"/>
                  <a:pt x="28666" y="60643"/>
                </a:cubicBezTo>
                <a:lnTo>
                  <a:pt x="28666" y="60643"/>
                </a:lnTo>
                <a:lnTo>
                  <a:pt x="27305" y="59799"/>
                </a:lnTo>
                <a:lnTo>
                  <a:pt x="27305" y="59799"/>
                </a:lnTo>
                <a:lnTo>
                  <a:pt x="27368" y="59694"/>
                </a:lnTo>
                <a:cubicBezTo>
                  <a:pt x="27857" y="58879"/>
                  <a:pt x="28379" y="58096"/>
                  <a:pt x="28869" y="57313"/>
                </a:cubicBezTo>
                <a:lnTo>
                  <a:pt x="28999" y="57150"/>
                </a:lnTo>
                <a:lnTo>
                  <a:pt x="23813" y="53725"/>
                </a:lnTo>
                <a:lnTo>
                  <a:pt x="23715" y="53888"/>
                </a:lnTo>
                <a:cubicBezTo>
                  <a:pt x="23160" y="54704"/>
                  <a:pt x="22606" y="55584"/>
                  <a:pt x="22084" y="56432"/>
                </a:cubicBezTo>
                <a:lnTo>
                  <a:pt x="22028" y="56525"/>
                </a:lnTo>
                <a:lnTo>
                  <a:pt x="22028" y="56525"/>
                </a:lnTo>
                <a:lnTo>
                  <a:pt x="13994" y="51539"/>
                </a:lnTo>
                <a:lnTo>
                  <a:pt x="13896" y="51702"/>
                </a:lnTo>
                <a:cubicBezTo>
                  <a:pt x="6818" y="63054"/>
                  <a:pt x="2153" y="75743"/>
                  <a:pt x="163" y="88954"/>
                </a:cubicBezTo>
                <a:lnTo>
                  <a:pt x="130" y="89150"/>
                </a:lnTo>
                <a:lnTo>
                  <a:pt x="26226" y="93097"/>
                </a:lnTo>
                <a:lnTo>
                  <a:pt x="26422" y="93130"/>
                </a:lnTo>
                <a:lnTo>
                  <a:pt x="26455" y="92934"/>
                </a:lnTo>
                <a:cubicBezTo>
                  <a:pt x="27406" y="86537"/>
                  <a:pt x="29230" y="80311"/>
                  <a:pt x="31852" y="74429"/>
                </a:cubicBezTo>
                <a:lnTo>
                  <a:pt x="31852" y="74429"/>
                </a:lnTo>
                <a:lnTo>
                  <a:pt x="38297" y="77317"/>
                </a:lnTo>
                <a:lnTo>
                  <a:pt x="38297" y="77317"/>
                </a:lnTo>
                <a:cubicBezTo>
                  <a:pt x="38351" y="77196"/>
                  <a:pt x="38405" y="77076"/>
                  <a:pt x="38459" y="76956"/>
                </a:cubicBezTo>
                <a:lnTo>
                  <a:pt x="38459" y="76956"/>
                </a:lnTo>
                <a:lnTo>
                  <a:pt x="32013" y="74069"/>
                </a:lnTo>
                <a:lnTo>
                  <a:pt x="32013" y="74069"/>
                </a:lnTo>
                <a:cubicBezTo>
                  <a:pt x="33311" y="71200"/>
                  <a:pt x="34799" y="68413"/>
                  <a:pt x="36469" y="65729"/>
                </a:cubicBezTo>
                <a:lnTo>
                  <a:pt x="36599" y="65566"/>
                </a:lnTo>
                <a:lnTo>
                  <a:pt x="29016" y="60861"/>
                </a:lnTo>
                <a:lnTo>
                  <a:pt x="29016" y="60861"/>
                </a:lnTo>
                <a:cubicBezTo>
                  <a:pt x="32273" y="55647"/>
                  <a:pt x="36125" y="50819"/>
                  <a:pt x="40481" y="46483"/>
                </a:cubicBezTo>
                <a:cubicBezTo>
                  <a:pt x="41232" y="45733"/>
                  <a:pt x="41982" y="45015"/>
                  <a:pt x="42732" y="44298"/>
                </a:cubicBezTo>
                <a:lnTo>
                  <a:pt x="53563" y="56037"/>
                </a:lnTo>
                <a:lnTo>
                  <a:pt x="53563" y="56037"/>
                </a:lnTo>
                <a:cubicBezTo>
                  <a:pt x="53663" y="55944"/>
                  <a:pt x="53765" y="55852"/>
                  <a:pt x="53866" y="55759"/>
                </a:cubicBezTo>
                <a:lnTo>
                  <a:pt x="53866" y="55759"/>
                </a:lnTo>
                <a:lnTo>
                  <a:pt x="54416" y="56356"/>
                </a:lnTo>
                <a:lnTo>
                  <a:pt x="54416" y="56356"/>
                </a:lnTo>
                <a:cubicBezTo>
                  <a:pt x="55528" y="55344"/>
                  <a:pt x="56679" y="54369"/>
                  <a:pt x="57868" y="53431"/>
                </a:cubicBezTo>
                <a:cubicBezTo>
                  <a:pt x="59978" y="51745"/>
                  <a:pt x="62182" y="50204"/>
                  <a:pt x="64465" y="48812"/>
                </a:cubicBezTo>
                <a:lnTo>
                  <a:pt x="64465" y="48812"/>
                </a:lnTo>
                <a:lnTo>
                  <a:pt x="64051" y="48126"/>
                </a:lnTo>
                <a:lnTo>
                  <a:pt x="64051" y="48126"/>
                </a:lnTo>
                <a:cubicBezTo>
                  <a:pt x="61732" y="49538"/>
                  <a:pt x="59492" y="51101"/>
                  <a:pt x="57346" y="52812"/>
                </a:cubicBezTo>
                <a:cubicBezTo>
                  <a:pt x="56147" y="53756"/>
                  <a:pt x="54987" y="54740"/>
                  <a:pt x="53866" y="55759"/>
                </a:cubicBezTo>
                <a:lnTo>
                  <a:pt x="53866" y="55759"/>
                </a:lnTo>
                <a:lnTo>
                  <a:pt x="42765" y="43711"/>
                </a:lnTo>
                <a:close/>
                <a:moveTo>
                  <a:pt x="57444" y="90585"/>
                </a:moveTo>
                <a:lnTo>
                  <a:pt x="57378" y="90748"/>
                </a:lnTo>
                <a:cubicBezTo>
                  <a:pt x="57248" y="91205"/>
                  <a:pt x="57117" y="91662"/>
                  <a:pt x="56954" y="92118"/>
                </a:cubicBezTo>
                <a:lnTo>
                  <a:pt x="56922" y="92314"/>
                </a:lnTo>
                <a:lnTo>
                  <a:pt x="59955" y="93195"/>
                </a:lnTo>
                <a:lnTo>
                  <a:pt x="59988" y="92999"/>
                </a:lnTo>
                <a:cubicBezTo>
                  <a:pt x="60118" y="92575"/>
                  <a:pt x="60249" y="92151"/>
                  <a:pt x="60379" y="91727"/>
                </a:cubicBezTo>
                <a:lnTo>
                  <a:pt x="60445" y="91531"/>
                </a:lnTo>
                <a:lnTo>
                  <a:pt x="57444" y="90585"/>
                </a:lnTo>
                <a:close/>
                <a:moveTo>
                  <a:pt x="186683" y="89117"/>
                </a:moveTo>
                <a:lnTo>
                  <a:pt x="180584" y="90096"/>
                </a:lnTo>
                <a:lnTo>
                  <a:pt x="180616" y="90292"/>
                </a:lnTo>
                <a:cubicBezTo>
                  <a:pt x="180779" y="91205"/>
                  <a:pt x="180910" y="92118"/>
                  <a:pt x="181008" y="93064"/>
                </a:cubicBezTo>
                <a:lnTo>
                  <a:pt x="181040" y="93293"/>
                </a:lnTo>
                <a:lnTo>
                  <a:pt x="187173" y="92510"/>
                </a:lnTo>
                <a:lnTo>
                  <a:pt x="187140" y="92314"/>
                </a:lnTo>
                <a:cubicBezTo>
                  <a:pt x="187010" y="91336"/>
                  <a:pt x="186879" y="90324"/>
                  <a:pt x="186716" y="89313"/>
                </a:cubicBezTo>
                <a:lnTo>
                  <a:pt x="186683" y="89117"/>
                </a:lnTo>
                <a:close/>
                <a:moveTo>
                  <a:pt x="65631" y="91597"/>
                </a:moveTo>
                <a:cubicBezTo>
                  <a:pt x="65435" y="92086"/>
                  <a:pt x="65240" y="92640"/>
                  <a:pt x="65077" y="93162"/>
                </a:cubicBezTo>
                <a:lnTo>
                  <a:pt x="65860" y="93391"/>
                </a:lnTo>
                <a:cubicBezTo>
                  <a:pt x="66023" y="92901"/>
                  <a:pt x="66218" y="92379"/>
                  <a:pt x="66381" y="91890"/>
                </a:cubicBezTo>
                <a:lnTo>
                  <a:pt x="65631" y="91597"/>
                </a:lnTo>
                <a:close/>
                <a:moveTo>
                  <a:pt x="74536" y="91923"/>
                </a:moveTo>
                <a:cubicBezTo>
                  <a:pt x="74471" y="92053"/>
                  <a:pt x="74406" y="92184"/>
                  <a:pt x="74341" y="92314"/>
                </a:cubicBezTo>
                <a:lnTo>
                  <a:pt x="76885" y="93554"/>
                </a:lnTo>
                <a:lnTo>
                  <a:pt x="77081" y="93228"/>
                </a:lnTo>
                <a:lnTo>
                  <a:pt x="74536" y="91923"/>
                </a:lnTo>
                <a:close/>
                <a:moveTo>
                  <a:pt x="97774" y="90810"/>
                </a:moveTo>
                <a:cubicBezTo>
                  <a:pt x="97879" y="90810"/>
                  <a:pt x="97983" y="90811"/>
                  <a:pt x="98088" y="90814"/>
                </a:cubicBezTo>
                <a:lnTo>
                  <a:pt x="97990" y="93260"/>
                </a:lnTo>
                <a:cubicBezTo>
                  <a:pt x="97890" y="93257"/>
                  <a:pt x="97791" y="93255"/>
                  <a:pt x="97691" y="93255"/>
                </a:cubicBezTo>
                <a:cubicBezTo>
                  <a:pt x="96818" y="93255"/>
                  <a:pt x="95969" y="93381"/>
                  <a:pt x="95120" y="93586"/>
                </a:cubicBezTo>
                <a:lnTo>
                  <a:pt x="94467" y="91238"/>
                </a:lnTo>
                <a:lnTo>
                  <a:pt x="94500" y="91238"/>
                </a:lnTo>
                <a:cubicBezTo>
                  <a:pt x="95545" y="90969"/>
                  <a:pt x="96645" y="90810"/>
                  <a:pt x="97774" y="90810"/>
                </a:cubicBezTo>
                <a:close/>
                <a:moveTo>
                  <a:pt x="121215" y="92249"/>
                </a:moveTo>
                <a:lnTo>
                  <a:pt x="118671" y="93521"/>
                </a:lnTo>
                <a:cubicBezTo>
                  <a:pt x="118704" y="93619"/>
                  <a:pt x="118769" y="93749"/>
                  <a:pt x="118834" y="93847"/>
                </a:cubicBezTo>
                <a:lnTo>
                  <a:pt x="121411" y="92673"/>
                </a:lnTo>
                <a:cubicBezTo>
                  <a:pt x="121346" y="92510"/>
                  <a:pt x="121281" y="92379"/>
                  <a:pt x="121215" y="92249"/>
                </a:cubicBezTo>
                <a:close/>
                <a:moveTo>
                  <a:pt x="97678" y="90408"/>
                </a:moveTo>
                <a:cubicBezTo>
                  <a:pt x="96486" y="90408"/>
                  <a:pt x="95318" y="90572"/>
                  <a:pt x="94174" y="90879"/>
                </a:cubicBezTo>
                <a:lnTo>
                  <a:pt x="93978" y="90944"/>
                </a:lnTo>
                <a:lnTo>
                  <a:pt x="94859" y="94076"/>
                </a:lnTo>
                <a:lnTo>
                  <a:pt x="95054" y="94043"/>
                </a:lnTo>
                <a:cubicBezTo>
                  <a:pt x="95895" y="93799"/>
                  <a:pt x="96757" y="93668"/>
                  <a:pt x="97624" y="93668"/>
                </a:cubicBezTo>
                <a:cubicBezTo>
                  <a:pt x="97800" y="93668"/>
                  <a:pt x="97977" y="93673"/>
                  <a:pt x="98153" y="93684"/>
                </a:cubicBezTo>
                <a:lnTo>
                  <a:pt x="98382" y="93684"/>
                </a:lnTo>
                <a:lnTo>
                  <a:pt x="98512" y="90422"/>
                </a:lnTo>
                <a:lnTo>
                  <a:pt x="98284" y="90422"/>
                </a:lnTo>
                <a:cubicBezTo>
                  <a:pt x="98081" y="90413"/>
                  <a:pt x="97879" y="90408"/>
                  <a:pt x="97678" y="90408"/>
                </a:cubicBezTo>
                <a:close/>
                <a:moveTo>
                  <a:pt x="101154" y="91238"/>
                </a:moveTo>
                <a:cubicBezTo>
                  <a:pt x="102329" y="91564"/>
                  <a:pt x="103438" y="92053"/>
                  <a:pt x="104481" y="92673"/>
                </a:cubicBezTo>
                <a:lnTo>
                  <a:pt x="103177" y="94761"/>
                </a:lnTo>
                <a:cubicBezTo>
                  <a:pt x="102361" y="94239"/>
                  <a:pt x="101480" y="93880"/>
                  <a:pt x="100567" y="93619"/>
                </a:cubicBezTo>
                <a:lnTo>
                  <a:pt x="101154" y="91238"/>
                </a:lnTo>
                <a:close/>
                <a:moveTo>
                  <a:pt x="130479" y="93130"/>
                </a:moveTo>
                <a:lnTo>
                  <a:pt x="129697" y="93358"/>
                </a:lnTo>
                <a:cubicBezTo>
                  <a:pt x="129860" y="93880"/>
                  <a:pt x="130023" y="94402"/>
                  <a:pt x="130153" y="94924"/>
                </a:cubicBezTo>
                <a:lnTo>
                  <a:pt x="130936" y="94695"/>
                </a:lnTo>
                <a:cubicBezTo>
                  <a:pt x="130806" y="94174"/>
                  <a:pt x="130643" y="93652"/>
                  <a:pt x="130479" y="93130"/>
                </a:cubicBezTo>
                <a:close/>
                <a:moveTo>
                  <a:pt x="38297" y="77317"/>
                </a:moveTo>
                <a:cubicBezTo>
                  <a:pt x="35822" y="82889"/>
                  <a:pt x="34129" y="88828"/>
                  <a:pt x="33308" y="94973"/>
                </a:cubicBezTo>
                <a:lnTo>
                  <a:pt x="33308" y="94973"/>
                </a:lnTo>
                <a:lnTo>
                  <a:pt x="34124" y="95081"/>
                </a:lnTo>
                <a:lnTo>
                  <a:pt x="34124" y="95081"/>
                </a:lnTo>
                <a:cubicBezTo>
                  <a:pt x="34942" y="89014"/>
                  <a:pt x="36613" y="83153"/>
                  <a:pt x="39052" y="77655"/>
                </a:cubicBezTo>
                <a:lnTo>
                  <a:pt x="39052" y="77655"/>
                </a:lnTo>
                <a:lnTo>
                  <a:pt x="38297" y="77317"/>
                </a:lnTo>
                <a:close/>
                <a:moveTo>
                  <a:pt x="100861" y="90748"/>
                </a:moveTo>
                <a:lnTo>
                  <a:pt x="100045" y="93913"/>
                </a:lnTo>
                <a:lnTo>
                  <a:pt x="100273" y="93978"/>
                </a:lnTo>
                <a:cubicBezTo>
                  <a:pt x="101285" y="94239"/>
                  <a:pt x="102263" y="94630"/>
                  <a:pt x="103144" y="95185"/>
                </a:cubicBezTo>
                <a:lnTo>
                  <a:pt x="103307" y="95315"/>
                </a:lnTo>
                <a:lnTo>
                  <a:pt x="105069" y="92543"/>
                </a:lnTo>
                <a:lnTo>
                  <a:pt x="104873" y="92445"/>
                </a:lnTo>
                <a:cubicBezTo>
                  <a:pt x="103699" y="91694"/>
                  <a:pt x="102394" y="91140"/>
                  <a:pt x="101056" y="90814"/>
                </a:cubicBezTo>
                <a:lnTo>
                  <a:pt x="100861" y="90748"/>
                </a:lnTo>
                <a:close/>
                <a:moveTo>
                  <a:pt x="73623" y="93880"/>
                </a:moveTo>
                <a:cubicBezTo>
                  <a:pt x="73590" y="94010"/>
                  <a:pt x="73525" y="94141"/>
                  <a:pt x="73460" y="94271"/>
                </a:cubicBezTo>
                <a:lnTo>
                  <a:pt x="76135" y="95315"/>
                </a:lnTo>
                <a:lnTo>
                  <a:pt x="76135" y="95348"/>
                </a:lnTo>
                <a:cubicBezTo>
                  <a:pt x="76167" y="95217"/>
                  <a:pt x="76233" y="95087"/>
                  <a:pt x="76265" y="94956"/>
                </a:cubicBezTo>
                <a:lnTo>
                  <a:pt x="73623" y="93880"/>
                </a:lnTo>
                <a:close/>
                <a:moveTo>
                  <a:pt x="122096" y="94239"/>
                </a:moveTo>
                <a:lnTo>
                  <a:pt x="119421" y="95283"/>
                </a:lnTo>
                <a:cubicBezTo>
                  <a:pt x="119487" y="95380"/>
                  <a:pt x="119519" y="95511"/>
                  <a:pt x="119584" y="95641"/>
                </a:cubicBezTo>
                <a:lnTo>
                  <a:pt x="122259" y="94630"/>
                </a:lnTo>
                <a:cubicBezTo>
                  <a:pt x="122194" y="94500"/>
                  <a:pt x="122129" y="94369"/>
                  <a:pt x="122096" y="94239"/>
                </a:cubicBezTo>
                <a:close/>
                <a:moveTo>
                  <a:pt x="138765" y="94402"/>
                </a:moveTo>
                <a:cubicBezTo>
                  <a:pt x="138830" y="94761"/>
                  <a:pt x="138895" y="95087"/>
                  <a:pt x="138961" y="95413"/>
                </a:cubicBezTo>
                <a:lnTo>
                  <a:pt x="136677" y="95870"/>
                </a:lnTo>
                <a:cubicBezTo>
                  <a:pt x="136612" y="95544"/>
                  <a:pt x="136547" y="95250"/>
                  <a:pt x="136482" y="94956"/>
                </a:cubicBezTo>
                <a:lnTo>
                  <a:pt x="138765" y="94402"/>
                </a:lnTo>
                <a:close/>
                <a:moveTo>
                  <a:pt x="104747" y="76417"/>
                </a:moveTo>
                <a:cubicBezTo>
                  <a:pt x="109629" y="77655"/>
                  <a:pt x="114144" y="80186"/>
                  <a:pt x="117758" y="83800"/>
                </a:cubicBezTo>
                <a:cubicBezTo>
                  <a:pt x="120203" y="86253"/>
                  <a:pt x="122105" y="89045"/>
                  <a:pt x="123462" y="92025"/>
                </a:cubicBezTo>
                <a:lnTo>
                  <a:pt x="123462" y="92025"/>
                </a:lnTo>
                <a:lnTo>
                  <a:pt x="114724" y="95968"/>
                </a:lnTo>
                <a:cubicBezTo>
                  <a:pt x="113811" y="93978"/>
                  <a:pt x="112539" y="92151"/>
                  <a:pt x="110973" y="90618"/>
                </a:cubicBezTo>
                <a:cubicBezTo>
                  <a:pt x="108624" y="88237"/>
                  <a:pt x="105688" y="86541"/>
                  <a:pt x="102459" y="85725"/>
                </a:cubicBezTo>
                <a:lnTo>
                  <a:pt x="104747" y="76417"/>
                </a:lnTo>
                <a:close/>
                <a:moveTo>
                  <a:pt x="91597" y="92379"/>
                </a:moveTo>
                <a:lnTo>
                  <a:pt x="92738" y="94532"/>
                </a:lnTo>
                <a:cubicBezTo>
                  <a:pt x="91890" y="95022"/>
                  <a:pt x="91107" y="95576"/>
                  <a:pt x="90422" y="96261"/>
                </a:cubicBezTo>
                <a:lnTo>
                  <a:pt x="88661" y="94565"/>
                </a:lnTo>
                <a:lnTo>
                  <a:pt x="88693" y="94565"/>
                </a:lnTo>
                <a:cubicBezTo>
                  <a:pt x="89542" y="93717"/>
                  <a:pt x="90520" y="92967"/>
                  <a:pt x="91597" y="92379"/>
                </a:cubicBezTo>
                <a:close/>
                <a:moveTo>
                  <a:pt x="139058" y="93913"/>
                </a:moveTo>
                <a:lnTo>
                  <a:pt x="135992" y="94630"/>
                </a:lnTo>
                <a:lnTo>
                  <a:pt x="136057" y="94826"/>
                </a:lnTo>
                <a:cubicBezTo>
                  <a:pt x="136155" y="95283"/>
                  <a:pt x="136253" y="95707"/>
                  <a:pt x="136318" y="96131"/>
                </a:cubicBezTo>
                <a:lnTo>
                  <a:pt x="136351" y="96326"/>
                </a:lnTo>
                <a:lnTo>
                  <a:pt x="139450" y="95739"/>
                </a:lnTo>
                <a:lnTo>
                  <a:pt x="139417" y="95511"/>
                </a:lnTo>
                <a:cubicBezTo>
                  <a:pt x="139319" y="95054"/>
                  <a:pt x="139222" y="94598"/>
                  <a:pt x="139124" y="94141"/>
                </a:cubicBezTo>
                <a:lnTo>
                  <a:pt x="139058" y="93913"/>
                </a:lnTo>
                <a:close/>
                <a:moveTo>
                  <a:pt x="171156" y="94761"/>
                </a:moveTo>
                <a:lnTo>
                  <a:pt x="170341" y="94859"/>
                </a:lnTo>
                <a:cubicBezTo>
                  <a:pt x="170406" y="95413"/>
                  <a:pt x="170439" y="95935"/>
                  <a:pt x="170504" y="96490"/>
                </a:cubicBezTo>
                <a:lnTo>
                  <a:pt x="171320" y="96392"/>
                </a:lnTo>
                <a:cubicBezTo>
                  <a:pt x="171254" y="95870"/>
                  <a:pt x="171222" y="95315"/>
                  <a:pt x="171156" y="94761"/>
                </a:cubicBezTo>
                <a:close/>
                <a:moveTo>
                  <a:pt x="98577" y="49550"/>
                </a:moveTo>
                <a:lnTo>
                  <a:pt x="98577" y="50920"/>
                </a:lnTo>
                <a:lnTo>
                  <a:pt x="98806" y="52616"/>
                </a:lnTo>
                <a:cubicBezTo>
                  <a:pt x="98371" y="52605"/>
                  <a:pt x="97937" y="52599"/>
                  <a:pt x="97504" y="52599"/>
                </a:cubicBezTo>
                <a:cubicBezTo>
                  <a:pt x="84040" y="52599"/>
                  <a:pt x="71099" y="57980"/>
                  <a:pt x="61586" y="67556"/>
                </a:cubicBezTo>
                <a:cubicBezTo>
                  <a:pt x="53725" y="75385"/>
                  <a:pt x="48636" y="85562"/>
                  <a:pt x="47136" y="96522"/>
                </a:cubicBezTo>
                <a:lnTo>
                  <a:pt x="45635" y="95315"/>
                </a:lnTo>
                <a:lnTo>
                  <a:pt x="44265" y="95120"/>
                </a:lnTo>
                <a:cubicBezTo>
                  <a:pt x="44461" y="94141"/>
                  <a:pt x="44624" y="93162"/>
                  <a:pt x="44820" y="92151"/>
                </a:cubicBezTo>
                <a:lnTo>
                  <a:pt x="46320" y="92477"/>
                </a:lnTo>
                <a:lnTo>
                  <a:pt x="46353" y="92282"/>
                </a:lnTo>
                <a:cubicBezTo>
                  <a:pt x="46549" y="91433"/>
                  <a:pt x="46777" y="90520"/>
                  <a:pt x="47038" y="89639"/>
                </a:cubicBezTo>
                <a:lnTo>
                  <a:pt x="47070" y="89444"/>
                </a:lnTo>
                <a:lnTo>
                  <a:pt x="45603" y="89020"/>
                </a:lnTo>
                <a:cubicBezTo>
                  <a:pt x="45864" y="88074"/>
                  <a:pt x="46157" y="87128"/>
                  <a:pt x="46483" y="86214"/>
                </a:cubicBezTo>
                <a:lnTo>
                  <a:pt x="47919" y="86704"/>
                </a:lnTo>
                <a:lnTo>
                  <a:pt x="47984" y="86508"/>
                </a:lnTo>
                <a:cubicBezTo>
                  <a:pt x="48277" y="85627"/>
                  <a:pt x="48604" y="84779"/>
                  <a:pt x="48930" y="83964"/>
                </a:cubicBezTo>
                <a:lnTo>
                  <a:pt x="49028" y="83768"/>
                </a:lnTo>
                <a:lnTo>
                  <a:pt x="47625" y="83181"/>
                </a:lnTo>
                <a:cubicBezTo>
                  <a:pt x="47984" y="82267"/>
                  <a:pt x="48408" y="81354"/>
                  <a:pt x="48799" y="80473"/>
                </a:cubicBezTo>
                <a:lnTo>
                  <a:pt x="50169" y="81126"/>
                </a:lnTo>
                <a:lnTo>
                  <a:pt x="50267" y="80963"/>
                </a:lnTo>
                <a:cubicBezTo>
                  <a:pt x="50659" y="80147"/>
                  <a:pt x="51083" y="79299"/>
                  <a:pt x="51507" y="78516"/>
                </a:cubicBezTo>
                <a:lnTo>
                  <a:pt x="51605" y="78320"/>
                </a:lnTo>
                <a:lnTo>
                  <a:pt x="50267" y="77603"/>
                </a:lnTo>
                <a:cubicBezTo>
                  <a:pt x="50757" y="76755"/>
                  <a:pt x="51246" y="75874"/>
                  <a:pt x="51768" y="75058"/>
                </a:cubicBezTo>
                <a:lnTo>
                  <a:pt x="53073" y="75874"/>
                </a:lnTo>
                <a:lnTo>
                  <a:pt x="53170" y="75678"/>
                </a:lnTo>
                <a:cubicBezTo>
                  <a:pt x="53627" y="74928"/>
                  <a:pt x="54149" y="74178"/>
                  <a:pt x="54671" y="73395"/>
                </a:cubicBezTo>
                <a:lnTo>
                  <a:pt x="54801" y="73232"/>
                </a:lnTo>
                <a:lnTo>
                  <a:pt x="53562" y="72383"/>
                </a:lnTo>
                <a:cubicBezTo>
                  <a:pt x="54149" y="71568"/>
                  <a:pt x="54736" y="70785"/>
                  <a:pt x="55356" y="70002"/>
                </a:cubicBezTo>
                <a:lnTo>
                  <a:pt x="56530" y="70948"/>
                </a:lnTo>
                <a:lnTo>
                  <a:pt x="56661" y="70785"/>
                </a:lnTo>
                <a:cubicBezTo>
                  <a:pt x="57248" y="70067"/>
                  <a:pt x="57835" y="69382"/>
                  <a:pt x="58422" y="68697"/>
                </a:cubicBezTo>
                <a:lnTo>
                  <a:pt x="58553" y="68534"/>
                </a:lnTo>
                <a:lnTo>
                  <a:pt x="57444" y="67556"/>
                </a:lnTo>
                <a:cubicBezTo>
                  <a:pt x="58096" y="66805"/>
                  <a:pt x="58781" y="66088"/>
                  <a:pt x="59466" y="65403"/>
                </a:cubicBezTo>
                <a:lnTo>
                  <a:pt x="60542" y="66479"/>
                </a:lnTo>
                <a:lnTo>
                  <a:pt x="60673" y="66316"/>
                </a:lnTo>
                <a:cubicBezTo>
                  <a:pt x="61325" y="65664"/>
                  <a:pt x="62010" y="65044"/>
                  <a:pt x="62663" y="64457"/>
                </a:cubicBezTo>
                <a:lnTo>
                  <a:pt x="62826" y="64294"/>
                </a:lnTo>
                <a:lnTo>
                  <a:pt x="61815" y="63185"/>
                </a:lnTo>
                <a:cubicBezTo>
                  <a:pt x="62565" y="62532"/>
                  <a:pt x="63315" y="61880"/>
                  <a:pt x="64098" y="61293"/>
                </a:cubicBezTo>
                <a:lnTo>
                  <a:pt x="65011" y="62467"/>
                </a:lnTo>
                <a:lnTo>
                  <a:pt x="65174" y="62337"/>
                </a:lnTo>
                <a:cubicBezTo>
                  <a:pt x="65892" y="61782"/>
                  <a:pt x="66642" y="61227"/>
                  <a:pt x="67393" y="60706"/>
                </a:cubicBezTo>
                <a:lnTo>
                  <a:pt x="67556" y="60575"/>
                </a:lnTo>
                <a:lnTo>
                  <a:pt x="66675" y="59368"/>
                </a:lnTo>
                <a:cubicBezTo>
                  <a:pt x="67491" y="58814"/>
                  <a:pt x="68306" y="58259"/>
                  <a:pt x="69154" y="57737"/>
                </a:cubicBezTo>
                <a:lnTo>
                  <a:pt x="69937" y="59009"/>
                </a:lnTo>
                <a:lnTo>
                  <a:pt x="70100" y="58911"/>
                </a:lnTo>
                <a:cubicBezTo>
                  <a:pt x="70883" y="58455"/>
                  <a:pt x="71666" y="57966"/>
                  <a:pt x="72481" y="57541"/>
                </a:cubicBezTo>
                <a:lnTo>
                  <a:pt x="72677" y="57444"/>
                </a:lnTo>
                <a:lnTo>
                  <a:pt x="71927" y="56106"/>
                </a:lnTo>
                <a:cubicBezTo>
                  <a:pt x="72808" y="55649"/>
                  <a:pt x="73688" y="55160"/>
                  <a:pt x="74569" y="54769"/>
                </a:cubicBezTo>
                <a:lnTo>
                  <a:pt x="75221" y="56139"/>
                </a:lnTo>
                <a:lnTo>
                  <a:pt x="75417" y="56041"/>
                </a:lnTo>
                <a:cubicBezTo>
                  <a:pt x="76265" y="55649"/>
                  <a:pt x="77113" y="55291"/>
                  <a:pt x="77929" y="54964"/>
                </a:cubicBezTo>
                <a:lnTo>
                  <a:pt x="78125" y="54867"/>
                </a:lnTo>
                <a:lnTo>
                  <a:pt x="77537" y="53464"/>
                </a:lnTo>
                <a:cubicBezTo>
                  <a:pt x="78451" y="53105"/>
                  <a:pt x="79397" y="52746"/>
                  <a:pt x="80343" y="52453"/>
                </a:cubicBezTo>
                <a:lnTo>
                  <a:pt x="80767" y="53888"/>
                </a:lnTo>
                <a:lnTo>
                  <a:pt x="80963" y="53823"/>
                </a:lnTo>
                <a:cubicBezTo>
                  <a:pt x="81843" y="53497"/>
                  <a:pt x="82724" y="53236"/>
                  <a:pt x="83605" y="53007"/>
                </a:cubicBezTo>
                <a:lnTo>
                  <a:pt x="83800" y="52942"/>
                </a:lnTo>
                <a:lnTo>
                  <a:pt x="83376" y="51474"/>
                </a:lnTo>
                <a:cubicBezTo>
                  <a:pt x="84322" y="51213"/>
                  <a:pt x="85301" y="50985"/>
                  <a:pt x="86280" y="50757"/>
                </a:cubicBezTo>
                <a:lnTo>
                  <a:pt x="86573" y="52257"/>
                </a:lnTo>
                <a:lnTo>
                  <a:pt x="86769" y="52224"/>
                </a:lnTo>
                <a:cubicBezTo>
                  <a:pt x="87650" y="52029"/>
                  <a:pt x="88563" y="51866"/>
                  <a:pt x="89476" y="51702"/>
                </a:cubicBezTo>
                <a:lnTo>
                  <a:pt x="89672" y="51670"/>
                </a:lnTo>
                <a:lnTo>
                  <a:pt x="89444" y="50169"/>
                </a:lnTo>
                <a:cubicBezTo>
                  <a:pt x="90422" y="50039"/>
                  <a:pt x="91401" y="49908"/>
                  <a:pt x="92379" y="49811"/>
                </a:cubicBezTo>
                <a:lnTo>
                  <a:pt x="92510" y="51311"/>
                </a:lnTo>
                <a:lnTo>
                  <a:pt x="92738" y="51311"/>
                </a:lnTo>
                <a:cubicBezTo>
                  <a:pt x="93619" y="51213"/>
                  <a:pt x="94532" y="51181"/>
                  <a:pt x="95446" y="51115"/>
                </a:cubicBezTo>
                <a:lnTo>
                  <a:pt x="95674" y="51115"/>
                </a:lnTo>
                <a:lnTo>
                  <a:pt x="95609" y="49615"/>
                </a:lnTo>
                <a:cubicBezTo>
                  <a:pt x="96587" y="49550"/>
                  <a:pt x="97566" y="49550"/>
                  <a:pt x="98577" y="49550"/>
                </a:cubicBezTo>
                <a:close/>
                <a:moveTo>
                  <a:pt x="56628" y="95185"/>
                </a:moveTo>
                <a:lnTo>
                  <a:pt x="58911" y="95674"/>
                </a:lnTo>
                <a:cubicBezTo>
                  <a:pt x="58846" y="96000"/>
                  <a:pt x="58781" y="96294"/>
                  <a:pt x="58748" y="96587"/>
                </a:cubicBezTo>
                <a:lnTo>
                  <a:pt x="56432" y="96196"/>
                </a:lnTo>
                <a:cubicBezTo>
                  <a:pt x="56498" y="95870"/>
                  <a:pt x="56563" y="95511"/>
                  <a:pt x="56628" y="95185"/>
                </a:cubicBezTo>
                <a:close/>
                <a:moveTo>
                  <a:pt x="91760" y="91825"/>
                </a:moveTo>
                <a:lnTo>
                  <a:pt x="91597" y="91923"/>
                </a:lnTo>
                <a:cubicBezTo>
                  <a:pt x="90390" y="92543"/>
                  <a:pt x="89313" y="93358"/>
                  <a:pt x="88335" y="94304"/>
                </a:cubicBezTo>
                <a:lnTo>
                  <a:pt x="88106" y="94565"/>
                </a:lnTo>
                <a:lnTo>
                  <a:pt x="90422" y="96848"/>
                </a:lnTo>
                <a:lnTo>
                  <a:pt x="90651" y="96620"/>
                </a:lnTo>
                <a:cubicBezTo>
                  <a:pt x="91368" y="95902"/>
                  <a:pt x="92184" y="95283"/>
                  <a:pt x="93097" y="94826"/>
                </a:cubicBezTo>
                <a:lnTo>
                  <a:pt x="93293" y="94728"/>
                </a:lnTo>
                <a:lnTo>
                  <a:pt x="91760" y="91825"/>
                </a:lnTo>
                <a:close/>
                <a:moveTo>
                  <a:pt x="56335" y="94728"/>
                </a:moveTo>
                <a:lnTo>
                  <a:pt x="56269" y="94924"/>
                </a:lnTo>
                <a:cubicBezTo>
                  <a:pt x="56171" y="95380"/>
                  <a:pt x="56106" y="95837"/>
                  <a:pt x="56008" y="96326"/>
                </a:cubicBezTo>
                <a:lnTo>
                  <a:pt x="55976" y="96522"/>
                </a:lnTo>
                <a:lnTo>
                  <a:pt x="59075" y="97077"/>
                </a:lnTo>
                <a:lnTo>
                  <a:pt x="59107" y="96881"/>
                </a:lnTo>
                <a:cubicBezTo>
                  <a:pt x="59172" y="96424"/>
                  <a:pt x="59270" y="96000"/>
                  <a:pt x="59368" y="95576"/>
                </a:cubicBezTo>
                <a:lnTo>
                  <a:pt x="59401" y="95380"/>
                </a:lnTo>
                <a:lnTo>
                  <a:pt x="56335" y="94728"/>
                </a:lnTo>
                <a:close/>
                <a:moveTo>
                  <a:pt x="72905" y="95902"/>
                </a:moveTo>
                <a:cubicBezTo>
                  <a:pt x="72873" y="96033"/>
                  <a:pt x="72808" y="96196"/>
                  <a:pt x="72775" y="96326"/>
                </a:cubicBezTo>
                <a:lnTo>
                  <a:pt x="75515" y="97142"/>
                </a:lnTo>
                <a:lnTo>
                  <a:pt x="75613" y="96783"/>
                </a:lnTo>
                <a:lnTo>
                  <a:pt x="72905" y="95902"/>
                </a:lnTo>
                <a:close/>
                <a:moveTo>
                  <a:pt x="97413" y="49202"/>
                </a:moveTo>
                <a:cubicBezTo>
                  <a:pt x="96751" y="49202"/>
                  <a:pt x="96082" y="49218"/>
                  <a:pt x="95413" y="49256"/>
                </a:cubicBezTo>
                <a:lnTo>
                  <a:pt x="95217" y="49256"/>
                </a:lnTo>
                <a:lnTo>
                  <a:pt x="95283" y="50789"/>
                </a:lnTo>
                <a:cubicBezTo>
                  <a:pt x="94467" y="50822"/>
                  <a:pt x="93684" y="50854"/>
                  <a:pt x="92934" y="50920"/>
                </a:cubicBezTo>
                <a:lnTo>
                  <a:pt x="92804" y="49419"/>
                </a:lnTo>
                <a:lnTo>
                  <a:pt x="92575" y="49452"/>
                </a:lnTo>
                <a:cubicBezTo>
                  <a:pt x="91466" y="49517"/>
                  <a:pt x="90324" y="49680"/>
                  <a:pt x="89215" y="49843"/>
                </a:cubicBezTo>
                <a:lnTo>
                  <a:pt x="89020" y="49876"/>
                </a:lnTo>
                <a:lnTo>
                  <a:pt x="89248" y="51376"/>
                </a:lnTo>
                <a:cubicBezTo>
                  <a:pt x="88465" y="51507"/>
                  <a:pt x="87682" y="51637"/>
                  <a:pt x="86932" y="51800"/>
                </a:cubicBezTo>
                <a:lnTo>
                  <a:pt x="86638" y="50300"/>
                </a:lnTo>
                <a:lnTo>
                  <a:pt x="86410" y="50332"/>
                </a:lnTo>
                <a:cubicBezTo>
                  <a:pt x="85334" y="50593"/>
                  <a:pt x="84192" y="50854"/>
                  <a:pt x="83115" y="51148"/>
                </a:cubicBezTo>
                <a:lnTo>
                  <a:pt x="82920" y="51213"/>
                </a:lnTo>
                <a:lnTo>
                  <a:pt x="83344" y="52681"/>
                </a:lnTo>
                <a:cubicBezTo>
                  <a:pt x="82593" y="52909"/>
                  <a:pt x="81811" y="53138"/>
                  <a:pt x="81093" y="53366"/>
                </a:cubicBezTo>
                <a:lnTo>
                  <a:pt x="80604" y="51931"/>
                </a:lnTo>
                <a:lnTo>
                  <a:pt x="80408" y="51996"/>
                </a:lnTo>
                <a:cubicBezTo>
                  <a:pt x="79332" y="52355"/>
                  <a:pt x="78255" y="52779"/>
                  <a:pt x="77211" y="53170"/>
                </a:cubicBezTo>
                <a:lnTo>
                  <a:pt x="77016" y="53268"/>
                </a:lnTo>
                <a:lnTo>
                  <a:pt x="77603" y="54671"/>
                </a:lnTo>
                <a:cubicBezTo>
                  <a:pt x="76885" y="54964"/>
                  <a:pt x="76167" y="55258"/>
                  <a:pt x="75450" y="55617"/>
                </a:cubicBezTo>
                <a:lnTo>
                  <a:pt x="74797" y="54214"/>
                </a:lnTo>
                <a:lnTo>
                  <a:pt x="74602" y="54312"/>
                </a:lnTo>
                <a:cubicBezTo>
                  <a:pt x="73590" y="54801"/>
                  <a:pt x="72579" y="55323"/>
                  <a:pt x="71568" y="55845"/>
                </a:cubicBezTo>
                <a:lnTo>
                  <a:pt x="71405" y="55943"/>
                </a:lnTo>
                <a:lnTo>
                  <a:pt x="72123" y="57280"/>
                </a:lnTo>
                <a:cubicBezTo>
                  <a:pt x="71438" y="57639"/>
                  <a:pt x="70752" y="58063"/>
                  <a:pt x="70067" y="58455"/>
                </a:cubicBezTo>
                <a:lnTo>
                  <a:pt x="69285" y="57183"/>
                </a:lnTo>
                <a:lnTo>
                  <a:pt x="69121" y="57280"/>
                </a:lnTo>
                <a:cubicBezTo>
                  <a:pt x="68143" y="57868"/>
                  <a:pt x="67197" y="58520"/>
                  <a:pt x="66251" y="59172"/>
                </a:cubicBezTo>
                <a:lnTo>
                  <a:pt x="66088" y="59270"/>
                </a:lnTo>
                <a:lnTo>
                  <a:pt x="66969" y="60510"/>
                </a:lnTo>
                <a:cubicBezTo>
                  <a:pt x="66349" y="60967"/>
                  <a:pt x="65696" y="61423"/>
                  <a:pt x="65077" y="61913"/>
                </a:cubicBezTo>
                <a:lnTo>
                  <a:pt x="64163" y="60738"/>
                </a:lnTo>
                <a:lnTo>
                  <a:pt x="64000" y="60869"/>
                </a:lnTo>
                <a:cubicBezTo>
                  <a:pt x="63119" y="61554"/>
                  <a:pt x="62239" y="62304"/>
                  <a:pt x="61391" y="63054"/>
                </a:cubicBezTo>
                <a:lnTo>
                  <a:pt x="61227" y="63185"/>
                </a:lnTo>
                <a:lnTo>
                  <a:pt x="62239" y="64294"/>
                </a:lnTo>
                <a:cubicBezTo>
                  <a:pt x="61652" y="64848"/>
                  <a:pt x="61097" y="65370"/>
                  <a:pt x="60542" y="65925"/>
                </a:cubicBezTo>
                <a:lnTo>
                  <a:pt x="59466" y="64848"/>
                </a:lnTo>
                <a:lnTo>
                  <a:pt x="59172" y="65142"/>
                </a:lnTo>
                <a:cubicBezTo>
                  <a:pt x="58422" y="65892"/>
                  <a:pt x="57672" y="66675"/>
                  <a:pt x="56987" y="67458"/>
                </a:cubicBezTo>
                <a:lnTo>
                  <a:pt x="56856" y="67621"/>
                </a:lnTo>
                <a:lnTo>
                  <a:pt x="57966" y="68600"/>
                </a:lnTo>
                <a:cubicBezTo>
                  <a:pt x="57444" y="69187"/>
                  <a:pt x="56954" y="69807"/>
                  <a:pt x="56465" y="70394"/>
                </a:cubicBezTo>
                <a:lnTo>
                  <a:pt x="55291" y="69448"/>
                </a:lnTo>
                <a:lnTo>
                  <a:pt x="55160" y="69611"/>
                </a:lnTo>
                <a:cubicBezTo>
                  <a:pt x="54475" y="70492"/>
                  <a:pt x="53758" y="71405"/>
                  <a:pt x="53105" y="72351"/>
                </a:cubicBezTo>
                <a:lnTo>
                  <a:pt x="53007" y="72514"/>
                </a:lnTo>
                <a:lnTo>
                  <a:pt x="54214" y="73362"/>
                </a:lnTo>
                <a:cubicBezTo>
                  <a:pt x="53790" y="74014"/>
                  <a:pt x="53333" y="74667"/>
                  <a:pt x="52909" y="75319"/>
                </a:cubicBezTo>
                <a:lnTo>
                  <a:pt x="51637" y="74504"/>
                </a:lnTo>
                <a:lnTo>
                  <a:pt x="51539" y="74699"/>
                </a:lnTo>
                <a:cubicBezTo>
                  <a:pt x="50952" y="75645"/>
                  <a:pt x="50365" y="76624"/>
                  <a:pt x="49811" y="77635"/>
                </a:cubicBezTo>
                <a:lnTo>
                  <a:pt x="49713" y="77798"/>
                </a:lnTo>
                <a:lnTo>
                  <a:pt x="51050" y="78516"/>
                </a:lnTo>
                <a:cubicBezTo>
                  <a:pt x="50691" y="79201"/>
                  <a:pt x="50332" y="79919"/>
                  <a:pt x="49974" y="80604"/>
                </a:cubicBezTo>
                <a:lnTo>
                  <a:pt x="48604" y="79951"/>
                </a:lnTo>
                <a:lnTo>
                  <a:pt x="48538" y="80147"/>
                </a:lnTo>
                <a:cubicBezTo>
                  <a:pt x="48049" y="81158"/>
                  <a:pt x="47560" y="82202"/>
                  <a:pt x="47136" y="83246"/>
                </a:cubicBezTo>
                <a:lnTo>
                  <a:pt x="47070" y="83442"/>
                </a:lnTo>
                <a:lnTo>
                  <a:pt x="48473" y="83996"/>
                </a:lnTo>
                <a:cubicBezTo>
                  <a:pt x="48212" y="84714"/>
                  <a:pt x="47919" y="85464"/>
                  <a:pt x="47658" y="86214"/>
                </a:cubicBezTo>
                <a:lnTo>
                  <a:pt x="46222" y="85725"/>
                </a:lnTo>
                <a:lnTo>
                  <a:pt x="46157" y="85888"/>
                </a:lnTo>
                <a:cubicBezTo>
                  <a:pt x="45798" y="86997"/>
                  <a:pt x="45439" y="88074"/>
                  <a:pt x="45146" y="89150"/>
                </a:cubicBezTo>
                <a:lnTo>
                  <a:pt x="45113" y="89346"/>
                </a:lnTo>
                <a:lnTo>
                  <a:pt x="46581" y="89770"/>
                </a:lnTo>
                <a:cubicBezTo>
                  <a:pt x="46353" y="90520"/>
                  <a:pt x="46157" y="91303"/>
                  <a:pt x="45994" y="92053"/>
                </a:cubicBezTo>
                <a:lnTo>
                  <a:pt x="44526" y="91727"/>
                </a:lnTo>
                <a:lnTo>
                  <a:pt x="44461" y="91923"/>
                </a:lnTo>
                <a:cubicBezTo>
                  <a:pt x="44233" y="92999"/>
                  <a:pt x="44004" y="94141"/>
                  <a:pt x="43841" y="95250"/>
                </a:cubicBezTo>
                <a:lnTo>
                  <a:pt x="43808" y="95446"/>
                </a:lnTo>
                <a:lnTo>
                  <a:pt x="45472" y="95707"/>
                </a:lnTo>
                <a:lnTo>
                  <a:pt x="47429" y="97305"/>
                </a:lnTo>
                <a:lnTo>
                  <a:pt x="47495" y="96979"/>
                </a:lnTo>
                <a:cubicBezTo>
                  <a:pt x="48962" y="85953"/>
                  <a:pt x="54018" y="75743"/>
                  <a:pt x="61913" y="67882"/>
                </a:cubicBezTo>
                <a:cubicBezTo>
                  <a:pt x="71340" y="58392"/>
                  <a:pt x="84157" y="53049"/>
                  <a:pt x="97536" y="53049"/>
                </a:cubicBezTo>
                <a:cubicBezTo>
                  <a:pt x="98046" y="53049"/>
                  <a:pt x="98556" y="53057"/>
                  <a:pt x="99067" y="53073"/>
                </a:cubicBezTo>
                <a:lnTo>
                  <a:pt x="99295" y="53073"/>
                </a:lnTo>
                <a:lnTo>
                  <a:pt x="99001" y="50952"/>
                </a:lnTo>
                <a:lnTo>
                  <a:pt x="99034" y="49223"/>
                </a:lnTo>
                <a:lnTo>
                  <a:pt x="98806" y="49223"/>
                </a:lnTo>
                <a:cubicBezTo>
                  <a:pt x="98346" y="49210"/>
                  <a:pt x="97881" y="49202"/>
                  <a:pt x="97413" y="49202"/>
                </a:cubicBezTo>
                <a:close/>
                <a:moveTo>
                  <a:pt x="122781" y="96261"/>
                </a:moveTo>
                <a:lnTo>
                  <a:pt x="120074" y="97077"/>
                </a:lnTo>
                <a:cubicBezTo>
                  <a:pt x="120106" y="97207"/>
                  <a:pt x="120139" y="97338"/>
                  <a:pt x="120172" y="97468"/>
                </a:cubicBezTo>
                <a:lnTo>
                  <a:pt x="122912" y="96685"/>
                </a:lnTo>
                <a:cubicBezTo>
                  <a:pt x="122879" y="96555"/>
                  <a:pt x="122846" y="96424"/>
                  <a:pt x="122781" y="96261"/>
                </a:cubicBezTo>
                <a:close/>
                <a:moveTo>
                  <a:pt x="64098" y="96783"/>
                </a:moveTo>
                <a:cubicBezTo>
                  <a:pt x="64000" y="97305"/>
                  <a:pt x="63902" y="97860"/>
                  <a:pt x="63804" y="98414"/>
                </a:cubicBezTo>
                <a:lnTo>
                  <a:pt x="64620" y="98512"/>
                </a:lnTo>
                <a:lnTo>
                  <a:pt x="64653" y="98512"/>
                </a:lnTo>
                <a:cubicBezTo>
                  <a:pt x="64718" y="97990"/>
                  <a:pt x="64848" y="97468"/>
                  <a:pt x="64914" y="96914"/>
                </a:cubicBezTo>
                <a:lnTo>
                  <a:pt x="64098" y="96783"/>
                </a:lnTo>
                <a:close/>
                <a:moveTo>
                  <a:pt x="106928" y="94598"/>
                </a:moveTo>
                <a:cubicBezTo>
                  <a:pt x="107776" y="95446"/>
                  <a:pt x="108526" y="96424"/>
                  <a:pt x="109113" y="97501"/>
                </a:cubicBezTo>
                <a:lnTo>
                  <a:pt x="106961" y="98642"/>
                </a:lnTo>
                <a:cubicBezTo>
                  <a:pt x="106471" y="97794"/>
                  <a:pt x="105917" y="97044"/>
                  <a:pt x="105232" y="96359"/>
                </a:cubicBezTo>
                <a:lnTo>
                  <a:pt x="106928" y="94598"/>
                </a:lnTo>
                <a:close/>
                <a:moveTo>
                  <a:pt x="72318" y="98023"/>
                </a:moveTo>
                <a:cubicBezTo>
                  <a:pt x="72286" y="98153"/>
                  <a:pt x="72253" y="98284"/>
                  <a:pt x="72220" y="98414"/>
                </a:cubicBezTo>
                <a:lnTo>
                  <a:pt x="75026" y="99001"/>
                </a:lnTo>
                <a:cubicBezTo>
                  <a:pt x="75058" y="98871"/>
                  <a:pt x="75091" y="98773"/>
                  <a:pt x="75124" y="98642"/>
                </a:cubicBezTo>
                <a:lnTo>
                  <a:pt x="72318" y="98023"/>
                </a:lnTo>
                <a:close/>
                <a:moveTo>
                  <a:pt x="106928" y="94010"/>
                </a:moveTo>
                <a:lnTo>
                  <a:pt x="104645" y="96359"/>
                </a:lnTo>
                <a:lnTo>
                  <a:pt x="104905" y="96620"/>
                </a:lnTo>
                <a:cubicBezTo>
                  <a:pt x="105623" y="97338"/>
                  <a:pt x="106210" y="98153"/>
                  <a:pt x="106700" y="99034"/>
                </a:cubicBezTo>
                <a:lnTo>
                  <a:pt x="106797" y="99197"/>
                </a:lnTo>
                <a:lnTo>
                  <a:pt x="109668" y="97664"/>
                </a:lnTo>
                <a:lnTo>
                  <a:pt x="109570" y="97501"/>
                </a:lnTo>
                <a:cubicBezTo>
                  <a:pt x="108950" y="96326"/>
                  <a:pt x="108167" y="95250"/>
                  <a:pt x="107221" y="94304"/>
                </a:cubicBezTo>
                <a:lnTo>
                  <a:pt x="106928" y="94010"/>
                </a:lnTo>
                <a:close/>
                <a:moveTo>
                  <a:pt x="9492" y="96522"/>
                </a:moveTo>
                <a:lnTo>
                  <a:pt x="14875" y="96914"/>
                </a:lnTo>
                <a:cubicBezTo>
                  <a:pt x="14809" y="97696"/>
                  <a:pt x="14744" y="98512"/>
                  <a:pt x="14712" y="99327"/>
                </a:cubicBezTo>
                <a:lnTo>
                  <a:pt x="9329" y="99099"/>
                </a:lnTo>
                <a:cubicBezTo>
                  <a:pt x="9395" y="98218"/>
                  <a:pt x="9427" y="97338"/>
                  <a:pt x="9492" y="96522"/>
                </a:cubicBezTo>
                <a:close/>
                <a:moveTo>
                  <a:pt x="123336" y="98382"/>
                </a:moveTo>
                <a:lnTo>
                  <a:pt x="120530" y="98969"/>
                </a:lnTo>
                <a:lnTo>
                  <a:pt x="120596" y="99360"/>
                </a:lnTo>
                <a:lnTo>
                  <a:pt x="123401" y="98806"/>
                </a:lnTo>
                <a:lnTo>
                  <a:pt x="123336" y="98382"/>
                </a:lnTo>
                <a:close/>
                <a:moveTo>
                  <a:pt x="9068" y="96033"/>
                </a:moveTo>
                <a:lnTo>
                  <a:pt x="9068" y="96261"/>
                </a:lnTo>
                <a:cubicBezTo>
                  <a:pt x="9003" y="97240"/>
                  <a:pt x="8938" y="98251"/>
                  <a:pt x="8905" y="99262"/>
                </a:cubicBezTo>
                <a:lnTo>
                  <a:pt x="8905" y="99458"/>
                </a:lnTo>
                <a:lnTo>
                  <a:pt x="15103" y="99752"/>
                </a:lnTo>
                <a:lnTo>
                  <a:pt x="15070" y="99556"/>
                </a:lnTo>
                <a:cubicBezTo>
                  <a:pt x="15136" y="98610"/>
                  <a:pt x="15201" y="97664"/>
                  <a:pt x="15266" y="96751"/>
                </a:cubicBezTo>
                <a:lnTo>
                  <a:pt x="15266" y="96522"/>
                </a:lnTo>
                <a:lnTo>
                  <a:pt x="9068" y="96033"/>
                </a:lnTo>
                <a:close/>
                <a:moveTo>
                  <a:pt x="139483" y="98610"/>
                </a:moveTo>
                <a:cubicBezTo>
                  <a:pt x="139515" y="98936"/>
                  <a:pt x="139548" y="99262"/>
                  <a:pt x="139580" y="99621"/>
                </a:cubicBezTo>
                <a:lnTo>
                  <a:pt x="137264" y="99817"/>
                </a:lnTo>
                <a:cubicBezTo>
                  <a:pt x="137232" y="99523"/>
                  <a:pt x="137199" y="99230"/>
                  <a:pt x="137167" y="98903"/>
                </a:cubicBezTo>
                <a:lnTo>
                  <a:pt x="139483" y="98610"/>
                </a:lnTo>
                <a:close/>
                <a:moveTo>
                  <a:pt x="131752" y="98349"/>
                </a:moveTo>
                <a:lnTo>
                  <a:pt x="130936" y="98479"/>
                </a:lnTo>
                <a:cubicBezTo>
                  <a:pt x="131001" y="99034"/>
                  <a:pt x="131067" y="99556"/>
                  <a:pt x="131132" y="100110"/>
                </a:cubicBezTo>
                <a:lnTo>
                  <a:pt x="131947" y="99980"/>
                </a:lnTo>
                <a:cubicBezTo>
                  <a:pt x="131882" y="99425"/>
                  <a:pt x="131817" y="98871"/>
                  <a:pt x="131752" y="98349"/>
                </a:cubicBezTo>
                <a:close/>
                <a:moveTo>
                  <a:pt x="171483" y="98414"/>
                </a:moveTo>
                <a:lnTo>
                  <a:pt x="170667" y="98479"/>
                </a:lnTo>
                <a:cubicBezTo>
                  <a:pt x="170732" y="99034"/>
                  <a:pt x="170765" y="99588"/>
                  <a:pt x="170765" y="100110"/>
                </a:cubicBezTo>
                <a:lnTo>
                  <a:pt x="171580" y="100045"/>
                </a:lnTo>
                <a:cubicBezTo>
                  <a:pt x="171548" y="99523"/>
                  <a:pt x="171515" y="98969"/>
                  <a:pt x="171483" y="98414"/>
                </a:cubicBezTo>
                <a:close/>
                <a:moveTo>
                  <a:pt x="139841" y="98153"/>
                </a:moveTo>
                <a:lnTo>
                  <a:pt x="136742" y="98545"/>
                </a:lnTo>
                <a:lnTo>
                  <a:pt x="136775" y="98740"/>
                </a:lnTo>
                <a:cubicBezTo>
                  <a:pt x="136808" y="99197"/>
                  <a:pt x="136873" y="99621"/>
                  <a:pt x="136906" y="100078"/>
                </a:cubicBezTo>
                <a:lnTo>
                  <a:pt x="136906" y="100273"/>
                </a:lnTo>
                <a:lnTo>
                  <a:pt x="140070" y="99980"/>
                </a:lnTo>
                <a:lnTo>
                  <a:pt x="140037" y="99784"/>
                </a:lnTo>
                <a:cubicBezTo>
                  <a:pt x="140004" y="99295"/>
                  <a:pt x="139939" y="98838"/>
                  <a:pt x="139874" y="98349"/>
                </a:cubicBezTo>
                <a:lnTo>
                  <a:pt x="139841" y="98153"/>
                </a:lnTo>
                <a:close/>
                <a:moveTo>
                  <a:pt x="55976" y="99393"/>
                </a:moveTo>
                <a:lnTo>
                  <a:pt x="58292" y="99654"/>
                </a:lnTo>
                <a:lnTo>
                  <a:pt x="58226" y="100567"/>
                </a:lnTo>
                <a:lnTo>
                  <a:pt x="55878" y="100404"/>
                </a:lnTo>
                <a:cubicBezTo>
                  <a:pt x="55910" y="100078"/>
                  <a:pt x="55943" y="99719"/>
                  <a:pt x="55976" y="99393"/>
                </a:cubicBezTo>
                <a:close/>
                <a:moveTo>
                  <a:pt x="71959" y="100143"/>
                </a:moveTo>
                <a:cubicBezTo>
                  <a:pt x="71927" y="100273"/>
                  <a:pt x="71927" y="100404"/>
                  <a:pt x="71894" y="100567"/>
                </a:cubicBezTo>
                <a:lnTo>
                  <a:pt x="74732" y="100926"/>
                </a:lnTo>
                <a:lnTo>
                  <a:pt x="74765" y="100534"/>
                </a:lnTo>
                <a:lnTo>
                  <a:pt x="71959" y="100143"/>
                </a:lnTo>
                <a:close/>
                <a:moveTo>
                  <a:pt x="86736" y="96979"/>
                </a:moveTo>
                <a:lnTo>
                  <a:pt x="88824" y="98316"/>
                </a:lnTo>
                <a:cubicBezTo>
                  <a:pt x="88302" y="99132"/>
                  <a:pt x="87943" y="100013"/>
                  <a:pt x="87682" y="100926"/>
                </a:cubicBezTo>
                <a:lnTo>
                  <a:pt x="85301" y="100339"/>
                </a:lnTo>
                <a:cubicBezTo>
                  <a:pt x="85627" y="99164"/>
                  <a:pt x="86116" y="98023"/>
                  <a:pt x="86736" y="96979"/>
                </a:cubicBezTo>
                <a:close/>
                <a:moveTo>
                  <a:pt x="55617" y="98936"/>
                </a:moveTo>
                <a:lnTo>
                  <a:pt x="55584" y="99164"/>
                </a:lnTo>
                <a:cubicBezTo>
                  <a:pt x="55519" y="99621"/>
                  <a:pt x="55486" y="100110"/>
                  <a:pt x="55454" y="100567"/>
                </a:cubicBezTo>
                <a:lnTo>
                  <a:pt x="55454" y="100795"/>
                </a:lnTo>
                <a:lnTo>
                  <a:pt x="58585" y="101024"/>
                </a:lnTo>
                <a:lnTo>
                  <a:pt x="58585" y="100828"/>
                </a:lnTo>
                <a:cubicBezTo>
                  <a:pt x="58618" y="100371"/>
                  <a:pt x="58651" y="99947"/>
                  <a:pt x="58716" y="99491"/>
                </a:cubicBezTo>
                <a:lnTo>
                  <a:pt x="58748" y="99295"/>
                </a:lnTo>
                <a:lnTo>
                  <a:pt x="55617" y="98936"/>
                </a:lnTo>
                <a:close/>
                <a:moveTo>
                  <a:pt x="123695" y="100502"/>
                </a:moveTo>
                <a:lnTo>
                  <a:pt x="120857" y="100861"/>
                </a:lnTo>
                <a:cubicBezTo>
                  <a:pt x="120857" y="100991"/>
                  <a:pt x="120889" y="101122"/>
                  <a:pt x="120889" y="101252"/>
                </a:cubicBezTo>
                <a:lnTo>
                  <a:pt x="123727" y="100926"/>
                </a:lnTo>
                <a:cubicBezTo>
                  <a:pt x="123727" y="100795"/>
                  <a:pt x="123695" y="100665"/>
                  <a:pt x="123695" y="100502"/>
                </a:cubicBezTo>
                <a:close/>
                <a:moveTo>
                  <a:pt x="187271" y="98545"/>
                </a:moveTo>
                <a:cubicBezTo>
                  <a:pt x="187336" y="99425"/>
                  <a:pt x="187369" y="100273"/>
                  <a:pt x="187369" y="101154"/>
                </a:cubicBezTo>
                <a:lnTo>
                  <a:pt x="181986" y="101285"/>
                </a:lnTo>
                <a:cubicBezTo>
                  <a:pt x="181986" y="100469"/>
                  <a:pt x="181954" y="99654"/>
                  <a:pt x="181921" y="98838"/>
                </a:cubicBezTo>
                <a:lnTo>
                  <a:pt x="187271" y="98545"/>
                </a:lnTo>
                <a:close/>
                <a:moveTo>
                  <a:pt x="86638" y="96424"/>
                </a:moveTo>
                <a:lnTo>
                  <a:pt x="86508" y="96587"/>
                </a:lnTo>
                <a:cubicBezTo>
                  <a:pt x="85758" y="97762"/>
                  <a:pt x="85203" y="99067"/>
                  <a:pt x="84844" y="100404"/>
                </a:cubicBezTo>
                <a:lnTo>
                  <a:pt x="84812" y="100600"/>
                </a:lnTo>
                <a:lnTo>
                  <a:pt x="87976" y="101415"/>
                </a:lnTo>
                <a:lnTo>
                  <a:pt x="88008" y="101219"/>
                </a:lnTo>
                <a:cubicBezTo>
                  <a:pt x="88269" y="100208"/>
                  <a:pt x="88693" y="99230"/>
                  <a:pt x="89281" y="98349"/>
                </a:cubicBezTo>
                <a:lnTo>
                  <a:pt x="89378" y="98186"/>
                </a:lnTo>
                <a:lnTo>
                  <a:pt x="86638" y="96424"/>
                </a:lnTo>
                <a:close/>
                <a:moveTo>
                  <a:pt x="162153" y="94174"/>
                </a:moveTo>
                <a:lnTo>
                  <a:pt x="161338" y="94304"/>
                </a:lnTo>
                <a:cubicBezTo>
                  <a:pt x="161695" y="96732"/>
                  <a:pt x="161914" y="99185"/>
                  <a:pt x="161994" y="101644"/>
                </a:cubicBezTo>
                <a:lnTo>
                  <a:pt x="161994" y="101644"/>
                </a:lnTo>
                <a:lnTo>
                  <a:pt x="162833" y="101619"/>
                </a:lnTo>
                <a:lnTo>
                  <a:pt x="162833" y="101619"/>
                </a:lnTo>
                <a:cubicBezTo>
                  <a:pt x="162752" y="99130"/>
                  <a:pt x="162525" y="96646"/>
                  <a:pt x="162153" y="94174"/>
                </a:cubicBezTo>
                <a:close/>
                <a:moveTo>
                  <a:pt x="187695" y="98153"/>
                </a:moveTo>
                <a:lnTo>
                  <a:pt x="181497" y="98479"/>
                </a:lnTo>
                <a:lnTo>
                  <a:pt x="181497" y="98675"/>
                </a:lnTo>
                <a:cubicBezTo>
                  <a:pt x="181530" y="99621"/>
                  <a:pt x="181595" y="100567"/>
                  <a:pt x="181595" y="101513"/>
                </a:cubicBezTo>
                <a:lnTo>
                  <a:pt x="181595" y="101709"/>
                </a:lnTo>
                <a:lnTo>
                  <a:pt x="187793" y="101578"/>
                </a:lnTo>
                <a:lnTo>
                  <a:pt x="187793" y="101383"/>
                </a:lnTo>
                <a:cubicBezTo>
                  <a:pt x="187793" y="100339"/>
                  <a:pt x="187727" y="99327"/>
                  <a:pt x="187695" y="98349"/>
                </a:cubicBezTo>
                <a:lnTo>
                  <a:pt x="187695" y="98153"/>
                </a:lnTo>
                <a:close/>
                <a:moveTo>
                  <a:pt x="159739" y="75841"/>
                </a:moveTo>
                <a:lnTo>
                  <a:pt x="150051" y="80180"/>
                </a:lnTo>
                <a:lnTo>
                  <a:pt x="150149" y="80375"/>
                </a:lnTo>
                <a:cubicBezTo>
                  <a:pt x="153216" y="87193"/>
                  <a:pt x="154879" y="94565"/>
                  <a:pt x="155107" y="102068"/>
                </a:cubicBezTo>
                <a:lnTo>
                  <a:pt x="155107" y="102263"/>
                </a:lnTo>
                <a:lnTo>
                  <a:pt x="162005" y="102050"/>
                </a:lnTo>
                <a:lnTo>
                  <a:pt x="162005" y="102050"/>
                </a:lnTo>
                <a:cubicBezTo>
                  <a:pt x="162002" y="101915"/>
                  <a:pt x="161998" y="101780"/>
                  <a:pt x="161994" y="101644"/>
                </a:cubicBezTo>
                <a:lnTo>
                  <a:pt x="161994" y="101644"/>
                </a:lnTo>
                <a:lnTo>
                  <a:pt x="155499" y="101839"/>
                </a:lnTo>
                <a:cubicBezTo>
                  <a:pt x="155271" y="94435"/>
                  <a:pt x="153607" y="87160"/>
                  <a:pt x="150606" y="80375"/>
                </a:cubicBezTo>
                <a:lnTo>
                  <a:pt x="159544" y="76396"/>
                </a:lnTo>
                <a:cubicBezTo>
                  <a:pt x="163067" y="84322"/>
                  <a:pt x="165024" y="92869"/>
                  <a:pt x="165285" y="101546"/>
                </a:cubicBezTo>
                <a:lnTo>
                  <a:pt x="162833" y="101619"/>
                </a:lnTo>
                <a:lnTo>
                  <a:pt x="162833" y="101619"/>
                </a:lnTo>
                <a:cubicBezTo>
                  <a:pt x="162838" y="101754"/>
                  <a:pt x="162842" y="101889"/>
                  <a:pt x="162845" y="102024"/>
                </a:cubicBezTo>
                <a:lnTo>
                  <a:pt x="162845" y="102024"/>
                </a:lnTo>
                <a:lnTo>
                  <a:pt x="165676" y="101937"/>
                </a:lnTo>
                <a:lnTo>
                  <a:pt x="165676" y="101709"/>
                </a:lnTo>
                <a:cubicBezTo>
                  <a:pt x="165448" y="92869"/>
                  <a:pt x="163458" y="84127"/>
                  <a:pt x="159837" y="76037"/>
                </a:cubicBezTo>
                <a:lnTo>
                  <a:pt x="159739" y="75841"/>
                </a:lnTo>
                <a:close/>
                <a:moveTo>
                  <a:pt x="71731" y="102263"/>
                </a:moveTo>
                <a:cubicBezTo>
                  <a:pt x="71731" y="102426"/>
                  <a:pt x="71731" y="102557"/>
                  <a:pt x="71731" y="102720"/>
                </a:cubicBezTo>
                <a:lnTo>
                  <a:pt x="74569" y="102818"/>
                </a:lnTo>
                <a:cubicBezTo>
                  <a:pt x="74569" y="102687"/>
                  <a:pt x="74569" y="102557"/>
                  <a:pt x="74602" y="102426"/>
                </a:cubicBezTo>
                <a:lnTo>
                  <a:pt x="71731" y="102263"/>
                </a:lnTo>
                <a:close/>
                <a:moveTo>
                  <a:pt x="123890" y="102655"/>
                </a:moveTo>
                <a:lnTo>
                  <a:pt x="121020" y="102785"/>
                </a:lnTo>
                <a:lnTo>
                  <a:pt x="121020" y="103177"/>
                </a:lnTo>
                <a:lnTo>
                  <a:pt x="123890" y="103079"/>
                </a:lnTo>
                <a:lnTo>
                  <a:pt x="123890" y="102655"/>
                </a:lnTo>
                <a:close/>
                <a:moveTo>
                  <a:pt x="171678" y="102100"/>
                </a:moveTo>
                <a:lnTo>
                  <a:pt x="170863" y="102133"/>
                </a:lnTo>
                <a:lnTo>
                  <a:pt x="170863" y="103764"/>
                </a:lnTo>
                <a:lnTo>
                  <a:pt x="171678" y="103764"/>
                </a:lnTo>
                <a:cubicBezTo>
                  <a:pt x="171678" y="103209"/>
                  <a:pt x="171678" y="102655"/>
                  <a:pt x="171678" y="102100"/>
                </a:cubicBezTo>
                <a:close/>
                <a:moveTo>
                  <a:pt x="63446" y="102133"/>
                </a:moveTo>
                <a:cubicBezTo>
                  <a:pt x="63413" y="102655"/>
                  <a:pt x="63413" y="103209"/>
                  <a:pt x="63413" y="103764"/>
                </a:cubicBezTo>
                <a:lnTo>
                  <a:pt x="64229" y="103796"/>
                </a:lnTo>
                <a:cubicBezTo>
                  <a:pt x="64229" y="103242"/>
                  <a:pt x="64229" y="102720"/>
                  <a:pt x="64261" y="102165"/>
                </a:cubicBezTo>
                <a:lnTo>
                  <a:pt x="63446" y="102133"/>
                </a:lnTo>
                <a:close/>
                <a:moveTo>
                  <a:pt x="139809" y="102850"/>
                </a:moveTo>
                <a:lnTo>
                  <a:pt x="139809" y="103862"/>
                </a:lnTo>
                <a:lnTo>
                  <a:pt x="137460" y="103862"/>
                </a:lnTo>
                <a:cubicBezTo>
                  <a:pt x="137460" y="103535"/>
                  <a:pt x="137460" y="103242"/>
                  <a:pt x="137460" y="102883"/>
                </a:cubicBezTo>
                <a:lnTo>
                  <a:pt x="139809" y="102850"/>
                </a:lnTo>
                <a:close/>
                <a:moveTo>
                  <a:pt x="110288" y="100371"/>
                </a:moveTo>
                <a:cubicBezTo>
                  <a:pt x="110581" y="101480"/>
                  <a:pt x="110712" y="102622"/>
                  <a:pt x="110712" y="103764"/>
                </a:cubicBezTo>
                <a:lnTo>
                  <a:pt x="110712" y="103992"/>
                </a:lnTo>
                <a:lnTo>
                  <a:pt x="108265" y="103894"/>
                </a:lnTo>
                <a:lnTo>
                  <a:pt x="108265" y="103764"/>
                </a:lnTo>
                <a:cubicBezTo>
                  <a:pt x="108265" y="102850"/>
                  <a:pt x="108167" y="101937"/>
                  <a:pt x="107939" y="101056"/>
                </a:cubicBezTo>
                <a:lnTo>
                  <a:pt x="110288" y="100371"/>
                </a:lnTo>
                <a:close/>
                <a:moveTo>
                  <a:pt x="140200" y="102426"/>
                </a:moveTo>
                <a:lnTo>
                  <a:pt x="137069" y="102492"/>
                </a:lnTo>
                <a:lnTo>
                  <a:pt x="137069" y="102720"/>
                </a:lnTo>
                <a:lnTo>
                  <a:pt x="137069" y="104025"/>
                </a:lnTo>
                <a:lnTo>
                  <a:pt x="137069" y="104253"/>
                </a:lnTo>
                <a:lnTo>
                  <a:pt x="140200" y="104253"/>
                </a:lnTo>
                <a:lnTo>
                  <a:pt x="140200" y="104057"/>
                </a:lnTo>
                <a:lnTo>
                  <a:pt x="140200" y="102622"/>
                </a:lnTo>
                <a:lnTo>
                  <a:pt x="140200" y="102426"/>
                </a:lnTo>
                <a:close/>
                <a:moveTo>
                  <a:pt x="110549" y="99882"/>
                </a:moveTo>
                <a:lnTo>
                  <a:pt x="107417" y="100763"/>
                </a:lnTo>
                <a:lnTo>
                  <a:pt x="107450" y="100958"/>
                </a:lnTo>
                <a:cubicBezTo>
                  <a:pt x="107743" y="101872"/>
                  <a:pt x="107874" y="102818"/>
                  <a:pt x="107874" y="103764"/>
                </a:cubicBezTo>
                <a:lnTo>
                  <a:pt x="107874" y="104090"/>
                </a:lnTo>
                <a:lnTo>
                  <a:pt x="107874" y="104286"/>
                </a:lnTo>
                <a:lnTo>
                  <a:pt x="111136" y="104416"/>
                </a:lnTo>
                <a:lnTo>
                  <a:pt x="111136" y="104416"/>
                </a:lnTo>
                <a:lnTo>
                  <a:pt x="111103" y="104188"/>
                </a:lnTo>
                <a:lnTo>
                  <a:pt x="111103" y="103731"/>
                </a:lnTo>
                <a:cubicBezTo>
                  <a:pt x="111103" y="102492"/>
                  <a:pt x="110940" y="101252"/>
                  <a:pt x="110614" y="100078"/>
                </a:cubicBezTo>
                <a:lnTo>
                  <a:pt x="110549" y="99882"/>
                </a:lnTo>
                <a:close/>
                <a:moveTo>
                  <a:pt x="55747" y="103633"/>
                </a:moveTo>
                <a:lnTo>
                  <a:pt x="58096" y="103666"/>
                </a:lnTo>
                <a:lnTo>
                  <a:pt x="58096" y="104579"/>
                </a:lnTo>
                <a:lnTo>
                  <a:pt x="55747" y="104645"/>
                </a:lnTo>
                <a:lnTo>
                  <a:pt x="55747" y="103633"/>
                </a:lnTo>
                <a:close/>
                <a:moveTo>
                  <a:pt x="74569" y="104351"/>
                </a:moveTo>
                <a:lnTo>
                  <a:pt x="71731" y="104416"/>
                </a:lnTo>
                <a:lnTo>
                  <a:pt x="71731" y="104840"/>
                </a:lnTo>
                <a:lnTo>
                  <a:pt x="74569" y="104742"/>
                </a:lnTo>
                <a:lnTo>
                  <a:pt x="74569" y="104351"/>
                </a:lnTo>
                <a:close/>
                <a:moveTo>
                  <a:pt x="55356" y="103209"/>
                </a:moveTo>
                <a:lnTo>
                  <a:pt x="55356" y="103438"/>
                </a:lnTo>
                <a:lnTo>
                  <a:pt x="55356" y="104840"/>
                </a:lnTo>
                <a:lnTo>
                  <a:pt x="55356" y="105069"/>
                </a:lnTo>
                <a:lnTo>
                  <a:pt x="58520" y="104971"/>
                </a:lnTo>
                <a:lnTo>
                  <a:pt x="58520" y="104775"/>
                </a:lnTo>
                <a:lnTo>
                  <a:pt x="58520" y="103438"/>
                </a:lnTo>
                <a:lnTo>
                  <a:pt x="58520" y="103242"/>
                </a:lnTo>
                <a:lnTo>
                  <a:pt x="55356" y="103209"/>
                </a:lnTo>
                <a:close/>
                <a:moveTo>
                  <a:pt x="120987" y="104677"/>
                </a:moveTo>
                <a:lnTo>
                  <a:pt x="120987" y="105069"/>
                </a:lnTo>
                <a:lnTo>
                  <a:pt x="123825" y="105232"/>
                </a:lnTo>
                <a:lnTo>
                  <a:pt x="123858" y="105232"/>
                </a:lnTo>
                <a:cubicBezTo>
                  <a:pt x="123858" y="105101"/>
                  <a:pt x="123858" y="104938"/>
                  <a:pt x="123825" y="104775"/>
                </a:cubicBezTo>
                <a:lnTo>
                  <a:pt x="120987" y="104677"/>
                </a:lnTo>
                <a:close/>
                <a:moveTo>
                  <a:pt x="132143" y="103731"/>
                </a:moveTo>
                <a:lnTo>
                  <a:pt x="131328" y="103764"/>
                </a:lnTo>
                <a:cubicBezTo>
                  <a:pt x="131328" y="104286"/>
                  <a:pt x="131328" y="104840"/>
                  <a:pt x="131295" y="105362"/>
                </a:cubicBezTo>
                <a:lnTo>
                  <a:pt x="132110" y="105395"/>
                </a:lnTo>
                <a:cubicBezTo>
                  <a:pt x="132143" y="104840"/>
                  <a:pt x="132176" y="104318"/>
                  <a:pt x="132143" y="103764"/>
                </a:cubicBezTo>
                <a:lnTo>
                  <a:pt x="132143" y="103731"/>
                </a:lnTo>
                <a:close/>
                <a:moveTo>
                  <a:pt x="74699" y="106243"/>
                </a:moveTo>
                <a:lnTo>
                  <a:pt x="71862" y="106569"/>
                </a:lnTo>
                <a:lnTo>
                  <a:pt x="71894" y="106993"/>
                </a:lnTo>
                <a:lnTo>
                  <a:pt x="74732" y="106634"/>
                </a:lnTo>
                <a:cubicBezTo>
                  <a:pt x="74732" y="106504"/>
                  <a:pt x="74699" y="106373"/>
                  <a:pt x="74699" y="106243"/>
                </a:cubicBezTo>
                <a:close/>
                <a:moveTo>
                  <a:pt x="84877" y="103405"/>
                </a:moveTo>
                <a:lnTo>
                  <a:pt x="87291" y="103503"/>
                </a:lnTo>
                <a:lnTo>
                  <a:pt x="87291" y="103764"/>
                </a:lnTo>
                <a:cubicBezTo>
                  <a:pt x="87291" y="104645"/>
                  <a:pt x="87421" y="105493"/>
                  <a:pt x="87617" y="106341"/>
                </a:cubicBezTo>
                <a:lnTo>
                  <a:pt x="85268" y="106993"/>
                </a:lnTo>
                <a:cubicBezTo>
                  <a:pt x="85007" y="105949"/>
                  <a:pt x="84844" y="104840"/>
                  <a:pt x="84877" y="103764"/>
                </a:cubicBezTo>
                <a:lnTo>
                  <a:pt x="84877" y="103405"/>
                </a:lnTo>
                <a:close/>
                <a:moveTo>
                  <a:pt x="120857" y="106569"/>
                </a:moveTo>
                <a:lnTo>
                  <a:pt x="120791" y="106961"/>
                </a:lnTo>
                <a:lnTo>
                  <a:pt x="123629" y="107352"/>
                </a:lnTo>
                <a:lnTo>
                  <a:pt x="123629" y="107385"/>
                </a:lnTo>
                <a:cubicBezTo>
                  <a:pt x="123662" y="107254"/>
                  <a:pt x="123662" y="107091"/>
                  <a:pt x="123695" y="106928"/>
                </a:cubicBezTo>
                <a:lnTo>
                  <a:pt x="120857" y="106569"/>
                </a:lnTo>
                <a:close/>
                <a:moveTo>
                  <a:pt x="170830" y="105754"/>
                </a:moveTo>
                <a:cubicBezTo>
                  <a:pt x="170830" y="106308"/>
                  <a:pt x="170798" y="106863"/>
                  <a:pt x="170765" y="107385"/>
                </a:cubicBezTo>
                <a:lnTo>
                  <a:pt x="171548" y="107447"/>
                </a:lnTo>
                <a:lnTo>
                  <a:pt x="171548" y="107447"/>
                </a:lnTo>
                <a:cubicBezTo>
                  <a:pt x="171581" y="106894"/>
                  <a:pt x="171613" y="106340"/>
                  <a:pt x="171646" y="105786"/>
                </a:cubicBezTo>
                <a:lnTo>
                  <a:pt x="170830" y="105754"/>
                </a:lnTo>
                <a:close/>
                <a:moveTo>
                  <a:pt x="171548" y="107447"/>
                </a:moveTo>
                <a:lnTo>
                  <a:pt x="171548" y="107447"/>
                </a:lnTo>
                <a:cubicBezTo>
                  <a:pt x="171548" y="107448"/>
                  <a:pt x="171548" y="107449"/>
                  <a:pt x="171548" y="107450"/>
                </a:cubicBezTo>
                <a:lnTo>
                  <a:pt x="171580" y="107450"/>
                </a:lnTo>
                <a:lnTo>
                  <a:pt x="171548" y="107447"/>
                </a:lnTo>
                <a:close/>
                <a:moveTo>
                  <a:pt x="84453" y="102981"/>
                </a:moveTo>
                <a:lnTo>
                  <a:pt x="84453" y="103177"/>
                </a:lnTo>
                <a:lnTo>
                  <a:pt x="84453" y="103764"/>
                </a:lnTo>
                <a:cubicBezTo>
                  <a:pt x="84453" y="104938"/>
                  <a:pt x="84616" y="106145"/>
                  <a:pt x="84942" y="107319"/>
                </a:cubicBezTo>
                <a:lnTo>
                  <a:pt x="84975" y="107515"/>
                </a:lnTo>
                <a:lnTo>
                  <a:pt x="88139" y="106634"/>
                </a:lnTo>
                <a:lnTo>
                  <a:pt x="88074" y="106439"/>
                </a:lnTo>
                <a:cubicBezTo>
                  <a:pt x="87845" y="105558"/>
                  <a:pt x="87715" y="104677"/>
                  <a:pt x="87715" y="103764"/>
                </a:cubicBezTo>
                <a:lnTo>
                  <a:pt x="87715" y="103307"/>
                </a:lnTo>
                <a:lnTo>
                  <a:pt x="87715" y="103111"/>
                </a:lnTo>
                <a:lnTo>
                  <a:pt x="84453" y="102981"/>
                </a:lnTo>
                <a:close/>
                <a:moveTo>
                  <a:pt x="14646" y="105395"/>
                </a:moveTo>
                <a:cubicBezTo>
                  <a:pt x="14646" y="106210"/>
                  <a:pt x="14679" y="106993"/>
                  <a:pt x="14744" y="107809"/>
                </a:cubicBezTo>
                <a:lnTo>
                  <a:pt x="9362" y="108102"/>
                </a:lnTo>
                <a:cubicBezTo>
                  <a:pt x="9297" y="107254"/>
                  <a:pt x="9264" y="106373"/>
                  <a:pt x="9264" y="105493"/>
                </a:cubicBezTo>
                <a:lnTo>
                  <a:pt x="14646" y="105395"/>
                </a:lnTo>
                <a:close/>
                <a:moveTo>
                  <a:pt x="137362" y="106928"/>
                </a:moveTo>
                <a:lnTo>
                  <a:pt x="139678" y="107091"/>
                </a:lnTo>
                <a:cubicBezTo>
                  <a:pt x="139646" y="107417"/>
                  <a:pt x="139613" y="107776"/>
                  <a:pt x="139580" y="108102"/>
                </a:cubicBezTo>
                <a:lnTo>
                  <a:pt x="137268" y="107842"/>
                </a:lnTo>
                <a:lnTo>
                  <a:pt x="137268" y="107842"/>
                </a:lnTo>
                <a:cubicBezTo>
                  <a:pt x="137299" y="107528"/>
                  <a:pt x="137331" y="107243"/>
                  <a:pt x="137362" y="106928"/>
                </a:cubicBezTo>
                <a:close/>
                <a:moveTo>
                  <a:pt x="15038" y="104971"/>
                </a:moveTo>
                <a:lnTo>
                  <a:pt x="8840" y="105101"/>
                </a:lnTo>
                <a:lnTo>
                  <a:pt x="8840" y="105297"/>
                </a:lnTo>
                <a:cubicBezTo>
                  <a:pt x="8873" y="106308"/>
                  <a:pt x="8905" y="107319"/>
                  <a:pt x="8970" y="108331"/>
                </a:cubicBezTo>
                <a:lnTo>
                  <a:pt x="8970" y="108526"/>
                </a:lnTo>
                <a:lnTo>
                  <a:pt x="15168" y="108200"/>
                </a:lnTo>
                <a:lnTo>
                  <a:pt x="15168" y="107972"/>
                </a:lnTo>
                <a:cubicBezTo>
                  <a:pt x="15103" y="107058"/>
                  <a:pt x="15070" y="106112"/>
                  <a:pt x="15038" y="105166"/>
                </a:cubicBezTo>
                <a:lnTo>
                  <a:pt x="15038" y="104971"/>
                </a:lnTo>
                <a:close/>
                <a:moveTo>
                  <a:pt x="136971" y="106471"/>
                </a:moveTo>
                <a:lnTo>
                  <a:pt x="136971" y="106700"/>
                </a:lnTo>
                <a:cubicBezTo>
                  <a:pt x="136938" y="107124"/>
                  <a:pt x="136873" y="107580"/>
                  <a:pt x="136840" y="108004"/>
                </a:cubicBezTo>
                <a:lnTo>
                  <a:pt x="136808" y="108200"/>
                </a:lnTo>
                <a:lnTo>
                  <a:pt x="139939" y="108559"/>
                </a:lnTo>
                <a:lnTo>
                  <a:pt x="139972" y="108331"/>
                </a:lnTo>
                <a:cubicBezTo>
                  <a:pt x="140004" y="107874"/>
                  <a:pt x="140070" y="107385"/>
                  <a:pt x="140102" y="106928"/>
                </a:cubicBezTo>
                <a:lnTo>
                  <a:pt x="140102" y="106700"/>
                </a:lnTo>
                <a:lnTo>
                  <a:pt x="136971" y="106471"/>
                </a:lnTo>
                <a:close/>
                <a:moveTo>
                  <a:pt x="24856" y="107417"/>
                </a:moveTo>
                <a:lnTo>
                  <a:pt x="24041" y="107450"/>
                </a:lnTo>
                <a:cubicBezTo>
                  <a:pt x="24073" y="107874"/>
                  <a:pt x="24106" y="108298"/>
                  <a:pt x="24139" y="108722"/>
                </a:cubicBezTo>
                <a:lnTo>
                  <a:pt x="24954" y="108689"/>
                </a:lnTo>
                <a:cubicBezTo>
                  <a:pt x="24922" y="108265"/>
                  <a:pt x="24889" y="107841"/>
                  <a:pt x="24856" y="107417"/>
                </a:cubicBezTo>
                <a:close/>
                <a:moveTo>
                  <a:pt x="58259" y="107678"/>
                </a:moveTo>
                <a:cubicBezTo>
                  <a:pt x="58292" y="107972"/>
                  <a:pt x="58324" y="108298"/>
                  <a:pt x="58357" y="108592"/>
                </a:cubicBezTo>
                <a:lnTo>
                  <a:pt x="56041" y="108885"/>
                </a:lnTo>
                <a:cubicBezTo>
                  <a:pt x="56008" y="108559"/>
                  <a:pt x="55976" y="108200"/>
                  <a:pt x="55943" y="107874"/>
                </a:cubicBezTo>
                <a:lnTo>
                  <a:pt x="58259" y="107678"/>
                </a:lnTo>
                <a:close/>
                <a:moveTo>
                  <a:pt x="74960" y="108167"/>
                </a:moveTo>
                <a:lnTo>
                  <a:pt x="72155" y="108722"/>
                </a:lnTo>
                <a:lnTo>
                  <a:pt x="72253" y="109113"/>
                </a:lnTo>
                <a:lnTo>
                  <a:pt x="75058" y="108559"/>
                </a:lnTo>
                <a:cubicBezTo>
                  <a:pt x="75026" y="108428"/>
                  <a:pt x="74993" y="108298"/>
                  <a:pt x="74960" y="108167"/>
                </a:cubicBezTo>
                <a:close/>
                <a:moveTo>
                  <a:pt x="64424" y="107417"/>
                </a:moveTo>
                <a:lnTo>
                  <a:pt x="63609" y="107515"/>
                </a:lnTo>
                <a:cubicBezTo>
                  <a:pt x="63674" y="108037"/>
                  <a:pt x="63739" y="108592"/>
                  <a:pt x="63804" y="109146"/>
                </a:cubicBezTo>
                <a:lnTo>
                  <a:pt x="64620" y="109016"/>
                </a:lnTo>
                <a:cubicBezTo>
                  <a:pt x="64555" y="108494"/>
                  <a:pt x="64457" y="107939"/>
                  <a:pt x="64424" y="107417"/>
                </a:cubicBezTo>
                <a:close/>
                <a:moveTo>
                  <a:pt x="58651" y="107221"/>
                </a:moveTo>
                <a:lnTo>
                  <a:pt x="55486" y="107515"/>
                </a:lnTo>
                <a:lnTo>
                  <a:pt x="55519" y="107711"/>
                </a:lnTo>
                <a:cubicBezTo>
                  <a:pt x="55552" y="108200"/>
                  <a:pt x="55617" y="108657"/>
                  <a:pt x="55682" y="109146"/>
                </a:cubicBezTo>
                <a:lnTo>
                  <a:pt x="55715" y="109342"/>
                </a:lnTo>
                <a:lnTo>
                  <a:pt x="58814" y="108950"/>
                </a:lnTo>
                <a:lnTo>
                  <a:pt x="58814" y="108755"/>
                </a:lnTo>
                <a:cubicBezTo>
                  <a:pt x="58748" y="108298"/>
                  <a:pt x="58683" y="107874"/>
                  <a:pt x="58651" y="107417"/>
                </a:cubicBezTo>
                <a:lnTo>
                  <a:pt x="58651" y="107221"/>
                </a:lnTo>
                <a:close/>
                <a:moveTo>
                  <a:pt x="120530" y="108494"/>
                </a:moveTo>
                <a:cubicBezTo>
                  <a:pt x="120530" y="108624"/>
                  <a:pt x="120498" y="108722"/>
                  <a:pt x="120465" y="108852"/>
                </a:cubicBezTo>
                <a:lnTo>
                  <a:pt x="123238" y="109472"/>
                </a:lnTo>
                <a:lnTo>
                  <a:pt x="123238" y="109505"/>
                </a:lnTo>
                <a:cubicBezTo>
                  <a:pt x="123270" y="109374"/>
                  <a:pt x="123303" y="109211"/>
                  <a:pt x="123336" y="109048"/>
                </a:cubicBezTo>
                <a:lnTo>
                  <a:pt x="120530" y="108494"/>
                </a:lnTo>
                <a:close/>
                <a:moveTo>
                  <a:pt x="107939" y="106504"/>
                </a:moveTo>
                <a:lnTo>
                  <a:pt x="110320" y="107091"/>
                </a:lnTo>
                <a:cubicBezTo>
                  <a:pt x="109994" y="108265"/>
                  <a:pt x="109538" y="109374"/>
                  <a:pt x="108918" y="110418"/>
                </a:cubicBezTo>
                <a:lnTo>
                  <a:pt x="106830" y="109146"/>
                </a:lnTo>
                <a:lnTo>
                  <a:pt x="106830" y="109113"/>
                </a:lnTo>
                <a:cubicBezTo>
                  <a:pt x="107319" y="108298"/>
                  <a:pt x="107678" y="107417"/>
                  <a:pt x="107939" y="106504"/>
                </a:cubicBezTo>
                <a:close/>
                <a:moveTo>
                  <a:pt x="130904" y="108950"/>
                </a:moveTo>
                <a:cubicBezTo>
                  <a:pt x="130838" y="109505"/>
                  <a:pt x="130740" y="110027"/>
                  <a:pt x="130610" y="110549"/>
                </a:cubicBezTo>
                <a:lnTo>
                  <a:pt x="131425" y="110712"/>
                </a:lnTo>
                <a:lnTo>
                  <a:pt x="131458" y="110744"/>
                </a:lnTo>
                <a:cubicBezTo>
                  <a:pt x="131556" y="110190"/>
                  <a:pt x="131654" y="109668"/>
                  <a:pt x="131719" y="109081"/>
                </a:cubicBezTo>
                <a:lnTo>
                  <a:pt x="130904" y="108950"/>
                </a:lnTo>
                <a:close/>
                <a:moveTo>
                  <a:pt x="107646" y="106015"/>
                </a:moveTo>
                <a:lnTo>
                  <a:pt x="107580" y="106210"/>
                </a:lnTo>
                <a:cubicBezTo>
                  <a:pt x="107352" y="107221"/>
                  <a:pt x="106928" y="108200"/>
                  <a:pt x="106373" y="109113"/>
                </a:cubicBezTo>
                <a:lnTo>
                  <a:pt x="106276" y="109277"/>
                </a:lnTo>
                <a:lnTo>
                  <a:pt x="109048" y="110973"/>
                </a:lnTo>
                <a:lnTo>
                  <a:pt x="109113" y="110842"/>
                </a:lnTo>
                <a:cubicBezTo>
                  <a:pt x="109864" y="109635"/>
                  <a:pt x="110418" y="108331"/>
                  <a:pt x="110744" y="106993"/>
                </a:cubicBezTo>
                <a:lnTo>
                  <a:pt x="110810" y="106797"/>
                </a:lnTo>
                <a:lnTo>
                  <a:pt x="107646" y="106015"/>
                </a:lnTo>
                <a:close/>
                <a:moveTo>
                  <a:pt x="170635" y="109407"/>
                </a:moveTo>
                <a:cubicBezTo>
                  <a:pt x="170602" y="109962"/>
                  <a:pt x="170569" y="110483"/>
                  <a:pt x="170504" y="111038"/>
                </a:cubicBezTo>
                <a:lnTo>
                  <a:pt x="171287" y="111101"/>
                </a:lnTo>
                <a:lnTo>
                  <a:pt x="171287" y="111101"/>
                </a:lnTo>
                <a:cubicBezTo>
                  <a:pt x="171352" y="110580"/>
                  <a:pt x="171385" y="110026"/>
                  <a:pt x="171450" y="109472"/>
                </a:cubicBezTo>
                <a:lnTo>
                  <a:pt x="170635" y="109407"/>
                </a:lnTo>
                <a:close/>
                <a:moveTo>
                  <a:pt x="171287" y="111101"/>
                </a:moveTo>
                <a:cubicBezTo>
                  <a:pt x="171287" y="111102"/>
                  <a:pt x="171287" y="111102"/>
                  <a:pt x="171287" y="111103"/>
                </a:cubicBezTo>
                <a:lnTo>
                  <a:pt x="171320" y="111103"/>
                </a:lnTo>
                <a:lnTo>
                  <a:pt x="171287" y="111101"/>
                </a:lnTo>
                <a:close/>
                <a:moveTo>
                  <a:pt x="75417" y="110027"/>
                </a:moveTo>
                <a:lnTo>
                  <a:pt x="72677" y="110810"/>
                </a:lnTo>
                <a:cubicBezTo>
                  <a:pt x="72710" y="110940"/>
                  <a:pt x="72742" y="111071"/>
                  <a:pt x="72775" y="111201"/>
                </a:cubicBezTo>
                <a:lnTo>
                  <a:pt x="75515" y="110386"/>
                </a:lnTo>
                <a:cubicBezTo>
                  <a:pt x="75482" y="110288"/>
                  <a:pt x="75450" y="110157"/>
                  <a:pt x="75417" y="110027"/>
                </a:cubicBezTo>
                <a:close/>
                <a:moveTo>
                  <a:pt x="120074" y="110353"/>
                </a:moveTo>
                <a:lnTo>
                  <a:pt x="119976" y="110712"/>
                </a:lnTo>
                <a:lnTo>
                  <a:pt x="122683" y="111560"/>
                </a:lnTo>
                <a:lnTo>
                  <a:pt x="122814" y="111168"/>
                </a:lnTo>
                <a:lnTo>
                  <a:pt x="120074" y="110353"/>
                </a:lnTo>
                <a:close/>
                <a:moveTo>
                  <a:pt x="136808" y="110908"/>
                </a:moveTo>
                <a:lnTo>
                  <a:pt x="139124" y="111299"/>
                </a:lnTo>
                <a:cubicBezTo>
                  <a:pt x="139058" y="111625"/>
                  <a:pt x="138993" y="111984"/>
                  <a:pt x="138928" y="112310"/>
                </a:cubicBezTo>
                <a:lnTo>
                  <a:pt x="136645" y="111821"/>
                </a:lnTo>
                <a:cubicBezTo>
                  <a:pt x="136710" y="111527"/>
                  <a:pt x="136775" y="111234"/>
                  <a:pt x="136808" y="110908"/>
                </a:cubicBezTo>
                <a:close/>
                <a:moveTo>
                  <a:pt x="25117" y="110712"/>
                </a:moveTo>
                <a:lnTo>
                  <a:pt x="24302" y="110777"/>
                </a:lnTo>
                <a:cubicBezTo>
                  <a:pt x="24334" y="111332"/>
                  <a:pt x="24400" y="111854"/>
                  <a:pt x="24465" y="112408"/>
                </a:cubicBezTo>
                <a:lnTo>
                  <a:pt x="25280" y="112343"/>
                </a:lnTo>
                <a:cubicBezTo>
                  <a:pt x="25215" y="111788"/>
                  <a:pt x="25150" y="111234"/>
                  <a:pt x="25117" y="110712"/>
                </a:cubicBezTo>
                <a:close/>
                <a:moveTo>
                  <a:pt x="136482" y="110418"/>
                </a:moveTo>
                <a:lnTo>
                  <a:pt x="136449" y="110614"/>
                </a:lnTo>
                <a:cubicBezTo>
                  <a:pt x="136384" y="111071"/>
                  <a:pt x="136286" y="111495"/>
                  <a:pt x="136188" y="111919"/>
                </a:cubicBezTo>
                <a:lnTo>
                  <a:pt x="136155" y="112114"/>
                </a:lnTo>
                <a:lnTo>
                  <a:pt x="139222" y="112767"/>
                </a:lnTo>
                <a:lnTo>
                  <a:pt x="139287" y="112571"/>
                </a:lnTo>
                <a:cubicBezTo>
                  <a:pt x="139352" y="112114"/>
                  <a:pt x="139450" y="111658"/>
                  <a:pt x="139548" y="111168"/>
                </a:cubicBezTo>
                <a:lnTo>
                  <a:pt x="139580" y="110973"/>
                </a:lnTo>
                <a:lnTo>
                  <a:pt x="136482" y="110418"/>
                </a:lnTo>
                <a:close/>
                <a:moveTo>
                  <a:pt x="88563" y="108787"/>
                </a:moveTo>
                <a:cubicBezTo>
                  <a:pt x="89020" y="109635"/>
                  <a:pt x="89607" y="110386"/>
                  <a:pt x="90259" y="111103"/>
                </a:cubicBezTo>
                <a:lnTo>
                  <a:pt x="88563" y="112832"/>
                </a:lnTo>
                <a:cubicBezTo>
                  <a:pt x="87715" y="111951"/>
                  <a:pt x="86965" y="110973"/>
                  <a:pt x="86410" y="109896"/>
                </a:cubicBezTo>
                <a:lnTo>
                  <a:pt x="88563" y="108787"/>
                </a:lnTo>
                <a:close/>
                <a:moveTo>
                  <a:pt x="58846" y="111625"/>
                </a:moveTo>
                <a:cubicBezTo>
                  <a:pt x="58911" y="111951"/>
                  <a:pt x="58977" y="112245"/>
                  <a:pt x="59042" y="112539"/>
                </a:cubicBezTo>
                <a:lnTo>
                  <a:pt x="56791" y="113093"/>
                </a:lnTo>
                <a:cubicBezTo>
                  <a:pt x="56726" y="112734"/>
                  <a:pt x="56628" y="112408"/>
                  <a:pt x="56563" y="112082"/>
                </a:cubicBezTo>
                <a:lnTo>
                  <a:pt x="58846" y="111625"/>
                </a:lnTo>
                <a:close/>
                <a:moveTo>
                  <a:pt x="76004" y="111854"/>
                </a:moveTo>
                <a:lnTo>
                  <a:pt x="73329" y="112832"/>
                </a:lnTo>
                <a:lnTo>
                  <a:pt x="73493" y="113256"/>
                </a:lnTo>
                <a:lnTo>
                  <a:pt x="76135" y="112212"/>
                </a:lnTo>
                <a:lnTo>
                  <a:pt x="76004" y="111854"/>
                </a:lnTo>
                <a:close/>
                <a:moveTo>
                  <a:pt x="88759" y="108233"/>
                </a:moveTo>
                <a:lnTo>
                  <a:pt x="85855" y="109733"/>
                </a:lnTo>
                <a:lnTo>
                  <a:pt x="85953" y="109929"/>
                </a:lnTo>
                <a:cubicBezTo>
                  <a:pt x="86573" y="111136"/>
                  <a:pt x="87389" y="112245"/>
                  <a:pt x="88367" y="113224"/>
                </a:cubicBezTo>
                <a:lnTo>
                  <a:pt x="88563" y="113419"/>
                </a:lnTo>
                <a:lnTo>
                  <a:pt x="90846" y="111103"/>
                </a:lnTo>
                <a:lnTo>
                  <a:pt x="90683" y="110908"/>
                </a:lnTo>
                <a:cubicBezTo>
                  <a:pt x="89933" y="110190"/>
                  <a:pt x="89313" y="109342"/>
                  <a:pt x="88824" y="108428"/>
                </a:cubicBezTo>
                <a:lnTo>
                  <a:pt x="88759" y="108233"/>
                </a:lnTo>
                <a:close/>
                <a:moveTo>
                  <a:pt x="59172" y="111168"/>
                </a:moveTo>
                <a:lnTo>
                  <a:pt x="56106" y="111756"/>
                </a:lnTo>
                <a:lnTo>
                  <a:pt x="56139" y="111951"/>
                </a:lnTo>
                <a:cubicBezTo>
                  <a:pt x="56237" y="112441"/>
                  <a:pt x="56335" y="112897"/>
                  <a:pt x="56432" y="113354"/>
                </a:cubicBezTo>
                <a:lnTo>
                  <a:pt x="56465" y="113582"/>
                </a:lnTo>
                <a:lnTo>
                  <a:pt x="59531" y="112865"/>
                </a:lnTo>
                <a:lnTo>
                  <a:pt x="59499" y="112669"/>
                </a:lnTo>
                <a:cubicBezTo>
                  <a:pt x="59401" y="112212"/>
                  <a:pt x="59303" y="111788"/>
                  <a:pt x="59205" y="111364"/>
                </a:cubicBezTo>
                <a:lnTo>
                  <a:pt x="59172" y="111168"/>
                </a:lnTo>
                <a:close/>
                <a:moveTo>
                  <a:pt x="119454" y="112147"/>
                </a:moveTo>
                <a:cubicBezTo>
                  <a:pt x="119421" y="112278"/>
                  <a:pt x="119356" y="112408"/>
                  <a:pt x="119323" y="112506"/>
                </a:cubicBezTo>
                <a:lnTo>
                  <a:pt x="121966" y="113582"/>
                </a:lnTo>
                <a:lnTo>
                  <a:pt x="122129" y="113191"/>
                </a:lnTo>
                <a:lnTo>
                  <a:pt x="119454" y="112147"/>
                </a:lnTo>
                <a:close/>
                <a:moveTo>
                  <a:pt x="65403" y="112604"/>
                </a:moveTo>
                <a:lnTo>
                  <a:pt x="64587" y="112799"/>
                </a:lnTo>
                <a:cubicBezTo>
                  <a:pt x="64750" y="113321"/>
                  <a:pt x="64914" y="113876"/>
                  <a:pt x="65077" y="114398"/>
                </a:cubicBezTo>
                <a:lnTo>
                  <a:pt x="65860" y="114137"/>
                </a:lnTo>
                <a:cubicBezTo>
                  <a:pt x="65696" y="113648"/>
                  <a:pt x="65533" y="113093"/>
                  <a:pt x="65403" y="112604"/>
                </a:cubicBezTo>
                <a:close/>
                <a:moveTo>
                  <a:pt x="170243" y="113060"/>
                </a:moveTo>
                <a:cubicBezTo>
                  <a:pt x="170178" y="113582"/>
                  <a:pt x="170113" y="114137"/>
                  <a:pt x="170047" y="114659"/>
                </a:cubicBezTo>
                <a:lnTo>
                  <a:pt x="170863" y="114789"/>
                </a:lnTo>
                <a:cubicBezTo>
                  <a:pt x="170928" y="114235"/>
                  <a:pt x="170993" y="113680"/>
                  <a:pt x="171059" y="113158"/>
                </a:cubicBezTo>
                <a:lnTo>
                  <a:pt x="170243" y="113060"/>
                </a:lnTo>
                <a:close/>
                <a:moveTo>
                  <a:pt x="76755" y="113615"/>
                </a:moveTo>
                <a:lnTo>
                  <a:pt x="74178" y="114822"/>
                </a:lnTo>
                <a:cubicBezTo>
                  <a:pt x="74210" y="114952"/>
                  <a:pt x="74275" y="115083"/>
                  <a:pt x="74341" y="115213"/>
                </a:cubicBezTo>
                <a:lnTo>
                  <a:pt x="76918" y="113974"/>
                </a:lnTo>
                <a:cubicBezTo>
                  <a:pt x="76852" y="113843"/>
                  <a:pt x="76787" y="113713"/>
                  <a:pt x="76755" y="113615"/>
                </a:cubicBezTo>
                <a:close/>
                <a:moveTo>
                  <a:pt x="105232" y="111168"/>
                </a:moveTo>
                <a:lnTo>
                  <a:pt x="106993" y="112865"/>
                </a:lnTo>
                <a:lnTo>
                  <a:pt x="106961" y="112930"/>
                </a:lnTo>
                <a:cubicBezTo>
                  <a:pt x="106047" y="113843"/>
                  <a:pt x="105003" y="114594"/>
                  <a:pt x="103862" y="115213"/>
                </a:cubicBezTo>
                <a:lnTo>
                  <a:pt x="102753" y="113028"/>
                </a:lnTo>
                <a:cubicBezTo>
                  <a:pt x="103666" y="112539"/>
                  <a:pt x="104514" y="111919"/>
                  <a:pt x="105232" y="111168"/>
                </a:cubicBezTo>
                <a:close/>
                <a:moveTo>
                  <a:pt x="118704" y="113909"/>
                </a:moveTo>
                <a:cubicBezTo>
                  <a:pt x="118638" y="114039"/>
                  <a:pt x="118573" y="114137"/>
                  <a:pt x="118541" y="114267"/>
                </a:cubicBezTo>
                <a:lnTo>
                  <a:pt x="121085" y="115540"/>
                </a:lnTo>
                <a:lnTo>
                  <a:pt x="121248" y="115181"/>
                </a:lnTo>
                <a:lnTo>
                  <a:pt x="118704" y="113909"/>
                </a:lnTo>
                <a:close/>
                <a:moveTo>
                  <a:pt x="105232" y="110614"/>
                </a:moveTo>
                <a:lnTo>
                  <a:pt x="105101" y="110744"/>
                </a:lnTo>
                <a:lnTo>
                  <a:pt x="104938" y="110908"/>
                </a:lnTo>
                <a:cubicBezTo>
                  <a:pt x="104188" y="111658"/>
                  <a:pt x="103340" y="112278"/>
                  <a:pt x="102394" y="112767"/>
                </a:cubicBezTo>
                <a:lnTo>
                  <a:pt x="102198" y="112865"/>
                </a:lnTo>
                <a:lnTo>
                  <a:pt x="103699" y="115768"/>
                </a:lnTo>
                <a:lnTo>
                  <a:pt x="103862" y="115670"/>
                </a:lnTo>
                <a:cubicBezTo>
                  <a:pt x="105101" y="115018"/>
                  <a:pt x="106243" y="114202"/>
                  <a:pt x="107254" y="113224"/>
                </a:cubicBezTo>
                <a:lnTo>
                  <a:pt x="107450" y="112995"/>
                </a:lnTo>
                <a:lnTo>
                  <a:pt x="107580" y="112865"/>
                </a:lnTo>
                <a:lnTo>
                  <a:pt x="105232" y="110614"/>
                </a:lnTo>
                <a:close/>
                <a:moveTo>
                  <a:pt x="15233" y="113843"/>
                </a:moveTo>
                <a:cubicBezTo>
                  <a:pt x="15283" y="114242"/>
                  <a:pt x="15342" y="114649"/>
                  <a:pt x="15404" y="115060"/>
                </a:cubicBezTo>
                <a:lnTo>
                  <a:pt x="15404" y="115060"/>
                </a:lnTo>
                <a:lnTo>
                  <a:pt x="10087" y="115811"/>
                </a:lnTo>
                <a:lnTo>
                  <a:pt x="10087" y="115811"/>
                </a:lnTo>
                <a:cubicBezTo>
                  <a:pt x="10025" y="115370"/>
                  <a:pt x="9966" y="114928"/>
                  <a:pt x="9916" y="114496"/>
                </a:cubicBezTo>
                <a:lnTo>
                  <a:pt x="15233" y="113843"/>
                </a:lnTo>
                <a:close/>
                <a:moveTo>
                  <a:pt x="129697" y="114104"/>
                </a:moveTo>
                <a:cubicBezTo>
                  <a:pt x="129533" y="114626"/>
                  <a:pt x="129370" y="115116"/>
                  <a:pt x="129175" y="115637"/>
                </a:cubicBezTo>
                <a:lnTo>
                  <a:pt x="129925" y="115931"/>
                </a:lnTo>
                <a:lnTo>
                  <a:pt x="129958" y="115931"/>
                </a:lnTo>
                <a:cubicBezTo>
                  <a:pt x="130153" y="115409"/>
                  <a:pt x="130316" y="114887"/>
                  <a:pt x="130479" y="114365"/>
                </a:cubicBezTo>
                <a:lnTo>
                  <a:pt x="129697" y="114104"/>
                </a:lnTo>
                <a:close/>
                <a:moveTo>
                  <a:pt x="25541" y="114300"/>
                </a:moveTo>
                <a:lnTo>
                  <a:pt x="24726" y="114430"/>
                </a:lnTo>
                <a:cubicBezTo>
                  <a:pt x="24791" y="114985"/>
                  <a:pt x="24889" y="115507"/>
                  <a:pt x="24987" y="116061"/>
                </a:cubicBezTo>
                <a:lnTo>
                  <a:pt x="25802" y="115898"/>
                </a:lnTo>
                <a:cubicBezTo>
                  <a:pt x="25704" y="115376"/>
                  <a:pt x="25607" y="114855"/>
                  <a:pt x="25541" y="114300"/>
                </a:cubicBezTo>
                <a:close/>
                <a:moveTo>
                  <a:pt x="92282" y="112702"/>
                </a:moveTo>
                <a:cubicBezTo>
                  <a:pt x="93097" y="113224"/>
                  <a:pt x="94010" y="113615"/>
                  <a:pt x="94924" y="113876"/>
                </a:cubicBezTo>
                <a:lnTo>
                  <a:pt x="94304" y="116225"/>
                </a:lnTo>
                <a:cubicBezTo>
                  <a:pt x="93130" y="115898"/>
                  <a:pt x="91988" y="115409"/>
                  <a:pt x="90977" y="114757"/>
                </a:cubicBezTo>
                <a:lnTo>
                  <a:pt x="92282" y="112702"/>
                </a:lnTo>
                <a:close/>
                <a:moveTo>
                  <a:pt x="135894" y="114822"/>
                </a:moveTo>
                <a:lnTo>
                  <a:pt x="138145" y="115442"/>
                </a:lnTo>
                <a:cubicBezTo>
                  <a:pt x="138047" y="115768"/>
                  <a:pt x="137949" y="116094"/>
                  <a:pt x="137852" y="116420"/>
                </a:cubicBezTo>
                <a:lnTo>
                  <a:pt x="135642" y="115706"/>
                </a:lnTo>
                <a:lnTo>
                  <a:pt x="135642" y="115706"/>
                </a:lnTo>
                <a:cubicBezTo>
                  <a:pt x="135737" y="115391"/>
                  <a:pt x="135831" y="115107"/>
                  <a:pt x="135894" y="114822"/>
                </a:cubicBezTo>
                <a:close/>
                <a:moveTo>
                  <a:pt x="100339" y="113974"/>
                </a:moveTo>
                <a:lnTo>
                  <a:pt x="100958" y="116322"/>
                </a:lnTo>
                <a:cubicBezTo>
                  <a:pt x="99902" y="116587"/>
                  <a:pt x="98818" y="116719"/>
                  <a:pt x="97732" y="116719"/>
                </a:cubicBezTo>
                <a:cubicBezTo>
                  <a:pt x="97612" y="116719"/>
                  <a:pt x="97491" y="116717"/>
                  <a:pt x="97370" y="116714"/>
                </a:cubicBezTo>
                <a:lnTo>
                  <a:pt x="97501" y="114267"/>
                </a:lnTo>
                <a:cubicBezTo>
                  <a:pt x="97619" y="114271"/>
                  <a:pt x="97737" y="114274"/>
                  <a:pt x="97856" y="114274"/>
                </a:cubicBezTo>
                <a:cubicBezTo>
                  <a:pt x="98683" y="114274"/>
                  <a:pt x="99511" y="114174"/>
                  <a:pt x="100339" y="113974"/>
                </a:cubicBezTo>
                <a:close/>
                <a:moveTo>
                  <a:pt x="92151" y="112147"/>
                </a:moveTo>
                <a:lnTo>
                  <a:pt x="90422" y="114887"/>
                </a:lnTo>
                <a:lnTo>
                  <a:pt x="90585" y="115018"/>
                </a:lnTo>
                <a:cubicBezTo>
                  <a:pt x="91760" y="115768"/>
                  <a:pt x="93032" y="116322"/>
                  <a:pt x="94402" y="116681"/>
                </a:cubicBezTo>
                <a:lnTo>
                  <a:pt x="94598" y="116746"/>
                </a:lnTo>
                <a:lnTo>
                  <a:pt x="95413" y="113550"/>
                </a:lnTo>
                <a:lnTo>
                  <a:pt x="95217" y="113517"/>
                </a:lnTo>
                <a:cubicBezTo>
                  <a:pt x="94174" y="113256"/>
                  <a:pt x="93195" y="112799"/>
                  <a:pt x="92314" y="112245"/>
                </a:cubicBezTo>
                <a:lnTo>
                  <a:pt x="92151" y="112147"/>
                </a:lnTo>
                <a:close/>
                <a:moveTo>
                  <a:pt x="135601" y="114300"/>
                </a:moveTo>
                <a:lnTo>
                  <a:pt x="135568" y="114496"/>
                </a:lnTo>
                <a:cubicBezTo>
                  <a:pt x="135438" y="114920"/>
                  <a:pt x="135307" y="115376"/>
                  <a:pt x="135177" y="115768"/>
                </a:cubicBezTo>
                <a:lnTo>
                  <a:pt x="135111" y="115964"/>
                </a:lnTo>
                <a:lnTo>
                  <a:pt x="138113" y="116942"/>
                </a:lnTo>
                <a:lnTo>
                  <a:pt x="138178" y="116746"/>
                </a:lnTo>
                <a:cubicBezTo>
                  <a:pt x="138308" y="116290"/>
                  <a:pt x="138471" y="115833"/>
                  <a:pt x="138602" y="115376"/>
                </a:cubicBezTo>
                <a:lnTo>
                  <a:pt x="138634" y="115181"/>
                </a:lnTo>
                <a:lnTo>
                  <a:pt x="135601" y="114300"/>
                </a:lnTo>
                <a:close/>
                <a:moveTo>
                  <a:pt x="15464" y="115451"/>
                </a:moveTo>
                <a:lnTo>
                  <a:pt x="15464" y="115451"/>
                </a:lnTo>
                <a:cubicBezTo>
                  <a:pt x="15506" y="115719"/>
                  <a:pt x="15549" y="115988"/>
                  <a:pt x="15592" y="116257"/>
                </a:cubicBezTo>
                <a:lnTo>
                  <a:pt x="10275" y="117073"/>
                </a:lnTo>
                <a:cubicBezTo>
                  <a:pt x="10231" y="116785"/>
                  <a:pt x="10187" y="116493"/>
                  <a:pt x="10144" y="116199"/>
                </a:cubicBezTo>
                <a:lnTo>
                  <a:pt x="10144" y="116199"/>
                </a:lnTo>
                <a:lnTo>
                  <a:pt x="15464" y="115451"/>
                </a:lnTo>
                <a:close/>
                <a:moveTo>
                  <a:pt x="77635" y="115311"/>
                </a:moveTo>
                <a:lnTo>
                  <a:pt x="75156" y="116746"/>
                </a:lnTo>
                <a:lnTo>
                  <a:pt x="75385" y="117105"/>
                </a:lnTo>
                <a:lnTo>
                  <a:pt x="77831" y="115670"/>
                </a:lnTo>
                <a:lnTo>
                  <a:pt x="77635" y="115311"/>
                </a:lnTo>
                <a:close/>
                <a:moveTo>
                  <a:pt x="100632" y="113452"/>
                </a:moveTo>
                <a:lnTo>
                  <a:pt x="100437" y="113517"/>
                </a:lnTo>
                <a:cubicBezTo>
                  <a:pt x="99572" y="113733"/>
                  <a:pt x="98707" y="113860"/>
                  <a:pt x="97842" y="113860"/>
                </a:cubicBezTo>
                <a:cubicBezTo>
                  <a:pt x="97663" y="113860"/>
                  <a:pt x="97484" y="113855"/>
                  <a:pt x="97305" y="113843"/>
                </a:cubicBezTo>
                <a:lnTo>
                  <a:pt x="97109" y="113843"/>
                </a:lnTo>
                <a:lnTo>
                  <a:pt x="96946" y="117105"/>
                </a:lnTo>
                <a:lnTo>
                  <a:pt x="97794" y="117105"/>
                </a:lnTo>
                <a:cubicBezTo>
                  <a:pt x="98969" y="117105"/>
                  <a:pt x="100143" y="116975"/>
                  <a:pt x="101285" y="116681"/>
                </a:cubicBezTo>
                <a:lnTo>
                  <a:pt x="101480" y="116616"/>
                </a:lnTo>
                <a:lnTo>
                  <a:pt x="100632" y="113452"/>
                </a:lnTo>
                <a:close/>
                <a:moveTo>
                  <a:pt x="59857" y="115540"/>
                </a:moveTo>
                <a:cubicBezTo>
                  <a:pt x="59955" y="115833"/>
                  <a:pt x="60053" y="116127"/>
                  <a:pt x="60151" y="116420"/>
                </a:cubicBezTo>
                <a:lnTo>
                  <a:pt x="57933" y="117171"/>
                </a:lnTo>
                <a:cubicBezTo>
                  <a:pt x="57835" y="116877"/>
                  <a:pt x="57737" y="116551"/>
                  <a:pt x="57639" y="116225"/>
                </a:cubicBezTo>
                <a:lnTo>
                  <a:pt x="59857" y="115540"/>
                </a:lnTo>
                <a:close/>
                <a:moveTo>
                  <a:pt x="117758" y="115605"/>
                </a:moveTo>
                <a:cubicBezTo>
                  <a:pt x="117692" y="115703"/>
                  <a:pt x="117627" y="115833"/>
                  <a:pt x="117562" y="115931"/>
                </a:cubicBezTo>
                <a:lnTo>
                  <a:pt x="120008" y="117432"/>
                </a:lnTo>
                <a:cubicBezTo>
                  <a:pt x="120106" y="117334"/>
                  <a:pt x="120172" y="117203"/>
                  <a:pt x="120204" y="117073"/>
                </a:cubicBezTo>
                <a:lnTo>
                  <a:pt x="117758" y="115605"/>
                </a:lnTo>
                <a:close/>
                <a:moveTo>
                  <a:pt x="60118" y="115018"/>
                </a:moveTo>
                <a:lnTo>
                  <a:pt x="57117" y="115931"/>
                </a:lnTo>
                <a:lnTo>
                  <a:pt x="57183" y="116127"/>
                </a:lnTo>
                <a:cubicBezTo>
                  <a:pt x="57313" y="116583"/>
                  <a:pt x="57476" y="117040"/>
                  <a:pt x="57607" y="117497"/>
                </a:cubicBezTo>
                <a:lnTo>
                  <a:pt x="57672" y="117692"/>
                </a:lnTo>
                <a:lnTo>
                  <a:pt x="60673" y="116681"/>
                </a:lnTo>
                <a:lnTo>
                  <a:pt x="60608" y="116486"/>
                </a:lnTo>
                <a:cubicBezTo>
                  <a:pt x="60445" y="116061"/>
                  <a:pt x="60314" y="115637"/>
                  <a:pt x="60184" y="115213"/>
                </a:cubicBezTo>
                <a:lnTo>
                  <a:pt x="60118" y="115018"/>
                </a:lnTo>
                <a:close/>
                <a:moveTo>
                  <a:pt x="169689" y="116649"/>
                </a:moveTo>
                <a:cubicBezTo>
                  <a:pt x="169623" y="117203"/>
                  <a:pt x="169493" y="117725"/>
                  <a:pt x="169395" y="118247"/>
                </a:cubicBezTo>
                <a:lnTo>
                  <a:pt x="170210" y="118410"/>
                </a:lnTo>
                <a:cubicBezTo>
                  <a:pt x="170308" y="117888"/>
                  <a:pt x="170406" y="117334"/>
                  <a:pt x="170504" y="116812"/>
                </a:cubicBezTo>
                <a:lnTo>
                  <a:pt x="169689" y="116649"/>
                </a:lnTo>
                <a:close/>
                <a:moveTo>
                  <a:pt x="78679" y="116975"/>
                </a:moveTo>
                <a:lnTo>
                  <a:pt x="76330" y="118606"/>
                </a:lnTo>
                <a:lnTo>
                  <a:pt x="76591" y="118932"/>
                </a:lnTo>
                <a:lnTo>
                  <a:pt x="78907" y="117268"/>
                </a:lnTo>
                <a:lnTo>
                  <a:pt x="78679" y="116975"/>
                </a:lnTo>
                <a:close/>
                <a:moveTo>
                  <a:pt x="116746" y="117236"/>
                </a:moveTo>
                <a:cubicBezTo>
                  <a:pt x="116681" y="117334"/>
                  <a:pt x="116616" y="117432"/>
                  <a:pt x="116518" y="117529"/>
                </a:cubicBezTo>
                <a:lnTo>
                  <a:pt x="118815" y="119212"/>
                </a:lnTo>
                <a:lnTo>
                  <a:pt x="118815" y="119212"/>
                </a:lnTo>
                <a:cubicBezTo>
                  <a:pt x="118906" y="119116"/>
                  <a:pt x="118971" y="118993"/>
                  <a:pt x="119095" y="118899"/>
                </a:cubicBezTo>
                <a:lnTo>
                  <a:pt x="116746" y="117236"/>
                </a:lnTo>
                <a:close/>
                <a:moveTo>
                  <a:pt x="118815" y="119212"/>
                </a:moveTo>
                <a:cubicBezTo>
                  <a:pt x="118811" y="119216"/>
                  <a:pt x="118806" y="119221"/>
                  <a:pt x="118802" y="119226"/>
                </a:cubicBezTo>
                <a:lnTo>
                  <a:pt x="118834" y="119226"/>
                </a:lnTo>
                <a:lnTo>
                  <a:pt x="118815" y="119212"/>
                </a:lnTo>
                <a:close/>
                <a:moveTo>
                  <a:pt x="67164" y="117529"/>
                </a:moveTo>
                <a:lnTo>
                  <a:pt x="66414" y="117888"/>
                </a:lnTo>
                <a:cubicBezTo>
                  <a:pt x="66642" y="118377"/>
                  <a:pt x="66871" y="118899"/>
                  <a:pt x="67132" y="119389"/>
                </a:cubicBezTo>
                <a:lnTo>
                  <a:pt x="67882" y="118997"/>
                </a:lnTo>
                <a:cubicBezTo>
                  <a:pt x="67621" y="118541"/>
                  <a:pt x="67393" y="118051"/>
                  <a:pt x="67164" y="117529"/>
                </a:cubicBezTo>
                <a:close/>
                <a:moveTo>
                  <a:pt x="26161" y="117921"/>
                </a:moveTo>
                <a:lnTo>
                  <a:pt x="25346" y="118084"/>
                </a:lnTo>
                <a:cubicBezTo>
                  <a:pt x="25443" y="118606"/>
                  <a:pt x="25541" y="119160"/>
                  <a:pt x="25672" y="119682"/>
                </a:cubicBezTo>
                <a:lnTo>
                  <a:pt x="26487" y="119519"/>
                </a:lnTo>
                <a:cubicBezTo>
                  <a:pt x="26357" y="118965"/>
                  <a:pt x="26259" y="118443"/>
                  <a:pt x="26161" y="117921"/>
                </a:cubicBezTo>
                <a:close/>
                <a:moveTo>
                  <a:pt x="134590" y="118606"/>
                </a:moveTo>
                <a:lnTo>
                  <a:pt x="136742" y="119454"/>
                </a:lnTo>
                <a:cubicBezTo>
                  <a:pt x="136645" y="119780"/>
                  <a:pt x="136514" y="120106"/>
                  <a:pt x="136351" y="120400"/>
                </a:cubicBezTo>
                <a:lnTo>
                  <a:pt x="134243" y="119459"/>
                </a:lnTo>
                <a:lnTo>
                  <a:pt x="134243" y="119459"/>
                </a:lnTo>
                <a:cubicBezTo>
                  <a:pt x="134369" y="119175"/>
                  <a:pt x="134495" y="118890"/>
                  <a:pt x="134590" y="118606"/>
                </a:cubicBezTo>
                <a:close/>
                <a:moveTo>
                  <a:pt x="79821" y="118508"/>
                </a:moveTo>
                <a:lnTo>
                  <a:pt x="77635" y="120302"/>
                </a:lnTo>
                <a:lnTo>
                  <a:pt x="77896" y="120661"/>
                </a:lnTo>
                <a:lnTo>
                  <a:pt x="80082" y="118802"/>
                </a:lnTo>
                <a:cubicBezTo>
                  <a:pt x="79984" y="118704"/>
                  <a:pt x="79919" y="118606"/>
                  <a:pt x="79821" y="118508"/>
                </a:cubicBezTo>
                <a:close/>
                <a:moveTo>
                  <a:pt x="115572" y="118736"/>
                </a:moveTo>
                <a:cubicBezTo>
                  <a:pt x="115474" y="118834"/>
                  <a:pt x="115409" y="118932"/>
                  <a:pt x="115311" y="119030"/>
                </a:cubicBezTo>
                <a:lnTo>
                  <a:pt x="117464" y="120922"/>
                </a:lnTo>
                <a:lnTo>
                  <a:pt x="117725" y="120596"/>
                </a:lnTo>
                <a:lnTo>
                  <a:pt x="115572" y="118736"/>
                </a:lnTo>
                <a:close/>
                <a:moveTo>
                  <a:pt x="134361" y="118084"/>
                </a:moveTo>
                <a:lnTo>
                  <a:pt x="134296" y="118280"/>
                </a:lnTo>
                <a:cubicBezTo>
                  <a:pt x="134133" y="118671"/>
                  <a:pt x="133937" y="119095"/>
                  <a:pt x="133774" y="119487"/>
                </a:cubicBezTo>
                <a:lnTo>
                  <a:pt x="133709" y="119682"/>
                </a:lnTo>
                <a:lnTo>
                  <a:pt x="136579" y="120922"/>
                </a:lnTo>
                <a:lnTo>
                  <a:pt x="136645" y="120759"/>
                </a:lnTo>
                <a:cubicBezTo>
                  <a:pt x="136840" y="120302"/>
                  <a:pt x="137036" y="119878"/>
                  <a:pt x="137199" y="119421"/>
                </a:cubicBezTo>
                <a:lnTo>
                  <a:pt x="137264" y="119226"/>
                </a:lnTo>
                <a:lnTo>
                  <a:pt x="134361" y="118084"/>
                </a:lnTo>
                <a:close/>
                <a:moveTo>
                  <a:pt x="61260" y="119323"/>
                </a:moveTo>
                <a:cubicBezTo>
                  <a:pt x="61358" y="119617"/>
                  <a:pt x="61488" y="119878"/>
                  <a:pt x="61619" y="120172"/>
                </a:cubicBezTo>
                <a:lnTo>
                  <a:pt x="59499" y="121150"/>
                </a:lnTo>
                <a:cubicBezTo>
                  <a:pt x="59368" y="120824"/>
                  <a:pt x="59238" y="120530"/>
                  <a:pt x="59107" y="120204"/>
                </a:cubicBezTo>
                <a:lnTo>
                  <a:pt x="61260" y="119323"/>
                </a:lnTo>
                <a:close/>
                <a:moveTo>
                  <a:pt x="170062" y="108119"/>
                </a:moveTo>
                <a:lnTo>
                  <a:pt x="178692" y="108624"/>
                </a:lnTo>
                <a:cubicBezTo>
                  <a:pt x="178441" y="113009"/>
                  <a:pt x="177831" y="117357"/>
                  <a:pt x="176875" y="121624"/>
                </a:cubicBezTo>
                <a:lnTo>
                  <a:pt x="176875" y="121624"/>
                </a:lnTo>
                <a:lnTo>
                  <a:pt x="168416" y="119682"/>
                </a:lnTo>
                <a:cubicBezTo>
                  <a:pt x="169279" y="115864"/>
                  <a:pt x="169828" y="111998"/>
                  <a:pt x="170062" y="108119"/>
                </a:cubicBezTo>
                <a:close/>
                <a:moveTo>
                  <a:pt x="61488" y="118769"/>
                </a:moveTo>
                <a:lnTo>
                  <a:pt x="58553" y="120008"/>
                </a:lnTo>
                <a:lnTo>
                  <a:pt x="58651" y="120204"/>
                </a:lnTo>
                <a:cubicBezTo>
                  <a:pt x="58814" y="120628"/>
                  <a:pt x="59042" y="121085"/>
                  <a:pt x="59238" y="121509"/>
                </a:cubicBezTo>
                <a:lnTo>
                  <a:pt x="59303" y="121705"/>
                </a:lnTo>
                <a:lnTo>
                  <a:pt x="62173" y="120367"/>
                </a:lnTo>
                <a:lnTo>
                  <a:pt x="62076" y="120204"/>
                </a:lnTo>
                <a:cubicBezTo>
                  <a:pt x="61913" y="119780"/>
                  <a:pt x="61717" y="119389"/>
                  <a:pt x="61554" y="118965"/>
                </a:cubicBezTo>
                <a:lnTo>
                  <a:pt x="61488" y="118769"/>
                </a:lnTo>
                <a:close/>
                <a:moveTo>
                  <a:pt x="81093" y="119943"/>
                </a:moveTo>
                <a:lnTo>
                  <a:pt x="79071" y="121933"/>
                </a:lnTo>
                <a:lnTo>
                  <a:pt x="79364" y="122227"/>
                </a:lnTo>
                <a:lnTo>
                  <a:pt x="81354" y="120204"/>
                </a:lnTo>
                <a:lnTo>
                  <a:pt x="81093" y="119943"/>
                </a:lnTo>
                <a:close/>
                <a:moveTo>
                  <a:pt x="114235" y="120204"/>
                </a:moveTo>
                <a:lnTo>
                  <a:pt x="113941" y="120498"/>
                </a:lnTo>
                <a:lnTo>
                  <a:pt x="115931" y="122520"/>
                </a:lnTo>
                <a:cubicBezTo>
                  <a:pt x="116029" y="122422"/>
                  <a:pt x="116127" y="122324"/>
                  <a:pt x="116225" y="122227"/>
                </a:cubicBezTo>
                <a:lnTo>
                  <a:pt x="116290" y="122194"/>
                </a:lnTo>
                <a:lnTo>
                  <a:pt x="114235" y="120204"/>
                </a:lnTo>
                <a:close/>
                <a:moveTo>
                  <a:pt x="26944" y="121476"/>
                </a:moveTo>
                <a:lnTo>
                  <a:pt x="26161" y="121672"/>
                </a:lnTo>
                <a:cubicBezTo>
                  <a:pt x="26292" y="122227"/>
                  <a:pt x="26422" y="122749"/>
                  <a:pt x="26553" y="123270"/>
                </a:cubicBezTo>
                <a:lnTo>
                  <a:pt x="27335" y="123042"/>
                </a:lnTo>
                <a:cubicBezTo>
                  <a:pt x="27205" y="122520"/>
                  <a:pt x="27074" y="121998"/>
                  <a:pt x="26944" y="121476"/>
                </a:cubicBezTo>
                <a:close/>
                <a:moveTo>
                  <a:pt x="112799" y="121509"/>
                </a:moveTo>
                <a:lnTo>
                  <a:pt x="112506" y="121770"/>
                </a:lnTo>
                <a:lnTo>
                  <a:pt x="114333" y="123955"/>
                </a:lnTo>
                <a:lnTo>
                  <a:pt x="114659" y="123695"/>
                </a:lnTo>
                <a:lnTo>
                  <a:pt x="112799" y="121509"/>
                </a:lnTo>
                <a:close/>
                <a:moveTo>
                  <a:pt x="69709" y="122161"/>
                </a:moveTo>
                <a:lnTo>
                  <a:pt x="69024" y="122618"/>
                </a:lnTo>
                <a:cubicBezTo>
                  <a:pt x="69317" y="123075"/>
                  <a:pt x="69643" y="123531"/>
                  <a:pt x="69970" y="123988"/>
                </a:cubicBezTo>
                <a:lnTo>
                  <a:pt x="70622" y="123499"/>
                </a:lnTo>
                <a:cubicBezTo>
                  <a:pt x="70296" y="123042"/>
                  <a:pt x="70002" y="122618"/>
                  <a:pt x="69709" y="122161"/>
                </a:cubicBezTo>
                <a:close/>
                <a:moveTo>
                  <a:pt x="132839" y="122417"/>
                </a:moveTo>
                <a:lnTo>
                  <a:pt x="134891" y="123497"/>
                </a:lnTo>
                <a:lnTo>
                  <a:pt x="134891" y="123497"/>
                </a:lnTo>
                <a:cubicBezTo>
                  <a:pt x="134758" y="123737"/>
                  <a:pt x="134625" y="123977"/>
                  <a:pt x="134492" y="124216"/>
                </a:cubicBezTo>
                <a:lnTo>
                  <a:pt x="132469" y="123075"/>
                </a:lnTo>
                <a:cubicBezTo>
                  <a:pt x="132603" y="122861"/>
                  <a:pt x="132714" y="122648"/>
                  <a:pt x="132839" y="122417"/>
                </a:cubicBezTo>
                <a:close/>
                <a:moveTo>
                  <a:pt x="80228" y="81662"/>
                </a:moveTo>
                <a:lnTo>
                  <a:pt x="86149" y="89215"/>
                </a:lnTo>
                <a:cubicBezTo>
                  <a:pt x="85627" y="89639"/>
                  <a:pt x="85105" y="90096"/>
                  <a:pt x="84616" y="90585"/>
                </a:cubicBezTo>
                <a:cubicBezTo>
                  <a:pt x="81126" y="94076"/>
                  <a:pt x="79168" y="98806"/>
                  <a:pt x="79168" y="103764"/>
                </a:cubicBezTo>
                <a:cubicBezTo>
                  <a:pt x="79168" y="108722"/>
                  <a:pt x="81126" y="113452"/>
                  <a:pt x="84616" y="116942"/>
                </a:cubicBezTo>
                <a:cubicBezTo>
                  <a:pt x="84844" y="117171"/>
                  <a:pt x="85073" y="117366"/>
                  <a:pt x="85301" y="117595"/>
                </a:cubicBezTo>
                <a:lnTo>
                  <a:pt x="78931" y="124768"/>
                </a:lnTo>
                <a:lnTo>
                  <a:pt x="78931" y="124768"/>
                </a:lnTo>
                <a:cubicBezTo>
                  <a:pt x="78558" y="124433"/>
                  <a:pt x="78191" y="124086"/>
                  <a:pt x="77831" y="123727"/>
                </a:cubicBezTo>
                <a:cubicBezTo>
                  <a:pt x="66805" y="112702"/>
                  <a:pt x="66805" y="94826"/>
                  <a:pt x="77831" y="83800"/>
                </a:cubicBezTo>
                <a:cubicBezTo>
                  <a:pt x="78592" y="83039"/>
                  <a:pt x="79393" y="82326"/>
                  <a:pt x="80228" y="81662"/>
                </a:cubicBezTo>
                <a:close/>
                <a:moveTo>
                  <a:pt x="63022" y="122944"/>
                </a:moveTo>
                <a:cubicBezTo>
                  <a:pt x="63152" y="123238"/>
                  <a:pt x="63315" y="123499"/>
                  <a:pt x="63478" y="123760"/>
                </a:cubicBezTo>
                <a:lnTo>
                  <a:pt x="61456" y="124934"/>
                </a:lnTo>
                <a:cubicBezTo>
                  <a:pt x="61293" y="124673"/>
                  <a:pt x="61130" y="124380"/>
                  <a:pt x="60967" y="124053"/>
                </a:cubicBezTo>
                <a:lnTo>
                  <a:pt x="63022" y="122944"/>
                </a:lnTo>
                <a:close/>
                <a:moveTo>
                  <a:pt x="83996" y="122455"/>
                </a:moveTo>
                <a:lnTo>
                  <a:pt x="82300" y="124771"/>
                </a:lnTo>
                <a:lnTo>
                  <a:pt x="82626" y="125032"/>
                </a:lnTo>
                <a:lnTo>
                  <a:pt x="84290" y="122683"/>
                </a:lnTo>
                <a:lnTo>
                  <a:pt x="83996" y="122455"/>
                </a:lnTo>
                <a:close/>
                <a:moveTo>
                  <a:pt x="111299" y="122683"/>
                </a:moveTo>
                <a:lnTo>
                  <a:pt x="110973" y="122912"/>
                </a:lnTo>
                <a:lnTo>
                  <a:pt x="112604" y="125260"/>
                </a:lnTo>
                <a:lnTo>
                  <a:pt x="112963" y="124999"/>
                </a:lnTo>
                <a:lnTo>
                  <a:pt x="111299" y="122683"/>
                </a:lnTo>
                <a:close/>
                <a:moveTo>
                  <a:pt x="124967" y="123466"/>
                </a:moveTo>
                <a:cubicBezTo>
                  <a:pt x="124641" y="123890"/>
                  <a:pt x="124314" y="124347"/>
                  <a:pt x="123955" y="124738"/>
                </a:cubicBezTo>
                <a:lnTo>
                  <a:pt x="124608" y="125260"/>
                </a:lnTo>
                <a:cubicBezTo>
                  <a:pt x="124967" y="124836"/>
                  <a:pt x="125293" y="124380"/>
                  <a:pt x="125619" y="123923"/>
                </a:cubicBezTo>
                <a:lnTo>
                  <a:pt x="124967" y="123466"/>
                </a:lnTo>
                <a:close/>
                <a:moveTo>
                  <a:pt x="25965" y="113974"/>
                </a:moveTo>
                <a:cubicBezTo>
                  <a:pt x="26129" y="114887"/>
                  <a:pt x="26259" y="115801"/>
                  <a:pt x="26422" y="116714"/>
                </a:cubicBezTo>
                <a:cubicBezTo>
                  <a:pt x="26815" y="118876"/>
                  <a:pt x="27305" y="121015"/>
                  <a:pt x="27889" y="123126"/>
                </a:cubicBezTo>
                <a:lnTo>
                  <a:pt x="27889" y="123126"/>
                </a:lnTo>
                <a:lnTo>
                  <a:pt x="19670" y="125423"/>
                </a:lnTo>
                <a:cubicBezTo>
                  <a:pt x="18735" y="122041"/>
                  <a:pt x="18023" y="118614"/>
                  <a:pt x="17534" y="115160"/>
                </a:cubicBezTo>
                <a:lnTo>
                  <a:pt x="17534" y="115160"/>
                </a:lnTo>
                <a:lnTo>
                  <a:pt x="25965" y="113974"/>
                </a:lnTo>
                <a:close/>
                <a:moveTo>
                  <a:pt x="193762" y="83115"/>
                </a:moveTo>
                <a:cubicBezTo>
                  <a:pt x="193958" y="84094"/>
                  <a:pt x="194186" y="85138"/>
                  <a:pt x="194382" y="86116"/>
                </a:cubicBezTo>
                <a:cubicBezTo>
                  <a:pt x="196763" y="99164"/>
                  <a:pt x="196502" y="112539"/>
                  <a:pt x="193566" y="125456"/>
                </a:cubicBezTo>
                <a:lnTo>
                  <a:pt x="177258" y="121712"/>
                </a:lnTo>
                <a:lnTo>
                  <a:pt x="177258" y="121712"/>
                </a:lnTo>
                <a:cubicBezTo>
                  <a:pt x="178240" y="117353"/>
                  <a:pt x="178864" y="112909"/>
                  <a:pt x="179116" y="108428"/>
                </a:cubicBezTo>
                <a:lnTo>
                  <a:pt x="179116" y="108233"/>
                </a:lnTo>
                <a:lnTo>
                  <a:pt x="170085" y="107724"/>
                </a:lnTo>
                <a:lnTo>
                  <a:pt x="170085" y="107724"/>
                </a:lnTo>
                <a:cubicBezTo>
                  <a:pt x="170395" y="102057"/>
                  <a:pt x="170035" y="96363"/>
                  <a:pt x="169004" y="90748"/>
                </a:cubicBezTo>
                <a:cubicBezTo>
                  <a:pt x="168873" y="90031"/>
                  <a:pt x="168743" y="89281"/>
                  <a:pt x="168579" y="88563"/>
                </a:cubicBezTo>
                <a:lnTo>
                  <a:pt x="169238" y="88420"/>
                </a:lnTo>
                <a:lnTo>
                  <a:pt x="169238" y="88420"/>
                </a:lnTo>
                <a:cubicBezTo>
                  <a:pt x="169299" y="88696"/>
                  <a:pt x="169359" y="88972"/>
                  <a:pt x="169428" y="89248"/>
                </a:cubicBezTo>
                <a:lnTo>
                  <a:pt x="170210" y="89085"/>
                </a:lnTo>
                <a:cubicBezTo>
                  <a:pt x="170158" y="88807"/>
                  <a:pt x="170097" y="88530"/>
                  <a:pt x="170037" y="88248"/>
                </a:cubicBezTo>
                <a:lnTo>
                  <a:pt x="170037" y="88248"/>
                </a:lnTo>
                <a:lnTo>
                  <a:pt x="193762" y="83115"/>
                </a:lnTo>
                <a:close/>
                <a:moveTo>
                  <a:pt x="63185" y="122390"/>
                </a:moveTo>
                <a:lnTo>
                  <a:pt x="60412" y="123890"/>
                </a:lnTo>
                <a:lnTo>
                  <a:pt x="60510" y="124086"/>
                </a:lnTo>
                <a:cubicBezTo>
                  <a:pt x="60738" y="124510"/>
                  <a:pt x="60967" y="124934"/>
                  <a:pt x="61227" y="125326"/>
                </a:cubicBezTo>
                <a:lnTo>
                  <a:pt x="61325" y="125489"/>
                </a:lnTo>
                <a:lnTo>
                  <a:pt x="64033" y="123890"/>
                </a:lnTo>
                <a:lnTo>
                  <a:pt x="63935" y="123727"/>
                </a:lnTo>
                <a:cubicBezTo>
                  <a:pt x="63707" y="123336"/>
                  <a:pt x="63478" y="122977"/>
                  <a:pt x="63283" y="122585"/>
                </a:cubicBezTo>
                <a:lnTo>
                  <a:pt x="63185" y="122390"/>
                </a:lnTo>
                <a:close/>
                <a:moveTo>
                  <a:pt x="168090" y="123760"/>
                </a:moveTo>
                <a:cubicBezTo>
                  <a:pt x="167927" y="124282"/>
                  <a:pt x="167797" y="124804"/>
                  <a:pt x="167633" y="125326"/>
                </a:cubicBezTo>
                <a:lnTo>
                  <a:pt x="168416" y="125554"/>
                </a:lnTo>
                <a:cubicBezTo>
                  <a:pt x="168547" y="125032"/>
                  <a:pt x="168710" y="124510"/>
                  <a:pt x="168873" y="123988"/>
                </a:cubicBezTo>
                <a:lnTo>
                  <a:pt x="168090" y="123760"/>
                </a:lnTo>
                <a:close/>
                <a:moveTo>
                  <a:pt x="16767" y="122194"/>
                </a:moveTo>
                <a:cubicBezTo>
                  <a:pt x="16930" y="122977"/>
                  <a:pt x="17125" y="123760"/>
                  <a:pt x="17321" y="124543"/>
                </a:cubicBezTo>
                <a:lnTo>
                  <a:pt x="12135" y="125913"/>
                </a:lnTo>
                <a:cubicBezTo>
                  <a:pt x="11906" y="125097"/>
                  <a:pt x="11711" y="124249"/>
                  <a:pt x="11515" y="123401"/>
                </a:cubicBezTo>
                <a:lnTo>
                  <a:pt x="16767" y="122194"/>
                </a:lnTo>
                <a:close/>
                <a:moveTo>
                  <a:pt x="85562" y="123531"/>
                </a:moveTo>
                <a:lnTo>
                  <a:pt x="84061" y="125978"/>
                </a:lnTo>
                <a:lnTo>
                  <a:pt x="84453" y="126206"/>
                </a:lnTo>
                <a:lnTo>
                  <a:pt x="85888" y="123727"/>
                </a:lnTo>
                <a:lnTo>
                  <a:pt x="85562" y="123531"/>
                </a:lnTo>
                <a:close/>
                <a:moveTo>
                  <a:pt x="109701" y="123727"/>
                </a:moveTo>
                <a:lnTo>
                  <a:pt x="109342" y="123923"/>
                </a:lnTo>
                <a:lnTo>
                  <a:pt x="110777" y="126402"/>
                </a:lnTo>
                <a:lnTo>
                  <a:pt x="111136" y="126174"/>
                </a:lnTo>
                <a:lnTo>
                  <a:pt x="109701" y="123727"/>
                </a:lnTo>
                <a:close/>
                <a:moveTo>
                  <a:pt x="17060" y="121705"/>
                </a:moveTo>
                <a:lnTo>
                  <a:pt x="11026" y="123075"/>
                </a:lnTo>
                <a:lnTo>
                  <a:pt x="11058" y="123303"/>
                </a:lnTo>
                <a:cubicBezTo>
                  <a:pt x="11286" y="124282"/>
                  <a:pt x="11515" y="125260"/>
                  <a:pt x="11776" y="126239"/>
                </a:cubicBezTo>
                <a:lnTo>
                  <a:pt x="11841" y="126435"/>
                </a:lnTo>
                <a:lnTo>
                  <a:pt x="17843" y="124836"/>
                </a:lnTo>
                <a:lnTo>
                  <a:pt x="17778" y="124641"/>
                </a:lnTo>
                <a:cubicBezTo>
                  <a:pt x="17549" y="123727"/>
                  <a:pt x="17321" y="122814"/>
                  <a:pt x="17093" y="121900"/>
                </a:cubicBezTo>
                <a:lnTo>
                  <a:pt x="17060" y="121705"/>
                </a:lnTo>
                <a:close/>
                <a:moveTo>
                  <a:pt x="27890" y="124999"/>
                </a:moveTo>
                <a:lnTo>
                  <a:pt x="27107" y="125260"/>
                </a:lnTo>
                <a:cubicBezTo>
                  <a:pt x="27270" y="125782"/>
                  <a:pt x="27433" y="126304"/>
                  <a:pt x="27596" y="126826"/>
                </a:cubicBezTo>
                <a:lnTo>
                  <a:pt x="28379" y="126565"/>
                </a:lnTo>
                <a:cubicBezTo>
                  <a:pt x="28216" y="126043"/>
                  <a:pt x="28053" y="125521"/>
                  <a:pt x="27890" y="124999"/>
                </a:cubicBezTo>
                <a:close/>
                <a:moveTo>
                  <a:pt x="87226" y="124510"/>
                </a:moveTo>
                <a:lnTo>
                  <a:pt x="85921" y="127022"/>
                </a:lnTo>
                <a:lnTo>
                  <a:pt x="86345" y="127217"/>
                </a:lnTo>
                <a:lnTo>
                  <a:pt x="87552" y="124673"/>
                </a:lnTo>
                <a:lnTo>
                  <a:pt x="87226" y="124510"/>
                </a:lnTo>
                <a:close/>
                <a:moveTo>
                  <a:pt x="107972" y="124673"/>
                </a:moveTo>
                <a:lnTo>
                  <a:pt x="107646" y="124836"/>
                </a:lnTo>
                <a:lnTo>
                  <a:pt x="108852" y="127413"/>
                </a:lnTo>
                <a:lnTo>
                  <a:pt x="109244" y="127217"/>
                </a:lnTo>
                <a:lnTo>
                  <a:pt x="107972" y="124673"/>
                </a:lnTo>
                <a:close/>
                <a:moveTo>
                  <a:pt x="130871" y="125750"/>
                </a:moveTo>
                <a:lnTo>
                  <a:pt x="132795" y="127022"/>
                </a:lnTo>
                <a:cubicBezTo>
                  <a:pt x="132632" y="127283"/>
                  <a:pt x="132437" y="127544"/>
                  <a:pt x="132241" y="127837"/>
                </a:cubicBezTo>
                <a:lnTo>
                  <a:pt x="130349" y="126500"/>
                </a:lnTo>
                <a:cubicBezTo>
                  <a:pt x="130512" y="126239"/>
                  <a:pt x="130675" y="126011"/>
                  <a:pt x="130871" y="125750"/>
                </a:cubicBezTo>
                <a:close/>
                <a:moveTo>
                  <a:pt x="72938" y="126337"/>
                </a:moveTo>
                <a:lnTo>
                  <a:pt x="72318" y="126859"/>
                </a:lnTo>
                <a:cubicBezTo>
                  <a:pt x="72710" y="127283"/>
                  <a:pt x="73068" y="127674"/>
                  <a:pt x="73460" y="128066"/>
                </a:cubicBezTo>
                <a:lnTo>
                  <a:pt x="74047" y="127478"/>
                </a:lnTo>
                <a:cubicBezTo>
                  <a:pt x="73656" y="127120"/>
                  <a:pt x="73297" y="126728"/>
                  <a:pt x="72938" y="126337"/>
                </a:cubicBezTo>
                <a:close/>
                <a:moveTo>
                  <a:pt x="88987" y="125293"/>
                </a:moveTo>
                <a:lnTo>
                  <a:pt x="87911" y="127935"/>
                </a:lnTo>
                <a:cubicBezTo>
                  <a:pt x="88041" y="128000"/>
                  <a:pt x="88171" y="128033"/>
                  <a:pt x="88302" y="128098"/>
                </a:cubicBezTo>
                <a:lnTo>
                  <a:pt x="89346" y="125423"/>
                </a:lnTo>
                <a:lnTo>
                  <a:pt x="88987" y="125293"/>
                </a:lnTo>
                <a:close/>
                <a:moveTo>
                  <a:pt x="106243" y="125423"/>
                </a:moveTo>
                <a:lnTo>
                  <a:pt x="105884" y="125586"/>
                </a:lnTo>
                <a:lnTo>
                  <a:pt x="106863" y="128261"/>
                </a:lnTo>
                <a:lnTo>
                  <a:pt x="107287" y="128098"/>
                </a:lnTo>
                <a:lnTo>
                  <a:pt x="106243" y="125423"/>
                </a:lnTo>
                <a:close/>
                <a:moveTo>
                  <a:pt x="130740" y="125162"/>
                </a:moveTo>
                <a:lnTo>
                  <a:pt x="130643" y="125326"/>
                </a:lnTo>
                <a:cubicBezTo>
                  <a:pt x="130382" y="125684"/>
                  <a:pt x="130121" y="126076"/>
                  <a:pt x="129892" y="126435"/>
                </a:cubicBezTo>
                <a:lnTo>
                  <a:pt x="129762" y="126598"/>
                </a:lnTo>
                <a:lnTo>
                  <a:pt x="132339" y="128392"/>
                </a:lnTo>
                <a:lnTo>
                  <a:pt x="132437" y="128229"/>
                </a:lnTo>
                <a:cubicBezTo>
                  <a:pt x="132730" y="127837"/>
                  <a:pt x="132991" y="127446"/>
                  <a:pt x="133252" y="127054"/>
                </a:cubicBezTo>
                <a:lnTo>
                  <a:pt x="133383" y="126891"/>
                </a:lnTo>
                <a:lnTo>
                  <a:pt x="130740" y="125162"/>
                </a:lnTo>
                <a:close/>
                <a:moveTo>
                  <a:pt x="65142" y="126369"/>
                </a:moveTo>
                <a:cubicBezTo>
                  <a:pt x="65305" y="126598"/>
                  <a:pt x="65501" y="126859"/>
                  <a:pt x="65664" y="127120"/>
                </a:cubicBezTo>
                <a:lnTo>
                  <a:pt x="63804" y="128490"/>
                </a:lnTo>
                <a:cubicBezTo>
                  <a:pt x="63609" y="128229"/>
                  <a:pt x="63413" y="127968"/>
                  <a:pt x="63217" y="127674"/>
                </a:cubicBezTo>
                <a:lnTo>
                  <a:pt x="65142" y="126369"/>
                </a:lnTo>
                <a:close/>
                <a:moveTo>
                  <a:pt x="90814" y="125945"/>
                </a:moveTo>
                <a:lnTo>
                  <a:pt x="89933" y="128653"/>
                </a:lnTo>
                <a:lnTo>
                  <a:pt x="90357" y="128783"/>
                </a:lnTo>
                <a:lnTo>
                  <a:pt x="91173" y="126043"/>
                </a:lnTo>
                <a:lnTo>
                  <a:pt x="90814" y="125945"/>
                </a:lnTo>
                <a:close/>
                <a:moveTo>
                  <a:pt x="104416" y="126043"/>
                </a:moveTo>
                <a:lnTo>
                  <a:pt x="104057" y="126174"/>
                </a:lnTo>
                <a:lnTo>
                  <a:pt x="104808" y="128914"/>
                </a:lnTo>
                <a:lnTo>
                  <a:pt x="105232" y="128783"/>
                </a:lnTo>
                <a:lnTo>
                  <a:pt x="104416" y="126043"/>
                </a:lnTo>
                <a:close/>
                <a:moveTo>
                  <a:pt x="166948" y="127250"/>
                </a:moveTo>
                <a:cubicBezTo>
                  <a:pt x="166785" y="127772"/>
                  <a:pt x="166590" y="128261"/>
                  <a:pt x="166427" y="128783"/>
                </a:cubicBezTo>
                <a:lnTo>
                  <a:pt x="167177" y="129044"/>
                </a:lnTo>
                <a:lnTo>
                  <a:pt x="167209" y="129044"/>
                </a:lnTo>
                <a:cubicBezTo>
                  <a:pt x="167405" y="128522"/>
                  <a:pt x="167601" y="128033"/>
                  <a:pt x="167731" y="127511"/>
                </a:cubicBezTo>
                <a:lnTo>
                  <a:pt x="166948" y="127250"/>
                </a:lnTo>
                <a:close/>
                <a:moveTo>
                  <a:pt x="65240" y="125782"/>
                </a:moveTo>
                <a:lnTo>
                  <a:pt x="62663" y="127576"/>
                </a:lnTo>
                <a:lnTo>
                  <a:pt x="62761" y="127739"/>
                </a:lnTo>
                <a:cubicBezTo>
                  <a:pt x="63022" y="128131"/>
                  <a:pt x="63315" y="128522"/>
                  <a:pt x="63576" y="128914"/>
                </a:cubicBezTo>
                <a:lnTo>
                  <a:pt x="63707" y="129077"/>
                </a:lnTo>
                <a:lnTo>
                  <a:pt x="66251" y="127217"/>
                </a:lnTo>
                <a:lnTo>
                  <a:pt x="66120" y="127054"/>
                </a:lnTo>
                <a:cubicBezTo>
                  <a:pt x="65860" y="126696"/>
                  <a:pt x="65631" y="126337"/>
                  <a:pt x="65370" y="125978"/>
                </a:cubicBezTo>
                <a:lnTo>
                  <a:pt x="65240" y="125782"/>
                </a:lnTo>
                <a:close/>
                <a:moveTo>
                  <a:pt x="121509" y="127478"/>
                </a:moveTo>
                <a:cubicBezTo>
                  <a:pt x="121118" y="127870"/>
                  <a:pt x="120726" y="128261"/>
                  <a:pt x="120335" y="128620"/>
                </a:cubicBezTo>
                <a:lnTo>
                  <a:pt x="120889" y="129207"/>
                </a:lnTo>
                <a:cubicBezTo>
                  <a:pt x="121313" y="128848"/>
                  <a:pt x="121705" y="128457"/>
                  <a:pt x="122064" y="128066"/>
                </a:cubicBezTo>
                <a:lnTo>
                  <a:pt x="122129" y="128033"/>
                </a:lnTo>
                <a:lnTo>
                  <a:pt x="121509" y="127478"/>
                </a:lnTo>
                <a:close/>
                <a:moveTo>
                  <a:pt x="92673" y="126435"/>
                </a:moveTo>
                <a:lnTo>
                  <a:pt x="92021" y="129240"/>
                </a:lnTo>
                <a:lnTo>
                  <a:pt x="92445" y="129305"/>
                </a:lnTo>
                <a:lnTo>
                  <a:pt x="93032" y="126532"/>
                </a:lnTo>
                <a:lnTo>
                  <a:pt x="92673" y="126435"/>
                </a:lnTo>
                <a:close/>
                <a:moveTo>
                  <a:pt x="94565" y="126793"/>
                </a:moveTo>
                <a:lnTo>
                  <a:pt x="94141" y="129631"/>
                </a:lnTo>
                <a:lnTo>
                  <a:pt x="94565" y="129664"/>
                </a:lnTo>
                <a:lnTo>
                  <a:pt x="94924" y="126826"/>
                </a:lnTo>
                <a:lnTo>
                  <a:pt x="94565" y="126793"/>
                </a:lnTo>
                <a:close/>
                <a:moveTo>
                  <a:pt x="100665" y="126826"/>
                </a:moveTo>
                <a:lnTo>
                  <a:pt x="100273" y="126859"/>
                </a:lnTo>
                <a:lnTo>
                  <a:pt x="100600" y="129729"/>
                </a:lnTo>
                <a:lnTo>
                  <a:pt x="101024" y="129664"/>
                </a:lnTo>
                <a:lnTo>
                  <a:pt x="100665" y="126826"/>
                </a:lnTo>
                <a:close/>
                <a:moveTo>
                  <a:pt x="96457" y="126989"/>
                </a:moveTo>
                <a:lnTo>
                  <a:pt x="96294" y="129827"/>
                </a:lnTo>
                <a:lnTo>
                  <a:pt x="96718" y="129860"/>
                </a:lnTo>
                <a:lnTo>
                  <a:pt x="96816" y="126989"/>
                </a:lnTo>
                <a:close/>
                <a:moveTo>
                  <a:pt x="98349" y="126989"/>
                </a:moveTo>
                <a:lnTo>
                  <a:pt x="98447" y="129860"/>
                </a:lnTo>
                <a:lnTo>
                  <a:pt x="98871" y="129860"/>
                </a:lnTo>
                <a:lnTo>
                  <a:pt x="98740" y="126989"/>
                </a:lnTo>
                <a:close/>
                <a:moveTo>
                  <a:pt x="28999" y="128457"/>
                </a:moveTo>
                <a:lnTo>
                  <a:pt x="28249" y="128751"/>
                </a:lnTo>
                <a:cubicBezTo>
                  <a:pt x="28412" y="129240"/>
                  <a:pt x="28608" y="129762"/>
                  <a:pt x="28803" y="130284"/>
                </a:cubicBezTo>
                <a:lnTo>
                  <a:pt x="29586" y="129990"/>
                </a:lnTo>
                <a:cubicBezTo>
                  <a:pt x="29391" y="129468"/>
                  <a:pt x="29195" y="128979"/>
                  <a:pt x="28999" y="128457"/>
                </a:cubicBezTo>
                <a:close/>
                <a:moveTo>
                  <a:pt x="128457" y="128946"/>
                </a:moveTo>
                <a:lnTo>
                  <a:pt x="130284" y="130414"/>
                </a:lnTo>
                <a:cubicBezTo>
                  <a:pt x="130055" y="130675"/>
                  <a:pt x="129827" y="130936"/>
                  <a:pt x="129631" y="131197"/>
                </a:cubicBezTo>
                <a:lnTo>
                  <a:pt x="127870" y="129664"/>
                </a:lnTo>
                <a:cubicBezTo>
                  <a:pt x="128066" y="129436"/>
                  <a:pt x="128261" y="129175"/>
                  <a:pt x="128457" y="128946"/>
                </a:cubicBezTo>
                <a:close/>
                <a:moveTo>
                  <a:pt x="114202" y="112604"/>
                </a:moveTo>
                <a:lnTo>
                  <a:pt x="122687" y="117072"/>
                </a:lnTo>
                <a:lnTo>
                  <a:pt x="122687" y="117072"/>
                </a:lnTo>
                <a:cubicBezTo>
                  <a:pt x="121412" y="119464"/>
                  <a:pt x="119769" y="121710"/>
                  <a:pt x="117758" y="123727"/>
                </a:cubicBezTo>
                <a:cubicBezTo>
                  <a:pt x="113591" y="127881"/>
                  <a:pt x="108447" y="130466"/>
                  <a:pt x="103063" y="131480"/>
                </a:cubicBezTo>
                <a:lnTo>
                  <a:pt x="103063" y="131480"/>
                </a:lnTo>
                <a:lnTo>
                  <a:pt x="102284" y="127197"/>
                </a:lnTo>
                <a:lnTo>
                  <a:pt x="102720" y="129403"/>
                </a:lnTo>
                <a:lnTo>
                  <a:pt x="103144" y="129305"/>
                </a:lnTo>
                <a:lnTo>
                  <a:pt x="102557" y="126532"/>
                </a:lnTo>
                <a:lnTo>
                  <a:pt x="102175" y="126596"/>
                </a:lnTo>
                <a:lnTo>
                  <a:pt x="102175" y="126596"/>
                </a:lnTo>
                <a:lnTo>
                  <a:pt x="101350" y="122064"/>
                </a:lnTo>
                <a:cubicBezTo>
                  <a:pt x="105003" y="121379"/>
                  <a:pt x="108363" y="119584"/>
                  <a:pt x="110973" y="116942"/>
                </a:cubicBezTo>
                <a:cubicBezTo>
                  <a:pt x="112245" y="115670"/>
                  <a:pt x="113354" y="114202"/>
                  <a:pt x="114202" y="112604"/>
                </a:cubicBezTo>
                <a:close/>
                <a:moveTo>
                  <a:pt x="76755" y="129925"/>
                </a:moveTo>
                <a:lnTo>
                  <a:pt x="76265" y="130577"/>
                </a:lnTo>
                <a:cubicBezTo>
                  <a:pt x="76689" y="130904"/>
                  <a:pt x="77113" y="131262"/>
                  <a:pt x="77570" y="131589"/>
                </a:cubicBezTo>
                <a:lnTo>
                  <a:pt x="78059" y="130904"/>
                </a:lnTo>
                <a:cubicBezTo>
                  <a:pt x="77603" y="130610"/>
                  <a:pt x="77179" y="130251"/>
                  <a:pt x="76755" y="129925"/>
                </a:cubicBezTo>
                <a:close/>
                <a:moveTo>
                  <a:pt x="128392" y="128392"/>
                </a:moveTo>
                <a:lnTo>
                  <a:pt x="128294" y="128522"/>
                </a:lnTo>
                <a:cubicBezTo>
                  <a:pt x="128000" y="128881"/>
                  <a:pt x="127707" y="129207"/>
                  <a:pt x="127413" y="129533"/>
                </a:cubicBezTo>
                <a:lnTo>
                  <a:pt x="127283" y="129697"/>
                </a:lnTo>
                <a:lnTo>
                  <a:pt x="129664" y="131784"/>
                </a:lnTo>
                <a:lnTo>
                  <a:pt x="129794" y="131621"/>
                </a:lnTo>
                <a:cubicBezTo>
                  <a:pt x="130121" y="131262"/>
                  <a:pt x="130414" y="130904"/>
                  <a:pt x="130740" y="130512"/>
                </a:cubicBezTo>
                <a:lnTo>
                  <a:pt x="130838" y="130349"/>
                </a:lnTo>
                <a:lnTo>
                  <a:pt x="128392" y="128392"/>
                </a:lnTo>
                <a:close/>
                <a:moveTo>
                  <a:pt x="97794" y="75548"/>
                </a:moveTo>
                <a:cubicBezTo>
                  <a:pt x="100019" y="75548"/>
                  <a:pt x="102220" y="75811"/>
                  <a:pt x="104354" y="76320"/>
                </a:cubicBezTo>
                <a:lnTo>
                  <a:pt x="104354" y="76320"/>
                </a:lnTo>
                <a:lnTo>
                  <a:pt x="101970" y="86019"/>
                </a:lnTo>
                <a:lnTo>
                  <a:pt x="102165" y="86051"/>
                </a:lnTo>
                <a:cubicBezTo>
                  <a:pt x="105395" y="86867"/>
                  <a:pt x="108331" y="88530"/>
                  <a:pt x="110679" y="90879"/>
                </a:cubicBezTo>
                <a:cubicBezTo>
                  <a:pt x="112245" y="92445"/>
                  <a:pt x="113517" y="94271"/>
                  <a:pt x="114430" y="96294"/>
                </a:cubicBezTo>
                <a:lnTo>
                  <a:pt x="114528" y="96490"/>
                </a:lnTo>
                <a:lnTo>
                  <a:pt x="123623" y="92385"/>
                </a:lnTo>
                <a:lnTo>
                  <a:pt x="123623" y="92385"/>
                </a:lnTo>
                <a:cubicBezTo>
                  <a:pt x="127027" y="100144"/>
                  <a:pt x="126779" y="109127"/>
                  <a:pt x="122878" y="116708"/>
                </a:cubicBezTo>
                <a:lnTo>
                  <a:pt x="122878" y="116708"/>
                </a:lnTo>
                <a:lnTo>
                  <a:pt x="114039" y="112049"/>
                </a:lnTo>
                <a:lnTo>
                  <a:pt x="113941" y="112245"/>
                </a:lnTo>
                <a:cubicBezTo>
                  <a:pt x="113093" y="113876"/>
                  <a:pt x="111984" y="115344"/>
                  <a:pt x="110679" y="116649"/>
                </a:cubicBezTo>
                <a:cubicBezTo>
                  <a:pt x="108070" y="119291"/>
                  <a:pt x="104742" y="121052"/>
                  <a:pt x="101089" y="121705"/>
                </a:cubicBezTo>
                <a:lnTo>
                  <a:pt x="100893" y="121737"/>
                </a:lnTo>
                <a:lnTo>
                  <a:pt x="102672" y="131551"/>
                </a:lnTo>
                <a:lnTo>
                  <a:pt x="102672" y="131551"/>
                </a:lnTo>
                <a:cubicBezTo>
                  <a:pt x="101059" y="131832"/>
                  <a:pt x="99427" y="131972"/>
                  <a:pt x="97794" y="131972"/>
                </a:cubicBezTo>
                <a:cubicBezTo>
                  <a:pt x="91166" y="131972"/>
                  <a:pt x="84538" y="129659"/>
                  <a:pt x="79232" y="125034"/>
                </a:cubicBezTo>
                <a:lnTo>
                  <a:pt x="79232" y="125034"/>
                </a:lnTo>
                <a:lnTo>
                  <a:pt x="80646" y="123439"/>
                </a:lnTo>
                <a:lnTo>
                  <a:pt x="80930" y="123695"/>
                </a:lnTo>
                <a:lnTo>
                  <a:pt x="82789" y="121509"/>
                </a:lnTo>
                <a:lnTo>
                  <a:pt x="82547" y="121294"/>
                </a:lnTo>
                <a:lnTo>
                  <a:pt x="85855" y="117562"/>
                </a:lnTo>
                <a:lnTo>
                  <a:pt x="85725" y="117432"/>
                </a:lnTo>
                <a:cubicBezTo>
                  <a:pt x="85431" y="117203"/>
                  <a:pt x="85170" y="116942"/>
                  <a:pt x="84910" y="116681"/>
                </a:cubicBezTo>
                <a:cubicBezTo>
                  <a:pt x="81452" y="113256"/>
                  <a:pt x="79527" y="108624"/>
                  <a:pt x="79560" y="103796"/>
                </a:cubicBezTo>
                <a:cubicBezTo>
                  <a:pt x="79527" y="98936"/>
                  <a:pt x="81452" y="94304"/>
                  <a:pt x="84910" y="90879"/>
                </a:cubicBezTo>
                <a:cubicBezTo>
                  <a:pt x="85431" y="90357"/>
                  <a:pt x="85986" y="89868"/>
                  <a:pt x="86541" y="89411"/>
                </a:cubicBezTo>
                <a:lnTo>
                  <a:pt x="86704" y="89313"/>
                </a:lnTo>
                <a:lnTo>
                  <a:pt x="80530" y="81426"/>
                </a:lnTo>
                <a:lnTo>
                  <a:pt x="80530" y="81426"/>
                </a:lnTo>
                <a:cubicBezTo>
                  <a:pt x="85439" y="77635"/>
                  <a:pt x="91502" y="75548"/>
                  <a:pt x="97794" y="75548"/>
                </a:cubicBezTo>
                <a:close/>
                <a:moveTo>
                  <a:pt x="165709" y="130675"/>
                </a:moveTo>
                <a:cubicBezTo>
                  <a:pt x="165481" y="131164"/>
                  <a:pt x="165285" y="131654"/>
                  <a:pt x="165089" y="132143"/>
                </a:cubicBezTo>
                <a:lnTo>
                  <a:pt x="165839" y="132469"/>
                </a:lnTo>
                <a:lnTo>
                  <a:pt x="165872" y="132469"/>
                </a:lnTo>
                <a:cubicBezTo>
                  <a:pt x="166068" y="131980"/>
                  <a:pt x="166296" y="131491"/>
                  <a:pt x="166459" y="130969"/>
                </a:cubicBezTo>
                <a:lnTo>
                  <a:pt x="165709" y="130675"/>
                </a:lnTo>
                <a:close/>
                <a:moveTo>
                  <a:pt x="117497" y="130904"/>
                </a:moveTo>
                <a:cubicBezTo>
                  <a:pt x="117073" y="131230"/>
                  <a:pt x="116616" y="131523"/>
                  <a:pt x="116159" y="131849"/>
                </a:cubicBezTo>
                <a:lnTo>
                  <a:pt x="116616" y="132535"/>
                </a:lnTo>
                <a:cubicBezTo>
                  <a:pt x="117105" y="132208"/>
                  <a:pt x="117562" y="131915"/>
                  <a:pt x="117986" y="131589"/>
                </a:cubicBezTo>
                <a:lnTo>
                  <a:pt x="117497" y="130904"/>
                </a:lnTo>
                <a:close/>
                <a:moveTo>
                  <a:pt x="30336" y="131882"/>
                </a:moveTo>
                <a:lnTo>
                  <a:pt x="29586" y="132176"/>
                </a:lnTo>
                <a:cubicBezTo>
                  <a:pt x="29782" y="132698"/>
                  <a:pt x="30010" y="133187"/>
                  <a:pt x="30206" y="133709"/>
                </a:cubicBezTo>
                <a:lnTo>
                  <a:pt x="30956" y="133383"/>
                </a:lnTo>
                <a:cubicBezTo>
                  <a:pt x="30728" y="132861"/>
                  <a:pt x="30532" y="132371"/>
                  <a:pt x="30336" y="131882"/>
                </a:cubicBezTo>
                <a:close/>
                <a:moveTo>
                  <a:pt x="152225" y="128674"/>
                </a:moveTo>
                <a:lnTo>
                  <a:pt x="159218" y="131849"/>
                </a:lnTo>
                <a:cubicBezTo>
                  <a:pt x="158929" y="132477"/>
                  <a:pt x="158631" y="133100"/>
                  <a:pt x="158323" y="133718"/>
                </a:cubicBezTo>
                <a:lnTo>
                  <a:pt x="158323" y="133718"/>
                </a:lnTo>
                <a:lnTo>
                  <a:pt x="151454" y="130284"/>
                </a:lnTo>
                <a:cubicBezTo>
                  <a:pt x="151719" y="129750"/>
                  <a:pt x="151977" y="129214"/>
                  <a:pt x="152225" y="128674"/>
                </a:cubicBezTo>
                <a:close/>
                <a:moveTo>
                  <a:pt x="125782" y="131947"/>
                </a:moveTo>
                <a:lnTo>
                  <a:pt x="127413" y="133578"/>
                </a:lnTo>
                <a:cubicBezTo>
                  <a:pt x="127152" y="133839"/>
                  <a:pt x="126891" y="134100"/>
                  <a:pt x="126630" y="134329"/>
                </a:cubicBezTo>
                <a:lnTo>
                  <a:pt x="125032" y="132632"/>
                </a:lnTo>
                <a:cubicBezTo>
                  <a:pt x="125260" y="132404"/>
                  <a:pt x="125521" y="132176"/>
                  <a:pt x="125782" y="131947"/>
                </a:cubicBezTo>
                <a:close/>
                <a:moveTo>
                  <a:pt x="81126" y="132926"/>
                </a:moveTo>
                <a:lnTo>
                  <a:pt x="80702" y="133644"/>
                </a:lnTo>
                <a:cubicBezTo>
                  <a:pt x="81191" y="133905"/>
                  <a:pt x="81680" y="134166"/>
                  <a:pt x="82169" y="134426"/>
                </a:cubicBezTo>
                <a:lnTo>
                  <a:pt x="82561" y="133676"/>
                </a:lnTo>
                <a:cubicBezTo>
                  <a:pt x="82072" y="133448"/>
                  <a:pt x="81582" y="133187"/>
                  <a:pt x="81126" y="132926"/>
                </a:cubicBezTo>
                <a:close/>
                <a:moveTo>
                  <a:pt x="19083" y="130349"/>
                </a:moveTo>
                <a:cubicBezTo>
                  <a:pt x="19344" y="131099"/>
                  <a:pt x="19605" y="131882"/>
                  <a:pt x="19898" y="132632"/>
                </a:cubicBezTo>
                <a:lnTo>
                  <a:pt x="14842" y="134524"/>
                </a:lnTo>
                <a:cubicBezTo>
                  <a:pt x="14548" y="133709"/>
                  <a:pt x="14255" y="132893"/>
                  <a:pt x="13994" y="132078"/>
                </a:cubicBezTo>
                <a:lnTo>
                  <a:pt x="19083" y="130349"/>
                </a:lnTo>
                <a:close/>
                <a:moveTo>
                  <a:pt x="125750" y="131360"/>
                </a:moveTo>
                <a:lnTo>
                  <a:pt x="125554" y="131556"/>
                </a:lnTo>
                <a:cubicBezTo>
                  <a:pt x="125228" y="131882"/>
                  <a:pt x="124934" y="132176"/>
                  <a:pt x="124608" y="132469"/>
                </a:cubicBezTo>
                <a:lnTo>
                  <a:pt x="124445" y="132600"/>
                </a:lnTo>
                <a:lnTo>
                  <a:pt x="126598" y="134916"/>
                </a:lnTo>
                <a:lnTo>
                  <a:pt x="126761" y="134785"/>
                </a:lnTo>
                <a:cubicBezTo>
                  <a:pt x="127087" y="134459"/>
                  <a:pt x="127446" y="134133"/>
                  <a:pt x="127772" y="133774"/>
                </a:cubicBezTo>
                <a:lnTo>
                  <a:pt x="128000" y="133578"/>
                </a:lnTo>
                <a:lnTo>
                  <a:pt x="125750" y="131360"/>
                </a:lnTo>
                <a:close/>
                <a:moveTo>
                  <a:pt x="19344" y="129827"/>
                </a:moveTo>
                <a:lnTo>
                  <a:pt x="13472" y="131817"/>
                </a:lnTo>
                <a:lnTo>
                  <a:pt x="13537" y="132013"/>
                </a:lnTo>
                <a:cubicBezTo>
                  <a:pt x="13863" y="132991"/>
                  <a:pt x="14190" y="133937"/>
                  <a:pt x="14548" y="134883"/>
                </a:cubicBezTo>
                <a:lnTo>
                  <a:pt x="14614" y="135079"/>
                </a:lnTo>
                <a:lnTo>
                  <a:pt x="20420" y="132861"/>
                </a:lnTo>
                <a:lnTo>
                  <a:pt x="20355" y="132698"/>
                </a:lnTo>
                <a:cubicBezTo>
                  <a:pt x="20029" y="131817"/>
                  <a:pt x="19702" y="130936"/>
                  <a:pt x="19409" y="130023"/>
                </a:cubicBezTo>
                <a:lnTo>
                  <a:pt x="19344" y="129827"/>
                </a:lnTo>
                <a:close/>
                <a:moveTo>
                  <a:pt x="113028" y="133676"/>
                </a:moveTo>
                <a:cubicBezTo>
                  <a:pt x="112539" y="133937"/>
                  <a:pt x="112049" y="134166"/>
                  <a:pt x="111560" y="134394"/>
                </a:cubicBezTo>
                <a:lnTo>
                  <a:pt x="111886" y="135144"/>
                </a:lnTo>
                <a:lnTo>
                  <a:pt x="111919" y="135111"/>
                </a:lnTo>
                <a:cubicBezTo>
                  <a:pt x="112408" y="134883"/>
                  <a:pt x="112897" y="134655"/>
                  <a:pt x="113387" y="134426"/>
                </a:cubicBezTo>
                <a:lnTo>
                  <a:pt x="113028" y="133676"/>
                </a:lnTo>
                <a:close/>
                <a:moveTo>
                  <a:pt x="164274" y="134002"/>
                </a:moveTo>
                <a:cubicBezTo>
                  <a:pt x="164045" y="134524"/>
                  <a:pt x="163817" y="135014"/>
                  <a:pt x="163589" y="135503"/>
                </a:cubicBezTo>
                <a:lnTo>
                  <a:pt x="164339" y="135829"/>
                </a:lnTo>
                <a:cubicBezTo>
                  <a:pt x="164600" y="135340"/>
                  <a:pt x="164828" y="134851"/>
                  <a:pt x="165024" y="134361"/>
                </a:cubicBezTo>
                <a:lnTo>
                  <a:pt x="164274" y="134002"/>
                </a:lnTo>
                <a:close/>
                <a:moveTo>
                  <a:pt x="176865" y="132176"/>
                </a:moveTo>
                <a:lnTo>
                  <a:pt x="181954" y="134035"/>
                </a:lnTo>
                <a:cubicBezTo>
                  <a:pt x="181660" y="134851"/>
                  <a:pt x="181334" y="135633"/>
                  <a:pt x="181008" y="136449"/>
                </a:cubicBezTo>
                <a:lnTo>
                  <a:pt x="176017" y="134426"/>
                </a:lnTo>
                <a:lnTo>
                  <a:pt x="176049" y="134426"/>
                </a:lnTo>
                <a:cubicBezTo>
                  <a:pt x="176343" y="133709"/>
                  <a:pt x="176604" y="132926"/>
                  <a:pt x="176865" y="132176"/>
                </a:cubicBezTo>
                <a:close/>
                <a:moveTo>
                  <a:pt x="85888" y="135177"/>
                </a:moveTo>
                <a:lnTo>
                  <a:pt x="85595" y="135927"/>
                </a:lnTo>
                <a:cubicBezTo>
                  <a:pt x="86116" y="136123"/>
                  <a:pt x="86638" y="136318"/>
                  <a:pt x="87160" y="136482"/>
                </a:cubicBezTo>
                <a:lnTo>
                  <a:pt x="87421" y="135699"/>
                </a:lnTo>
                <a:cubicBezTo>
                  <a:pt x="86899" y="135536"/>
                  <a:pt x="86377" y="135372"/>
                  <a:pt x="85888" y="135177"/>
                </a:cubicBezTo>
                <a:close/>
                <a:moveTo>
                  <a:pt x="70296" y="68991"/>
                </a:moveTo>
                <a:lnTo>
                  <a:pt x="71462" y="70479"/>
                </a:lnTo>
                <a:lnTo>
                  <a:pt x="71462" y="70479"/>
                </a:lnTo>
                <a:cubicBezTo>
                  <a:pt x="71288" y="70620"/>
                  <a:pt x="71115" y="70764"/>
                  <a:pt x="70948" y="70916"/>
                </a:cubicBezTo>
                <a:lnTo>
                  <a:pt x="70785" y="71046"/>
                </a:lnTo>
                <a:lnTo>
                  <a:pt x="72775" y="73493"/>
                </a:lnTo>
                <a:lnTo>
                  <a:pt x="72938" y="73329"/>
                </a:lnTo>
                <a:cubicBezTo>
                  <a:pt x="73100" y="73212"/>
                  <a:pt x="73255" y="73088"/>
                  <a:pt x="73409" y="72963"/>
                </a:cubicBezTo>
                <a:lnTo>
                  <a:pt x="73409" y="72963"/>
                </a:lnTo>
                <a:lnTo>
                  <a:pt x="79973" y="81337"/>
                </a:lnTo>
                <a:lnTo>
                  <a:pt x="79973" y="81337"/>
                </a:lnTo>
                <a:cubicBezTo>
                  <a:pt x="79131" y="82006"/>
                  <a:pt x="78317" y="82729"/>
                  <a:pt x="77537" y="83507"/>
                </a:cubicBezTo>
                <a:cubicBezTo>
                  <a:pt x="66381" y="94695"/>
                  <a:pt x="66381" y="112832"/>
                  <a:pt x="77537" y="124021"/>
                </a:cubicBezTo>
                <a:cubicBezTo>
                  <a:pt x="77901" y="124385"/>
                  <a:pt x="78274" y="124738"/>
                  <a:pt x="78655" y="125080"/>
                </a:cubicBezTo>
                <a:lnTo>
                  <a:pt x="78655" y="125080"/>
                </a:lnTo>
                <a:lnTo>
                  <a:pt x="68241" y="136808"/>
                </a:lnTo>
                <a:cubicBezTo>
                  <a:pt x="67654" y="136253"/>
                  <a:pt x="67034" y="135699"/>
                  <a:pt x="66447" y="135111"/>
                </a:cubicBezTo>
                <a:cubicBezTo>
                  <a:pt x="58129" y="126826"/>
                  <a:pt x="53431" y="115540"/>
                  <a:pt x="53497" y="103764"/>
                </a:cubicBezTo>
                <a:cubicBezTo>
                  <a:pt x="53431" y="91988"/>
                  <a:pt x="58129" y="80702"/>
                  <a:pt x="66479" y="72416"/>
                </a:cubicBezTo>
                <a:cubicBezTo>
                  <a:pt x="67686" y="71209"/>
                  <a:pt x="68958" y="70067"/>
                  <a:pt x="70296" y="68991"/>
                </a:cubicBezTo>
                <a:close/>
                <a:moveTo>
                  <a:pt x="108167" y="135699"/>
                </a:moveTo>
                <a:cubicBezTo>
                  <a:pt x="107646" y="135862"/>
                  <a:pt x="107124" y="136025"/>
                  <a:pt x="106602" y="136155"/>
                </a:cubicBezTo>
                <a:lnTo>
                  <a:pt x="106797" y="136938"/>
                </a:lnTo>
                <a:lnTo>
                  <a:pt x="106830" y="136938"/>
                </a:lnTo>
                <a:cubicBezTo>
                  <a:pt x="107352" y="136808"/>
                  <a:pt x="107907" y="136645"/>
                  <a:pt x="108396" y="136482"/>
                </a:cubicBezTo>
                <a:lnTo>
                  <a:pt x="108167" y="135699"/>
                </a:lnTo>
                <a:close/>
                <a:moveTo>
                  <a:pt x="176637" y="131654"/>
                </a:moveTo>
                <a:lnTo>
                  <a:pt x="176571" y="131849"/>
                </a:lnTo>
                <a:cubicBezTo>
                  <a:pt x="176245" y="132730"/>
                  <a:pt x="175919" y="133611"/>
                  <a:pt x="175560" y="134459"/>
                </a:cubicBezTo>
                <a:lnTo>
                  <a:pt x="175495" y="134655"/>
                </a:lnTo>
                <a:lnTo>
                  <a:pt x="181236" y="136971"/>
                </a:lnTo>
                <a:lnTo>
                  <a:pt x="181301" y="136775"/>
                </a:lnTo>
                <a:cubicBezTo>
                  <a:pt x="181693" y="135862"/>
                  <a:pt x="182051" y="134916"/>
                  <a:pt x="182410" y="133970"/>
                </a:cubicBezTo>
                <a:lnTo>
                  <a:pt x="182476" y="133774"/>
                </a:lnTo>
                <a:lnTo>
                  <a:pt x="176637" y="131654"/>
                </a:lnTo>
                <a:close/>
                <a:moveTo>
                  <a:pt x="31837" y="135209"/>
                </a:moveTo>
                <a:lnTo>
                  <a:pt x="31087" y="135568"/>
                </a:lnTo>
                <a:cubicBezTo>
                  <a:pt x="31315" y="136057"/>
                  <a:pt x="31543" y="136547"/>
                  <a:pt x="31804" y="137036"/>
                </a:cubicBezTo>
                <a:lnTo>
                  <a:pt x="32522" y="136677"/>
                </a:lnTo>
                <a:cubicBezTo>
                  <a:pt x="32294" y="136188"/>
                  <a:pt x="32065" y="135699"/>
                  <a:pt x="31837" y="135209"/>
                </a:cubicBezTo>
                <a:close/>
                <a:moveTo>
                  <a:pt x="90944" y="136612"/>
                </a:moveTo>
                <a:lnTo>
                  <a:pt x="90781" y="137427"/>
                </a:lnTo>
                <a:cubicBezTo>
                  <a:pt x="91303" y="137558"/>
                  <a:pt x="91858" y="137656"/>
                  <a:pt x="92412" y="137721"/>
                </a:cubicBezTo>
                <a:lnTo>
                  <a:pt x="92543" y="136906"/>
                </a:lnTo>
                <a:cubicBezTo>
                  <a:pt x="92021" y="136840"/>
                  <a:pt x="91466" y="136742"/>
                  <a:pt x="90944" y="136612"/>
                </a:cubicBezTo>
                <a:close/>
                <a:moveTo>
                  <a:pt x="103046" y="136938"/>
                </a:moveTo>
                <a:cubicBezTo>
                  <a:pt x="102492" y="137003"/>
                  <a:pt x="101970" y="137069"/>
                  <a:pt x="101415" y="137134"/>
                </a:cubicBezTo>
                <a:lnTo>
                  <a:pt x="101513" y="137949"/>
                </a:lnTo>
                <a:lnTo>
                  <a:pt x="101546" y="137949"/>
                </a:lnTo>
                <a:cubicBezTo>
                  <a:pt x="102068" y="137884"/>
                  <a:pt x="102622" y="137819"/>
                  <a:pt x="103177" y="137754"/>
                </a:cubicBezTo>
                <a:lnTo>
                  <a:pt x="103046" y="136938"/>
                </a:lnTo>
                <a:close/>
                <a:moveTo>
                  <a:pt x="96163" y="137297"/>
                </a:moveTo>
                <a:lnTo>
                  <a:pt x="96131" y="138113"/>
                </a:lnTo>
                <a:cubicBezTo>
                  <a:pt x="96685" y="138145"/>
                  <a:pt x="97240" y="138145"/>
                  <a:pt x="97794" y="138145"/>
                </a:cubicBezTo>
                <a:lnTo>
                  <a:pt x="97794" y="137330"/>
                </a:lnTo>
                <a:cubicBezTo>
                  <a:pt x="97240" y="137330"/>
                  <a:pt x="96685" y="137330"/>
                  <a:pt x="96163" y="137297"/>
                </a:cubicBezTo>
                <a:close/>
                <a:moveTo>
                  <a:pt x="162708" y="137297"/>
                </a:moveTo>
                <a:cubicBezTo>
                  <a:pt x="162447" y="137754"/>
                  <a:pt x="162186" y="138243"/>
                  <a:pt x="161958" y="138700"/>
                </a:cubicBezTo>
                <a:lnTo>
                  <a:pt x="162675" y="139124"/>
                </a:lnTo>
                <a:cubicBezTo>
                  <a:pt x="162936" y="138634"/>
                  <a:pt x="163197" y="138145"/>
                  <a:pt x="163426" y="137656"/>
                </a:cubicBezTo>
                <a:lnTo>
                  <a:pt x="162708" y="137297"/>
                </a:lnTo>
                <a:close/>
                <a:moveTo>
                  <a:pt x="76689" y="137395"/>
                </a:moveTo>
                <a:lnTo>
                  <a:pt x="77472" y="137884"/>
                </a:lnTo>
                <a:lnTo>
                  <a:pt x="76298" y="139907"/>
                </a:lnTo>
                <a:cubicBezTo>
                  <a:pt x="76004" y="139744"/>
                  <a:pt x="75711" y="139548"/>
                  <a:pt x="75417" y="139385"/>
                </a:cubicBezTo>
                <a:lnTo>
                  <a:pt x="76689" y="137395"/>
                </a:lnTo>
                <a:close/>
                <a:moveTo>
                  <a:pt x="33468" y="138471"/>
                </a:moveTo>
                <a:lnTo>
                  <a:pt x="32750" y="138863"/>
                </a:lnTo>
                <a:cubicBezTo>
                  <a:pt x="33044" y="139319"/>
                  <a:pt x="33305" y="139809"/>
                  <a:pt x="33566" y="140298"/>
                </a:cubicBezTo>
                <a:lnTo>
                  <a:pt x="34251" y="139874"/>
                </a:lnTo>
                <a:cubicBezTo>
                  <a:pt x="33990" y="139417"/>
                  <a:pt x="33729" y="138928"/>
                  <a:pt x="33468" y="138471"/>
                </a:cubicBezTo>
                <a:close/>
                <a:moveTo>
                  <a:pt x="76559" y="136840"/>
                </a:moveTo>
                <a:lnTo>
                  <a:pt x="74863" y="139515"/>
                </a:lnTo>
                <a:lnTo>
                  <a:pt x="75026" y="139613"/>
                </a:lnTo>
                <a:cubicBezTo>
                  <a:pt x="75450" y="139874"/>
                  <a:pt x="75841" y="140135"/>
                  <a:pt x="76265" y="140363"/>
                </a:cubicBezTo>
                <a:lnTo>
                  <a:pt x="76428" y="140461"/>
                </a:lnTo>
                <a:lnTo>
                  <a:pt x="78027" y="137754"/>
                </a:lnTo>
                <a:lnTo>
                  <a:pt x="77864" y="137656"/>
                </a:lnTo>
                <a:cubicBezTo>
                  <a:pt x="77472" y="137427"/>
                  <a:pt x="77113" y="137199"/>
                  <a:pt x="76722" y="136971"/>
                </a:cubicBezTo>
                <a:lnTo>
                  <a:pt x="76559" y="136840"/>
                </a:lnTo>
                <a:close/>
                <a:moveTo>
                  <a:pt x="80180" y="139352"/>
                </a:moveTo>
                <a:cubicBezTo>
                  <a:pt x="80473" y="139515"/>
                  <a:pt x="80734" y="139646"/>
                  <a:pt x="81028" y="139776"/>
                </a:cubicBezTo>
                <a:lnTo>
                  <a:pt x="80049" y="141896"/>
                </a:lnTo>
                <a:cubicBezTo>
                  <a:pt x="79756" y="141766"/>
                  <a:pt x="79462" y="141603"/>
                  <a:pt x="79136" y="141440"/>
                </a:cubicBezTo>
                <a:lnTo>
                  <a:pt x="80180" y="139352"/>
                </a:lnTo>
                <a:close/>
                <a:moveTo>
                  <a:pt x="160946" y="140494"/>
                </a:moveTo>
                <a:cubicBezTo>
                  <a:pt x="160685" y="140983"/>
                  <a:pt x="160392" y="141440"/>
                  <a:pt x="160131" y="141896"/>
                </a:cubicBezTo>
                <a:lnTo>
                  <a:pt x="160816" y="142320"/>
                </a:lnTo>
                <a:cubicBezTo>
                  <a:pt x="161110" y="141831"/>
                  <a:pt x="161370" y="141374"/>
                  <a:pt x="161631" y="140918"/>
                </a:cubicBezTo>
                <a:lnTo>
                  <a:pt x="160946" y="140494"/>
                </a:lnTo>
                <a:close/>
                <a:moveTo>
                  <a:pt x="80017" y="138830"/>
                </a:moveTo>
                <a:lnTo>
                  <a:pt x="78614" y="141635"/>
                </a:lnTo>
                <a:lnTo>
                  <a:pt x="78777" y="141733"/>
                </a:lnTo>
                <a:cubicBezTo>
                  <a:pt x="79201" y="141929"/>
                  <a:pt x="79625" y="142157"/>
                  <a:pt x="80082" y="142353"/>
                </a:cubicBezTo>
                <a:lnTo>
                  <a:pt x="80245" y="142418"/>
                </a:lnTo>
                <a:lnTo>
                  <a:pt x="81582" y="139580"/>
                </a:lnTo>
                <a:lnTo>
                  <a:pt x="81387" y="139483"/>
                </a:lnTo>
                <a:lnTo>
                  <a:pt x="80180" y="138928"/>
                </a:lnTo>
                <a:lnTo>
                  <a:pt x="80017" y="138830"/>
                </a:lnTo>
                <a:close/>
                <a:moveTo>
                  <a:pt x="22214" y="138243"/>
                </a:moveTo>
                <a:cubicBezTo>
                  <a:pt x="22540" y="138961"/>
                  <a:pt x="22899" y="139711"/>
                  <a:pt x="23258" y="140429"/>
                </a:cubicBezTo>
                <a:lnTo>
                  <a:pt x="18463" y="142810"/>
                </a:lnTo>
                <a:cubicBezTo>
                  <a:pt x="18071" y="142027"/>
                  <a:pt x="17680" y="141244"/>
                  <a:pt x="17321" y="140461"/>
                </a:cubicBezTo>
                <a:lnTo>
                  <a:pt x="22214" y="138243"/>
                </a:lnTo>
                <a:close/>
                <a:moveTo>
                  <a:pt x="42243" y="119519"/>
                </a:moveTo>
                <a:cubicBezTo>
                  <a:pt x="44265" y="126663"/>
                  <a:pt x="47625" y="133317"/>
                  <a:pt x="52159" y="139156"/>
                </a:cubicBezTo>
                <a:lnTo>
                  <a:pt x="47069" y="143146"/>
                </a:lnTo>
                <a:lnTo>
                  <a:pt x="47069" y="143146"/>
                </a:lnTo>
                <a:cubicBezTo>
                  <a:pt x="42052" y="136688"/>
                  <a:pt x="38254" y="129280"/>
                  <a:pt x="35977" y="121297"/>
                </a:cubicBezTo>
                <a:lnTo>
                  <a:pt x="35977" y="121297"/>
                </a:lnTo>
                <a:lnTo>
                  <a:pt x="35192" y="121515"/>
                </a:lnTo>
                <a:lnTo>
                  <a:pt x="35192" y="121515"/>
                </a:lnTo>
                <a:cubicBezTo>
                  <a:pt x="35190" y="121509"/>
                  <a:pt x="35188" y="121503"/>
                  <a:pt x="35186" y="121497"/>
                </a:cubicBezTo>
                <a:lnTo>
                  <a:pt x="35186" y="121497"/>
                </a:lnTo>
                <a:lnTo>
                  <a:pt x="35971" y="121277"/>
                </a:lnTo>
                <a:lnTo>
                  <a:pt x="35971" y="121277"/>
                </a:lnTo>
                <a:cubicBezTo>
                  <a:pt x="35973" y="121284"/>
                  <a:pt x="35975" y="121290"/>
                  <a:pt x="35977" y="121297"/>
                </a:cubicBezTo>
                <a:lnTo>
                  <a:pt x="35977" y="121297"/>
                </a:lnTo>
                <a:lnTo>
                  <a:pt x="40612" y="120008"/>
                </a:lnTo>
                <a:lnTo>
                  <a:pt x="40602" y="119979"/>
                </a:lnTo>
                <a:lnTo>
                  <a:pt x="40602" y="119979"/>
                </a:lnTo>
                <a:lnTo>
                  <a:pt x="42243" y="119519"/>
                </a:lnTo>
                <a:close/>
                <a:moveTo>
                  <a:pt x="22410" y="137688"/>
                </a:moveTo>
                <a:lnTo>
                  <a:pt x="16767" y="140265"/>
                </a:lnTo>
                <a:lnTo>
                  <a:pt x="16864" y="140461"/>
                </a:lnTo>
                <a:cubicBezTo>
                  <a:pt x="17289" y="141374"/>
                  <a:pt x="17713" y="142288"/>
                  <a:pt x="18169" y="143201"/>
                </a:cubicBezTo>
                <a:lnTo>
                  <a:pt x="18267" y="143364"/>
                </a:lnTo>
                <a:lnTo>
                  <a:pt x="23813" y="140592"/>
                </a:lnTo>
                <a:lnTo>
                  <a:pt x="23715" y="140429"/>
                </a:lnTo>
                <a:cubicBezTo>
                  <a:pt x="23323" y="139580"/>
                  <a:pt x="22899" y="138732"/>
                  <a:pt x="22508" y="137884"/>
                </a:cubicBezTo>
                <a:lnTo>
                  <a:pt x="22410" y="137688"/>
                </a:lnTo>
                <a:close/>
                <a:moveTo>
                  <a:pt x="83866" y="140950"/>
                </a:moveTo>
                <a:cubicBezTo>
                  <a:pt x="84159" y="141081"/>
                  <a:pt x="84453" y="141179"/>
                  <a:pt x="84746" y="141277"/>
                </a:cubicBezTo>
                <a:lnTo>
                  <a:pt x="83996" y="143495"/>
                </a:lnTo>
                <a:cubicBezTo>
                  <a:pt x="83670" y="143364"/>
                  <a:pt x="83376" y="143266"/>
                  <a:pt x="83050" y="143136"/>
                </a:cubicBezTo>
                <a:lnTo>
                  <a:pt x="83866" y="140950"/>
                </a:lnTo>
                <a:close/>
                <a:moveTo>
                  <a:pt x="83637" y="140429"/>
                </a:moveTo>
                <a:lnTo>
                  <a:pt x="82528" y="143364"/>
                </a:lnTo>
                <a:lnTo>
                  <a:pt x="82724" y="143462"/>
                </a:lnTo>
                <a:cubicBezTo>
                  <a:pt x="83148" y="143625"/>
                  <a:pt x="83605" y="143788"/>
                  <a:pt x="84061" y="143919"/>
                </a:cubicBezTo>
                <a:lnTo>
                  <a:pt x="84257" y="144017"/>
                </a:lnTo>
                <a:lnTo>
                  <a:pt x="85268" y="141016"/>
                </a:lnTo>
                <a:lnTo>
                  <a:pt x="85073" y="140950"/>
                </a:lnTo>
                <a:cubicBezTo>
                  <a:pt x="84649" y="140820"/>
                  <a:pt x="84224" y="140657"/>
                  <a:pt x="83833" y="140494"/>
                </a:cubicBezTo>
                <a:lnTo>
                  <a:pt x="83637" y="140429"/>
                </a:lnTo>
                <a:close/>
                <a:moveTo>
                  <a:pt x="108494" y="141994"/>
                </a:moveTo>
                <a:lnTo>
                  <a:pt x="109146" y="144245"/>
                </a:lnTo>
                <a:cubicBezTo>
                  <a:pt x="108820" y="144343"/>
                  <a:pt x="108494" y="144408"/>
                  <a:pt x="108167" y="144506"/>
                </a:cubicBezTo>
                <a:lnTo>
                  <a:pt x="107613" y="142255"/>
                </a:lnTo>
                <a:cubicBezTo>
                  <a:pt x="107907" y="142157"/>
                  <a:pt x="108200" y="142092"/>
                  <a:pt x="108494" y="141994"/>
                </a:cubicBezTo>
                <a:close/>
                <a:moveTo>
                  <a:pt x="173570" y="139972"/>
                </a:moveTo>
                <a:lnTo>
                  <a:pt x="178431" y="142320"/>
                </a:lnTo>
                <a:cubicBezTo>
                  <a:pt x="178039" y="143071"/>
                  <a:pt x="177648" y="143854"/>
                  <a:pt x="177256" y="144636"/>
                </a:cubicBezTo>
                <a:lnTo>
                  <a:pt x="172494" y="142125"/>
                </a:lnTo>
                <a:cubicBezTo>
                  <a:pt x="172885" y="141407"/>
                  <a:pt x="173244" y="140689"/>
                  <a:pt x="173570" y="139972"/>
                </a:cubicBezTo>
                <a:close/>
                <a:moveTo>
                  <a:pt x="87715" y="142157"/>
                </a:moveTo>
                <a:cubicBezTo>
                  <a:pt x="88008" y="142255"/>
                  <a:pt x="88302" y="142320"/>
                  <a:pt x="88596" y="142386"/>
                </a:cubicBezTo>
                <a:lnTo>
                  <a:pt x="88074" y="144669"/>
                </a:lnTo>
                <a:lnTo>
                  <a:pt x="87095" y="144441"/>
                </a:lnTo>
                <a:lnTo>
                  <a:pt x="87715" y="142157"/>
                </a:lnTo>
                <a:close/>
                <a:moveTo>
                  <a:pt x="108787" y="141505"/>
                </a:moveTo>
                <a:lnTo>
                  <a:pt x="108592" y="141570"/>
                </a:lnTo>
                <a:lnTo>
                  <a:pt x="107287" y="141896"/>
                </a:lnTo>
                <a:lnTo>
                  <a:pt x="107091" y="141929"/>
                </a:lnTo>
                <a:lnTo>
                  <a:pt x="107874" y="144995"/>
                </a:lnTo>
                <a:lnTo>
                  <a:pt x="108070" y="144963"/>
                </a:lnTo>
                <a:cubicBezTo>
                  <a:pt x="108526" y="144832"/>
                  <a:pt x="108983" y="144702"/>
                  <a:pt x="109440" y="144571"/>
                </a:cubicBezTo>
                <a:lnTo>
                  <a:pt x="109635" y="144539"/>
                </a:lnTo>
                <a:lnTo>
                  <a:pt x="108787" y="141505"/>
                </a:lnTo>
                <a:close/>
                <a:moveTo>
                  <a:pt x="87421" y="141668"/>
                </a:moveTo>
                <a:lnTo>
                  <a:pt x="86606" y="144702"/>
                </a:lnTo>
                <a:lnTo>
                  <a:pt x="86801" y="144767"/>
                </a:lnTo>
                <a:cubicBezTo>
                  <a:pt x="87258" y="144897"/>
                  <a:pt x="87715" y="144995"/>
                  <a:pt x="88171" y="145126"/>
                </a:cubicBezTo>
                <a:lnTo>
                  <a:pt x="88400" y="145158"/>
                </a:lnTo>
                <a:lnTo>
                  <a:pt x="89117" y="142092"/>
                </a:lnTo>
                <a:lnTo>
                  <a:pt x="88889" y="142060"/>
                </a:lnTo>
                <a:cubicBezTo>
                  <a:pt x="88465" y="141962"/>
                  <a:pt x="88008" y="141831"/>
                  <a:pt x="87617" y="141733"/>
                </a:cubicBezTo>
                <a:lnTo>
                  <a:pt x="87421" y="141668"/>
                </a:lnTo>
                <a:close/>
                <a:moveTo>
                  <a:pt x="173407" y="139450"/>
                </a:moveTo>
                <a:lnTo>
                  <a:pt x="173309" y="139613"/>
                </a:lnTo>
                <a:cubicBezTo>
                  <a:pt x="172885" y="140461"/>
                  <a:pt x="172461" y="141309"/>
                  <a:pt x="172037" y="142125"/>
                </a:cubicBezTo>
                <a:lnTo>
                  <a:pt x="171939" y="142320"/>
                </a:lnTo>
                <a:lnTo>
                  <a:pt x="177419" y="145158"/>
                </a:lnTo>
                <a:lnTo>
                  <a:pt x="177517" y="145028"/>
                </a:lnTo>
                <a:cubicBezTo>
                  <a:pt x="178007" y="144115"/>
                  <a:pt x="178463" y="143234"/>
                  <a:pt x="178887" y="142320"/>
                </a:cubicBezTo>
                <a:lnTo>
                  <a:pt x="178985" y="142125"/>
                </a:lnTo>
                <a:lnTo>
                  <a:pt x="173407" y="139450"/>
                </a:lnTo>
                <a:close/>
                <a:moveTo>
                  <a:pt x="104547" y="142875"/>
                </a:moveTo>
                <a:lnTo>
                  <a:pt x="104971" y="145191"/>
                </a:lnTo>
                <a:cubicBezTo>
                  <a:pt x="104612" y="145224"/>
                  <a:pt x="104286" y="145289"/>
                  <a:pt x="103960" y="145354"/>
                </a:cubicBezTo>
                <a:lnTo>
                  <a:pt x="103633" y="143038"/>
                </a:lnTo>
                <a:lnTo>
                  <a:pt x="103666" y="143038"/>
                </a:lnTo>
                <a:cubicBezTo>
                  <a:pt x="103992" y="143005"/>
                  <a:pt x="104253" y="142940"/>
                  <a:pt x="104547" y="142875"/>
                </a:cubicBezTo>
                <a:close/>
                <a:moveTo>
                  <a:pt x="159022" y="143560"/>
                </a:moveTo>
                <a:cubicBezTo>
                  <a:pt x="158728" y="144017"/>
                  <a:pt x="158435" y="144473"/>
                  <a:pt x="158141" y="144897"/>
                </a:cubicBezTo>
                <a:lnTo>
                  <a:pt x="158826" y="145387"/>
                </a:lnTo>
                <a:cubicBezTo>
                  <a:pt x="159120" y="144963"/>
                  <a:pt x="159446" y="144506"/>
                  <a:pt x="159707" y="144017"/>
                </a:cubicBezTo>
                <a:lnTo>
                  <a:pt x="159022" y="143560"/>
                </a:lnTo>
                <a:close/>
                <a:moveTo>
                  <a:pt x="91629" y="143005"/>
                </a:moveTo>
                <a:lnTo>
                  <a:pt x="92575" y="143136"/>
                </a:lnTo>
                <a:lnTo>
                  <a:pt x="92249" y="145452"/>
                </a:lnTo>
                <a:cubicBezTo>
                  <a:pt x="91923" y="145387"/>
                  <a:pt x="91564" y="145354"/>
                  <a:pt x="91238" y="145289"/>
                </a:cubicBezTo>
                <a:lnTo>
                  <a:pt x="91629" y="143005"/>
                </a:lnTo>
                <a:close/>
                <a:moveTo>
                  <a:pt x="50887" y="124282"/>
                </a:moveTo>
                <a:cubicBezTo>
                  <a:pt x="53464" y="130121"/>
                  <a:pt x="57085" y="135470"/>
                  <a:pt x="61619" y="139972"/>
                </a:cubicBezTo>
                <a:cubicBezTo>
                  <a:pt x="63380" y="141733"/>
                  <a:pt x="65272" y="143397"/>
                  <a:pt x="67295" y="144865"/>
                </a:cubicBezTo>
                <a:lnTo>
                  <a:pt x="65925" y="145713"/>
                </a:lnTo>
                <a:cubicBezTo>
                  <a:pt x="65240" y="145191"/>
                  <a:pt x="64555" y="144636"/>
                  <a:pt x="63902" y="144082"/>
                </a:cubicBezTo>
                <a:lnTo>
                  <a:pt x="63739" y="143951"/>
                </a:lnTo>
                <a:lnTo>
                  <a:pt x="62793" y="145126"/>
                </a:lnTo>
                <a:cubicBezTo>
                  <a:pt x="62043" y="144473"/>
                  <a:pt x="61293" y="143821"/>
                  <a:pt x="60575" y="143136"/>
                </a:cubicBezTo>
                <a:lnTo>
                  <a:pt x="61619" y="142060"/>
                </a:lnTo>
                <a:lnTo>
                  <a:pt x="61488" y="141896"/>
                </a:lnTo>
                <a:cubicBezTo>
                  <a:pt x="61162" y="141603"/>
                  <a:pt x="60934" y="141374"/>
                  <a:pt x="60575" y="141016"/>
                </a:cubicBezTo>
                <a:cubicBezTo>
                  <a:pt x="60216" y="140689"/>
                  <a:pt x="59890" y="140331"/>
                  <a:pt x="59531" y="139972"/>
                </a:cubicBezTo>
                <a:lnTo>
                  <a:pt x="59401" y="139809"/>
                </a:lnTo>
                <a:lnTo>
                  <a:pt x="58324" y="140853"/>
                </a:lnTo>
                <a:cubicBezTo>
                  <a:pt x="57639" y="140135"/>
                  <a:pt x="56987" y="139385"/>
                  <a:pt x="56335" y="138634"/>
                </a:cubicBezTo>
                <a:lnTo>
                  <a:pt x="57509" y="137688"/>
                </a:lnTo>
                <a:lnTo>
                  <a:pt x="57378" y="137525"/>
                </a:lnTo>
                <a:cubicBezTo>
                  <a:pt x="56791" y="136808"/>
                  <a:pt x="56204" y="136090"/>
                  <a:pt x="55682" y="135372"/>
                </a:cubicBezTo>
                <a:lnTo>
                  <a:pt x="55552" y="135209"/>
                </a:lnTo>
                <a:lnTo>
                  <a:pt x="54312" y="136123"/>
                </a:lnTo>
                <a:cubicBezTo>
                  <a:pt x="53725" y="135307"/>
                  <a:pt x="53170" y="134492"/>
                  <a:pt x="52616" y="133676"/>
                </a:cubicBezTo>
                <a:lnTo>
                  <a:pt x="53855" y="132861"/>
                </a:lnTo>
                <a:lnTo>
                  <a:pt x="53758" y="132698"/>
                </a:lnTo>
                <a:cubicBezTo>
                  <a:pt x="53268" y="131947"/>
                  <a:pt x="52779" y="131164"/>
                  <a:pt x="52322" y="130382"/>
                </a:cubicBezTo>
                <a:lnTo>
                  <a:pt x="52224" y="130186"/>
                </a:lnTo>
                <a:lnTo>
                  <a:pt x="50920" y="130969"/>
                </a:lnTo>
                <a:cubicBezTo>
                  <a:pt x="50430" y="130121"/>
                  <a:pt x="49941" y="129240"/>
                  <a:pt x="49484" y="128359"/>
                </a:cubicBezTo>
                <a:lnTo>
                  <a:pt x="50854" y="127674"/>
                </a:lnTo>
                <a:lnTo>
                  <a:pt x="50757" y="127478"/>
                </a:lnTo>
                <a:cubicBezTo>
                  <a:pt x="50365" y="126728"/>
                  <a:pt x="50006" y="125945"/>
                  <a:pt x="49647" y="125162"/>
                </a:cubicBezTo>
                <a:lnTo>
                  <a:pt x="50887" y="124282"/>
                </a:lnTo>
                <a:close/>
                <a:moveTo>
                  <a:pt x="100567" y="143364"/>
                </a:moveTo>
                <a:lnTo>
                  <a:pt x="100730" y="145680"/>
                </a:lnTo>
                <a:cubicBezTo>
                  <a:pt x="100404" y="145713"/>
                  <a:pt x="100078" y="145746"/>
                  <a:pt x="99719" y="145746"/>
                </a:cubicBezTo>
                <a:lnTo>
                  <a:pt x="99621" y="143430"/>
                </a:lnTo>
                <a:lnTo>
                  <a:pt x="99654" y="143430"/>
                </a:lnTo>
                <a:cubicBezTo>
                  <a:pt x="99947" y="143397"/>
                  <a:pt x="100273" y="143397"/>
                  <a:pt x="100567" y="143364"/>
                </a:cubicBezTo>
                <a:close/>
                <a:moveTo>
                  <a:pt x="95609" y="143397"/>
                </a:moveTo>
                <a:cubicBezTo>
                  <a:pt x="95935" y="143430"/>
                  <a:pt x="96229" y="143462"/>
                  <a:pt x="96555" y="143462"/>
                </a:cubicBezTo>
                <a:lnTo>
                  <a:pt x="96490" y="145778"/>
                </a:lnTo>
                <a:cubicBezTo>
                  <a:pt x="96163" y="145778"/>
                  <a:pt x="95805" y="145746"/>
                  <a:pt x="95478" y="145746"/>
                </a:cubicBezTo>
                <a:lnTo>
                  <a:pt x="95609" y="143397"/>
                </a:lnTo>
                <a:close/>
                <a:moveTo>
                  <a:pt x="91270" y="142516"/>
                </a:moveTo>
                <a:lnTo>
                  <a:pt x="90781" y="145648"/>
                </a:lnTo>
                <a:lnTo>
                  <a:pt x="90977" y="145680"/>
                </a:lnTo>
                <a:cubicBezTo>
                  <a:pt x="91466" y="145746"/>
                  <a:pt x="91923" y="145811"/>
                  <a:pt x="92412" y="145876"/>
                </a:cubicBezTo>
                <a:lnTo>
                  <a:pt x="92608" y="145909"/>
                </a:lnTo>
                <a:lnTo>
                  <a:pt x="92999" y="142777"/>
                </a:lnTo>
                <a:lnTo>
                  <a:pt x="92804" y="142745"/>
                </a:lnTo>
                <a:cubicBezTo>
                  <a:pt x="92347" y="142679"/>
                  <a:pt x="91923" y="142614"/>
                  <a:pt x="91466" y="142549"/>
                </a:cubicBezTo>
                <a:lnTo>
                  <a:pt x="91270" y="142516"/>
                </a:lnTo>
                <a:close/>
                <a:moveTo>
                  <a:pt x="100730" y="142973"/>
                </a:moveTo>
                <a:cubicBezTo>
                  <a:pt x="100306" y="143005"/>
                  <a:pt x="99849" y="143038"/>
                  <a:pt x="99425" y="143038"/>
                </a:cubicBezTo>
                <a:lnTo>
                  <a:pt x="99197" y="143038"/>
                </a:lnTo>
                <a:lnTo>
                  <a:pt x="99327" y="146170"/>
                </a:lnTo>
                <a:lnTo>
                  <a:pt x="99556" y="146170"/>
                </a:lnTo>
                <a:cubicBezTo>
                  <a:pt x="100013" y="146170"/>
                  <a:pt x="100502" y="146137"/>
                  <a:pt x="100991" y="146104"/>
                </a:cubicBezTo>
                <a:lnTo>
                  <a:pt x="101187" y="146104"/>
                </a:lnTo>
                <a:lnTo>
                  <a:pt x="100926" y="142973"/>
                </a:lnTo>
                <a:close/>
                <a:moveTo>
                  <a:pt x="51083" y="123629"/>
                </a:moveTo>
                <a:lnTo>
                  <a:pt x="49158" y="125032"/>
                </a:lnTo>
                <a:lnTo>
                  <a:pt x="49223" y="125162"/>
                </a:lnTo>
                <a:cubicBezTo>
                  <a:pt x="49550" y="125945"/>
                  <a:pt x="49908" y="126728"/>
                  <a:pt x="50300" y="127478"/>
                </a:cubicBezTo>
                <a:lnTo>
                  <a:pt x="48930" y="128163"/>
                </a:lnTo>
                <a:lnTo>
                  <a:pt x="49028" y="128359"/>
                </a:lnTo>
                <a:cubicBezTo>
                  <a:pt x="49550" y="129370"/>
                  <a:pt x="50104" y="130349"/>
                  <a:pt x="50659" y="131328"/>
                </a:cubicBezTo>
                <a:lnTo>
                  <a:pt x="50757" y="131523"/>
                </a:lnTo>
                <a:lnTo>
                  <a:pt x="52061" y="130740"/>
                </a:lnTo>
                <a:cubicBezTo>
                  <a:pt x="52453" y="131425"/>
                  <a:pt x="52877" y="132110"/>
                  <a:pt x="53301" y="132763"/>
                </a:cubicBezTo>
                <a:lnTo>
                  <a:pt x="52029" y="133578"/>
                </a:lnTo>
                <a:lnTo>
                  <a:pt x="52159" y="133741"/>
                </a:lnTo>
                <a:cubicBezTo>
                  <a:pt x="52779" y="134687"/>
                  <a:pt x="53431" y="135601"/>
                  <a:pt x="54116" y="136514"/>
                </a:cubicBezTo>
                <a:lnTo>
                  <a:pt x="54247" y="136677"/>
                </a:lnTo>
                <a:lnTo>
                  <a:pt x="55421" y="135764"/>
                </a:lnTo>
                <a:cubicBezTo>
                  <a:pt x="55910" y="136384"/>
                  <a:pt x="56400" y="137003"/>
                  <a:pt x="56889" y="137623"/>
                </a:cubicBezTo>
                <a:lnTo>
                  <a:pt x="55747" y="138569"/>
                </a:lnTo>
                <a:lnTo>
                  <a:pt x="55878" y="138732"/>
                </a:lnTo>
                <a:cubicBezTo>
                  <a:pt x="56595" y="139613"/>
                  <a:pt x="57346" y="140461"/>
                  <a:pt x="58129" y="141277"/>
                </a:cubicBezTo>
                <a:lnTo>
                  <a:pt x="58259" y="141440"/>
                </a:lnTo>
                <a:lnTo>
                  <a:pt x="59368" y="140396"/>
                </a:lnTo>
                <a:cubicBezTo>
                  <a:pt x="59662" y="140689"/>
                  <a:pt x="59988" y="141048"/>
                  <a:pt x="60249" y="141309"/>
                </a:cubicBezTo>
                <a:cubicBezTo>
                  <a:pt x="60510" y="141570"/>
                  <a:pt x="60771" y="141799"/>
                  <a:pt x="61032" y="142060"/>
                </a:cubicBezTo>
                <a:lnTo>
                  <a:pt x="59988" y="143136"/>
                </a:lnTo>
                <a:lnTo>
                  <a:pt x="60118" y="143299"/>
                </a:lnTo>
                <a:cubicBezTo>
                  <a:pt x="60934" y="144082"/>
                  <a:pt x="61815" y="144832"/>
                  <a:pt x="62663" y="145550"/>
                </a:cubicBezTo>
                <a:lnTo>
                  <a:pt x="62826" y="145680"/>
                </a:lnTo>
                <a:lnTo>
                  <a:pt x="63804" y="144539"/>
                </a:lnTo>
                <a:cubicBezTo>
                  <a:pt x="64424" y="145093"/>
                  <a:pt x="65109" y="145615"/>
                  <a:pt x="65794" y="146137"/>
                </a:cubicBezTo>
                <a:lnTo>
                  <a:pt x="65892" y="146202"/>
                </a:lnTo>
                <a:lnTo>
                  <a:pt x="68012" y="144897"/>
                </a:lnTo>
                <a:lnTo>
                  <a:pt x="67784" y="144734"/>
                </a:lnTo>
                <a:cubicBezTo>
                  <a:pt x="65696" y="143201"/>
                  <a:pt x="63739" y="141505"/>
                  <a:pt x="61913" y="139678"/>
                </a:cubicBezTo>
                <a:cubicBezTo>
                  <a:pt x="57346" y="135144"/>
                  <a:pt x="53692" y="129762"/>
                  <a:pt x="51181" y="123858"/>
                </a:cubicBezTo>
                <a:lnTo>
                  <a:pt x="51083" y="123629"/>
                </a:lnTo>
                <a:close/>
                <a:moveTo>
                  <a:pt x="95217" y="143005"/>
                </a:moveTo>
                <a:lnTo>
                  <a:pt x="95054" y="146137"/>
                </a:lnTo>
                <a:lnTo>
                  <a:pt x="95250" y="146137"/>
                </a:lnTo>
                <a:cubicBezTo>
                  <a:pt x="95739" y="146170"/>
                  <a:pt x="96196" y="146202"/>
                  <a:pt x="96685" y="146202"/>
                </a:cubicBezTo>
                <a:lnTo>
                  <a:pt x="96881" y="146202"/>
                </a:lnTo>
                <a:lnTo>
                  <a:pt x="96979" y="143038"/>
                </a:lnTo>
                <a:lnTo>
                  <a:pt x="96751" y="143038"/>
                </a:lnTo>
                <a:cubicBezTo>
                  <a:pt x="96326" y="143038"/>
                  <a:pt x="95870" y="143038"/>
                  <a:pt x="95446" y="143005"/>
                </a:cubicBezTo>
                <a:close/>
                <a:moveTo>
                  <a:pt x="37285" y="144669"/>
                </a:moveTo>
                <a:lnTo>
                  <a:pt x="36599" y="145126"/>
                </a:lnTo>
                <a:cubicBezTo>
                  <a:pt x="36893" y="145582"/>
                  <a:pt x="37219" y="146039"/>
                  <a:pt x="37545" y="146496"/>
                </a:cubicBezTo>
                <a:lnTo>
                  <a:pt x="38198" y="146007"/>
                </a:lnTo>
                <a:cubicBezTo>
                  <a:pt x="37872" y="145582"/>
                  <a:pt x="37578" y="145126"/>
                  <a:pt x="37285" y="144669"/>
                </a:cubicBezTo>
                <a:close/>
                <a:moveTo>
                  <a:pt x="123055" y="117265"/>
                </a:moveTo>
                <a:lnTo>
                  <a:pt x="127390" y="119548"/>
                </a:lnTo>
                <a:lnTo>
                  <a:pt x="127390" y="119548"/>
                </a:lnTo>
                <a:cubicBezTo>
                  <a:pt x="127234" y="119829"/>
                  <a:pt x="127079" y="120109"/>
                  <a:pt x="126924" y="120400"/>
                </a:cubicBezTo>
                <a:lnTo>
                  <a:pt x="127642" y="120791"/>
                </a:lnTo>
                <a:cubicBezTo>
                  <a:pt x="127817" y="120519"/>
                  <a:pt x="127980" y="120235"/>
                  <a:pt x="128132" y="119939"/>
                </a:cubicBezTo>
                <a:lnTo>
                  <a:pt x="128132" y="119939"/>
                </a:lnTo>
                <a:lnTo>
                  <a:pt x="132457" y="122216"/>
                </a:lnTo>
                <a:lnTo>
                  <a:pt x="132457" y="122216"/>
                </a:lnTo>
                <a:cubicBezTo>
                  <a:pt x="132318" y="122491"/>
                  <a:pt x="132173" y="122767"/>
                  <a:pt x="132013" y="123042"/>
                </a:cubicBezTo>
                <a:lnTo>
                  <a:pt x="131915" y="123238"/>
                </a:lnTo>
                <a:lnTo>
                  <a:pt x="134655" y="124771"/>
                </a:lnTo>
                <a:lnTo>
                  <a:pt x="134753" y="124608"/>
                </a:lnTo>
                <a:cubicBezTo>
                  <a:pt x="134916" y="124304"/>
                  <a:pt x="135080" y="123984"/>
                  <a:pt x="135243" y="123683"/>
                </a:cubicBezTo>
                <a:lnTo>
                  <a:pt x="135243" y="123683"/>
                </a:lnTo>
                <a:lnTo>
                  <a:pt x="136938" y="124575"/>
                </a:lnTo>
                <a:cubicBezTo>
                  <a:pt x="134883" y="128457"/>
                  <a:pt x="132241" y="132013"/>
                  <a:pt x="129142" y="135111"/>
                </a:cubicBezTo>
                <a:cubicBezTo>
                  <a:pt x="122846" y="141440"/>
                  <a:pt x="114757" y="145713"/>
                  <a:pt x="105949" y="147344"/>
                </a:cubicBezTo>
                <a:lnTo>
                  <a:pt x="103140" y="131903"/>
                </a:lnTo>
                <a:lnTo>
                  <a:pt x="103140" y="131903"/>
                </a:lnTo>
                <a:cubicBezTo>
                  <a:pt x="108747" y="130842"/>
                  <a:pt x="113949" y="128123"/>
                  <a:pt x="118051" y="124021"/>
                </a:cubicBezTo>
                <a:cubicBezTo>
                  <a:pt x="120093" y="121973"/>
                  <a:pt x="121761" y="119693"/>
                  <a:pt x="123055" y="117265"/>
                </a:cubicBezTo>
                <a:close/>
                <a:moveTo>
                  <a:pt x="108298" y="60282"/>
                </a:moveTo>
                <a:lnTo>
                  <a:pt x="104453" y="75918"/>
                </a:lnTo>
                <a:lnTo>
                  <a:pt x="104453" y="75918"/>
                </a:lnTo>
                <a:cubicBezTo>
                  <a:pt x="102266" y="75399"/>
                  <a:pt x="100030" y="75140"/>
                  <a:pt x="97794" y="75140"/>
                </a:cubicBezTo>
                <a:cubicBezTo>
                  <a:pt x="91606" y="75140"/>
                  <a:pt x="85418" y="77127"/>
                  <a:pt x="80275" y="81101"/>
                </a:cubicBezTo>
                <a:lnTo>
                  <a:pt x="80275" y="81101"/>
                </a:lnTo>
                <a:lnTo>
                  <a:pt x="73713" y="72719"/>
                </a:lnTo>
                <a:lnTo>
                  <a:pt x="73713" y="72719"/>
                </a:lnTo>
                <a:cubicBezTo>
                  <a:pt x="73801" y="72649"/>
                  <a:pt x="73891" y="72580"/>
                  <a:pt x="73982" y="72514"/>
                </a:cubicBezTo>
                <a:lnTo>
                  <a:pt x="74145" y="72383"/>
                </a:lnTo>
                <a:lnTo>
                  <a:pt x="72220" y="69872"/>
                </a:lnTo>
                <a:lnTo>
                  <a:pt x="72057" y="70002"/>
                </a:lnTo>
                <a:cubicBezTo>
                  <a:pt x="71963" y="70079"/>
                  <a:pt x="71866" y="70157"/>
                  <a:pt x="71769" y="70234"/>
                </a:cubicBezTo>
                <a:lnTo>
                  <a:pt x="71769" y="70234"/>
                </a:lnTo>
                <a:lnTo>
                  <a:pt x="70361" y="68436"/>
                </a:lnTo>
                <a:lnTo>
                  <a:pt x="70198" y="68567"/>
                </a:lnTo>
                <a:cubicBezTo>
                  <a:pt x="68763" y="69676"/>
                  <a:pt x="67425" y="70850"/>
                  <a:pt x="66153" y="72123"/>
                </a:cubicBezTo>
                <a:cubicBezTo>
                  <a:pt x="57737" y="80506"/>
                  <a:pt x="53007" y="91890"/>
                  <a:pt x="53040" y="103764"/>
                </a:cubicBezTo>
                <a:cubicBezTo>
                  <a:pt x="53007" y="115637"/>
                  <a:pt x="57737" y="127022"/>
                  <a:pt x="66153" y="135405"/>
                </a:cubicBezTo>
                <a:cubicBezTo>
                  <a:pt x="66773" y="136025"/>
                  <a:pt x="67425" y="136645"/>
                  <a:pt x="68110" y="137232"/>
                </a:cubicBezTo>
                <a:lnTo>
                  <a:pt x="68273" y="137395"/>
                </a:lnTo>
                <a:lnTo>
                  <a:pt x="78955" y="125346"/>
                </a:lnTo>
                <a:lnTo>
                  <a:pt x="78955" y="125346"/>
                </a:lnTo>
                <a:cubicBezTo>
                  <a:pt x="84163" y="129893"/>
                  <a:pt x="90842" y="132404"/>
                  <a:pt x="97794" y="132404"/>
                </a:cubicBezTo>
                <a:cubicBezTo>
                  <a:pt x="99467" y="132404"/>
                  <a:pt x="101124" y="132259"/>
                  <a:pt x="102749" y="131975"/>
                </a:cubicBezTo>
                <a:lnTo>
                  <a:pt x="102749" y="131975"/>
                </a:lnTo>
                <a:lnTo>
                  <a:pt x="104648" y="142455"/>
                </a:lnTo>
                <a:lnTo>
                  <a:pt x="104648" y="142455"/>
                </a:lnTo>
                <a:cubicBezTo>
                  <a:pt x="104234" y="142521"/>
                  <a:pt x="103819" y="142615"/>
                  <a:pt x="103372" y="142647"/>
                </a:cubicBezTo>
                <a:lnTo>
                  <a:pt x="103177" y="142679"/>
                </a:lnTo>
                <a:lnTo>
                  <a:pt x="103633" y="145811"/>
                </a:lnTo>
                <a:lnTo>
                  <a:pt x="103829" y="145778"/>
                </a:lnTo>
                <a:cubicBezTo>
                  <a:pt x="104279" y="145714"/>
                  <a:pt x="104760" y="145650"/>
                  <a:pt x="105210" y="145554"/>
                </a:cubicBezTo>
                <a:lnTo>
                  <a:pt x="105210" y="145554"/>
                </a:lnTo>
                <a:lnTo>
                  <a:pt x="105623" y="147833"/>
                </a:lnTo>
                <a:lnTo>
                  <a:pt x="105819" y="147768"/>
                </a:lnTo>
                <a:cubicBezTo>
                  <a:pt x="114789" y="146170"/>
                  <a:pt x="123010" y="141831"/>
                  <a:pt x="129436" y="135405"/>
                </a:cubicBezTo>
                <a:cubicBezTo>
                  <a:pt x="132600" y="132208"/>
                  <a:pt x="135307" y="128555"/>
                  <a:pt x="137395" y="124575"/>
                </a:cubicBezTo>
                <a:lnTo>
                  <a:pt x="137493" y="124412"/>
                </a:lnTo>
                <a:lnTo>
                  <a:pt x="135440" y="123330"/>
                </a:lnTo>
                <a:lnTo>
                  <a:pt x="135440" y="123330"/>
                </a:lnTo>
                <a:lnTo>
                  <a:pt x="135536" y="123140"/>
                </a:lnTo>
                <a:lnTo>
                  <a:pt x="132730" y="121705"/>
                </a:lnTo>
                <a:lnTo>
                  <a:pt x="132640" y="121854"/>
                </a:lnTo>
                <a:lnTo>
                  <a:pt x="132640" y="121854"/>
                </a:lnTo>
                <a:lnTo>
                  <a:pt x="128312" y="119573"/>
                </a:lnTo>
                <a:lnTo>
                  <a:pt x="128312" y="119573"/>
                </a:lnTo>
                <a:cubicBezTo>
                  <a:pt x="128350" y="119490"/>
                  <a:pt x="128388" y="119407"/>
                  <a:pt x="128424" y="119323"/>
                </a:cubicBezTo>
                <a:lnTo>
                  <a:pt x="127707" y="118965"/>
                </a:lnTo>
                <a:cubicBezTo>
                  <a:pt x="127666" y="119040"/>
                  <a:pt x="127626" y="119115"/>
                  <a:pt x="127586" y="119190"/>
                </a:cubicBezTo>
                <a:lnTo>
                  <a:pt x="127586" y="119190"/>
                </a:lnTo>
                <a:lnTo>
                  <a:pt x="123245" y="116902"/>
                </a:lnTo>
                <a:lnTo>
                  <a:pt x="123245" y="116902"/>
                </a:lnTo>
                <a:cubicBezTo>
                  <a:pt x="127207" y="109207"/>
                  <a:pt x="127459" y="100090"/>
                  <a:pt x="124002" y="92214"/>
                </a:cubicBezTo>
                <a:lnTo>
                  <a:pt x="124002" y="92214"/>
                </a:lnTo>
                <a:lnTo>
                  <a:pt x="133694" y="87839"/>
                </a:lnTo>
                <a:lnTo>
                  <a:pt x="133694" y="87839"/>
                </a:lnTo>
                <a:cubicBezTo>
                  <a:pt x="133794" y="88067"/>
                  <a:pt x="133893" y="88294"/>
                  <a:pt x="134002" y="88530"/>
                </a:cubicBezTo>
                <a:lnTo>
                  <a:pt x="134068" y="88726"/>
                </a:lnTo>
                <a:lnTo>
                  <a:pt x="136971" y="87486"/>
                </a:lnTo>
                <a:lnTo>
                  <a:pt x="136873" y="87291"/>
                </a:lnTo>
                <a:cubicBezTo>
                  <a:pt x="136780" y="87048"/>
                  <a:pt x="136675" y="86794"/>
                  <a:pt x="136567" y="86542"/>
                </a:cubicBezTo>
                <a:lnTo>
                  <a:pt x="136567" y="86542"/>
                </a:lnTo>
                <a:lnTo>
                  <a:pt x="138667" y="85595"/>
                </a:lnTo>
                <a:lnTo>
                  <a:pt x="138602" y="85399"/>
                </a:lnTo>
                <a:cubicBezTo>
                  <a:pt x="136384" y="80473"/>
                  <a:pt x="133252" y="75972"/>
                  <a:pt x="129436" y="72155"/>
                </a:cubicBezTo>
                <a:cubicBezTo>
                  <a:pt x="123662" y="66349"/>
                  <a:pt x="116420" y="62271"/>
                  <a:pt x="108494" y="60314"/>
                </a:cubicBezTo>
                <a:lnTo>
                  <a:pt x="108298" y="60282"/>
                </a:lnTo>
                <a:close/>
                <a:moveTo>
                  <a:pt x="156967" y="146561"/>
                </a:moveTo>
                <a:cubicBezTo>
                  <a:pt x="156641" y="146985"/>
                  <a:pt x="156347" y="147442"/>
                  <a:pt x="156021" y="147866"/>
                </a:cubicBezTo>
                <a:lnTo>
                  <a:pt x="156673" y="148355"/>
                </a:lnTo>
                <a:lnTo>
                  <a:pt x="156673" y="148388"/>
                </a:lnTo>
                <a:cubicBezTo>
                  <a:pt x="156999" y="147964"/>
                  <a:pt x="157326" y="147507"/>
                  <a:pt x="157619" y="147050"/>
                </a:cubicBezTo>
                <a:lnTo>
                  <a:pt x="156967" y="146561"/>
                </a:lnTo>
                <a:close/>
                <a:moveTo>
                  <a:pt x="26161" y="145746"/>
                </a:moveTo>
                <a:cubicBezTo>
                  <a:pt x="26309" y="146004"/>
                  <a:pt x="26462" y="146263"/>
                  <a:pt x="26617" y="146522"/>
                </a:cubicBezTo>
                <a:lnTo>
                  <a:pt x="26617" y="146522"/>
                </a:lnTo>
                <a:lnTo>
                  <a:pt x="22020" y="149310"/>
                </a:lnTo>
                <a:lnTo>
                  <a:pt x="22020" y="149310"/>
                </a:lnTo>
                <a:cubicBezTo>
                  <a:pt x="21845" y="149026"/>
                  <a:pt x="21671" y="148739"/>
                  <a:pt x="21496" y="148453"/>
                </a:cubicBezTo>
                <a:lnTo>
                  <a:pt x="26161" y="145746"/>
                </a:lnTo>
                <a:close/>
                <a:moveTo>
                  <a:pt x="39405" y="147670"/>
                </a:moveTo>
                <a:lnTo>
                  <a:pt x="38752" y="148159"/>
                </a:lnTo>
                <a:cubicBezTo>
                  <a:pt x="39079" y="148583"/>
                  <a:pt x="39405" y="149008"/>
                  <a:pt x="39764" y="149432"/>
                </a:cubicBezTo>
                <a:lnTo>
                  <a:pt x="40383" y="148942"/>
                </a:lnTo>
                <a:cubicBezTo>
                  <a:pt x="40057" y="148518"/>
                  <a:pt x="39731" y="148094"/>
                  <a:pt x="39405" y="147670"/>
                </a:cubicBezTo>
                <a:close/>
                <a:moveTo>
                  <a:pt x="26825" y="146866"/>
                </a:moveTo>
                <a:cubicBezTo>
                  <a:pt x="27015" y="147178"/>
                  <a:pt x="27208" y="147489"/>
                  <a:pt x="27401" y="147801"/>
                </a:cubicBezTo>
                <a:lnTo>
                  <a:pt x="22867" y="150671"/>
                </a:lnTo>
                <a:cubicBezTo>
                  <a:pt x="22655" y="150338"/>
                  <a:pt x="22443" y="149998"/>
                  <a:pt x="22231" y="149654"/>
                </a:cubicBezTo>
                <a:lnTo>
                  <a:pt x="22231" y="149654"/>
                </a:lnTo>
                <a:lnTo>
                  <a:pt x="26825" y="146866"/>
                </a:lnTo>
                <a:close/>
                <a:moveTo>
                  <a:pt x="97794" y="56326"/>
                </a:moveTo>
                <a:cubicBezTo>
                  <a:pt x="85652" y="56326"/>
                  <a:pt x="73509" y="60950"/>
                  <a:pt x="64229" y="70198"/>
                </a:cubicBezTo>
                <a:cubicBezTo>
                  <a:pt x="55291" y="79103"/>
                  <a:pt x="50300" y="91173"/>
                  <a:pt x="50332" y="103764"/>
                </a:cubicBezTo>
                <a:cubicBezTo>
                  <a:pt x="50300" y="116355"/>
                  <a:pt x="55291" y="128457"/>
                  <a:pt x="64229" y="137330"/>
                </a:cubicBezTo>
                <a:cubicBezTo>
                  <a:pt x="73134" y="146235"/>
                  <a:pt x="85203" y="151226"/>
                  <a:pt x="97762" y="151258"/>
                </a:cubicBezTo>
                <a:cubicBezTo>
                  <a:pt x="103894" y="151226"/>
                  <a:pt x="109962" y="150051"/>
                  <a:pt x="115637" y="147735"/>
                </a:cubicBezTo>
                <a:lnTo>
                  <a:pt x="115344" y="146985"/>
                </a:lnTo>
                <a:cubicBezTo>
                  <a:pt x="109653" y="149302"/>
                  <a:pt x="103694" y="150427"/>
                  <a:pt x="97787" y="150427"/>
                </a:cubicBezTo>
                <a:cubicBezTo>
                  <a:pt x="85645" y="150427"/>
                  <a:pt x="73725" y="145674"/>
                  <a:pt x="64816" y="136742"/>
                </a:cubicBezTo>
                <a:cubicBezTo>
                  <a:pt x="56041" y="128033"/>
                  <a:pt x="51115" y="116127"/>
                  <a:pt x="51148" y="103764"/>
                </a:cubicBezTo>
                <a:cubicBezTo>
                  <a:pt x="51115" y="91401"/>
                  <a:pt x="56041" y="79527"/>
                  <a:pt x="64816" y="70785"/>
                </a:cubicBezTo>
                <a:cubicBezTo>
                  <a:pt x="73917" y="61684"/>
                  <a:pt x="85847" y="57134"/>
                  <a:pt x="97782" y="57134"/>
                </a:cubicBezTo>
                <a:cubicBezTo>
                  <a:pt x="109717" y="57134"/>
                  <a:pt x="121656" y="61684"/>
                  <a:pt x="130773" y="70785"/>
                </a:cubicBezTo>
                <a:cubicBezTo>
                  <a:pt x="141733" y="81745"/>
                  <a:pt x="146528" y="97436"/>
                  <a:pt x="143593" y="112669"/>
                </a:cubicBezTo>
                <a:lnTo>
                  <a:pt x="144408" y="112799"/>
                </a:lnTo>
                <a:cubicBezTo>
                  <a:pt x="147409" y="97305"/>
                  <a:pt x="142516" y="81354"/>
                  <a:pt x="131360" y="70198"/>
                </a:cubicBezTo>
                <a:cubicBezTo>
                  <a:pt x="122080" y="60950"/>
                  <a:pt x="109937" y="56326"/>
                  <a:pt x="97794" y="56326"/>
                </a:cubicBezTo>
                <a:close/>
                <a:moveTo>
                  <a:pt x="154749" y="149464"/>
                </a:moveTo>
                <a:cubicBezTo>
                  <a:pt x="154422" y="149888"/>
                  <a:pt x="154064" y="150280"/>
                  <a:pt x="153737" y="150704"/>
                </a:cubicBezTo>
                <a:lnTo>
                  <a:pt x="154357" y="151226"/>
                </a:lnTo>
                <a:lnTo>
                  <a:pt x="154357" y="151291"/>
                </a:lnTo>
                <a:cubicBezTo>
                  <a:pt x="154716" y="150834"/>
                  <a:pt x="155075" y="150410"/>
                  <a:pt x="155401" y="149954"/>
                </a:cubicBezTo>
                <a:lnTo>
                  <a:pt x="154749" y="149464"/>
                </a:lnTo>
                <a:close/>
                <a:moveTo>
                  <a:pt x="41688" y="150508"/>
                </a:moveTo>
                <a:lnTo>
                  <a:pt x="41036" y="151030"/>
                </a:lnTo>
                <a:cubicBezTo>
                  <a:pt x="41395" y="151487"/>
                  <a:pt x="41753" y="151878"/>
                  <a:pt x="42112" y="152302"/>
                </a:cubicBezTo>
                <a:lnTo>
                  <a:pt x="42732" y="151748"/>
                </a:lnTo>
                <a:cubicBezTo>
                  <a:pt x="42373" y="151324"/>
                  <a:pt x="42014" y="150932"/>
                  <a:pt x="41688" y="150508"/>
                </a:cubicBezTo>
                <a:close/>
                <a:moveTo>
                  <a:pt x="152400" y="152237"/>
                </a:moveTo>
                <a:cubicBezTo>
                  <a:pt x="152041" y="152628"/>
                  <a:pt x="151682" y="153020"/>
                  <a:pt x="151324" y="153444"/>
                </a:cubicBezTo>
                <a:lnTo>
                  <a:pt x="151911" y="153998"/>
                </a:lnTo>
                <a:lnTo>
                  <a:pt x="151911" y="154031"/>
                </a:lnTo>
                <a:cubicBezTo>
                  <a:pt x="152302" y="153607"/>
                  <a:pt x="152661" y="153216"/>
                  <a:pt x="153020" y="152791"/>
                </a:cubicBezTo>
                <a:lnTo>
                  <a:pt x="152400" y="152237"/>
                </a:lnTo>
                <a:close/>
                <a:moveTo>
                  <a:pt x="17149" y="115214"/>
                </a:moveTo>
                <a:cubicBezTo>
                  <a:pt x="17650" y="118756"/>
                  <a:pt x="18383" y="122267"/>
                  <a:pt x="19344" y="125717"/>
                </a:cubicBezTo>
                <a:lnTo>
                  <a:pt x="19376" y="125913"/>
                </a:lnTo>
                <a:lnTo>
                  <a:pt x="27998" y="123515"/>
                </a:lnTo>
                <a:lnTo>
                  <a:pt x="27998" y="123515"/>
                </a:lnTo>
                <a:cubicBezTo>
                  <a:pt x="29739" y="129671"/>
                  <a:pt x="32286" y="135578"/>
                  <a:pt x="35588" y="141081"/>
                </a:cubicBezTo>
                <a:lnTo>
                  <a:pt x="26966" y="146311"/>
                </a:lnTo>
                <a:lnTo>
                  <a:pt x="26966" y="146311"/>
                </a:lnTo>
                <a:cubicBezTo>
                  <a:pt x="26774" y="145994"/>
                  <a:pt x="26582" y="145674"/>
                  <a:pt x="26389" y="145354"/>
                </a:cubicBezTo>
                <a:lnTo>
                  <a:pt x="26292" y="145191"/>
                </a:lnTo>
                <a:lnTo>
                  <a:pt x="20942" y="148323"/>
                </a:lnTo>
                <a:lnTo>
                  <a:pt x="21040" y="148486"/>
                </a:lnTo>
                <a:cubicBezTo>
                  <a:pt x="21247" y="148835"/>
                  <a:pt x="21453" y="149184"/>
                  <a:pt x="21660" y="149528"/>
                </a:cubicBezTo>
                <a:lnTo>
                  <a:pt x="21660" y="149528"/>
                </a:lnTo>
                <a:lnTo>
                  <a:pt x="13537" y="154455"/>
                </a:lnTo>
                <a:lnTo>
                  <a:pt x="13537" y="154455"/>
                </a:lnTo>
                <a:cubicBezTo>
                  <a:pt x="7405" y="144245"/>
                  <a:pt x="3197" y="133056"/>
                  <a:pt x="1076" y="121346"/>
                </a:cubicBezTo>
                <a:cubicBezTo>
                  <a:pt x="848" y="120106"/>
                  <a:pt x="652" y="118834"/>
                  <a:pt x="457" y="117562"/>
                </a:cubicBezTo>
                <a:lnTo>
                  <a:pt x="9750" y="116255"/>
                </a:lnTo>
                <a:lnTo>
                  <a:pt x="9750" y="116255"/>
                </a:lnTo>
                <a:cubicBezTo>
                  <a:pt x="9802" y="116617"/>
                  <a:pt x="9857" y="116977"/>
                  <a:pt x="9916" y="117334"/>
                </a:cubicBezTo>
                <a:lnTo>
                  <a:pt x="9949" y="117562"/>
                </a:lnTo>
                <a:lnTo>
                  <a:pt x="16082" y="116583"/>
                </a:lnTo>
                <a:lnTo>
                  <a:pt x="16049" y="116388"/>
                </a:lnTo>
                <a:cubicBezTo>
                  <a:pt x="16003" y="116051"/>
                  <a:pt x="15956" y="115719"/>
                  <a:pt x="15910" y="115388"/>
                </a:cubicBezTo>
                <a:lnTo>
                  <a:pt x="15910" y="115388"/>
                </a:lnTo>
                <a:lnTo>
                  <a:pt x="17149" y="115214"/>
                </a:lnTo>
                <a:close/>
                <a:moveTo>
                  <a:pt x="44102" y="153281"/>
                </a:moveTo>
                <a:lnTo>
                  <a:pt x="43482" y="153803"/>
                </a:lnTo>
                <a:cubicBezTo>
                  <a:pt x="43874" y="154194"/>
                  <a:pt x="44233" y="154618"/>
                  <a:pt x="44624" y="155010"/>
                </a:cubicBezTo>
                <a:lnTo>
                  <a:pt x="45211" y="154455"/>
                </a:lnTo>
                <a:cubicBezTo>
                  <a:pt x="44820" y="154064"/>
                  <a:pt x="44461" y="153672"/>
                  <a:pt x="44102" y="153281"/>
                </a:cubicBezTo>
                <a:close/>
                <a:moveTo>
                  <a:pt x="149921" y="154912"/>
                </a:moveTo>
                <a:lnTo>
                  <a:pt x="149432" y="155401"/>
                </a:lnTo>
                <a:lnTo>
                  <a:pt x="148779" y="156053"/>
                </a:lnTo>
                <a:lnTo>
                  <a:pt x="149334" y="156641"/>
                </a:lnTo>
                <a:lnTo>
                  <a:pt x="150019" y="155988"/>
                </a:lnTo>
                <a:lnTo>
                  <a:pt x="150508" y="155499"/>
                </a:lnTo>
                <a:lnTo>
                  <a:pt x="149921" y="154912"/>
                </a:lnTo>
                <a:close/>
                <a:moveTo>
                  <a:pt x="46646" y="155890"/>
                </a:moveTo>
                <a:lnTo>
                  <a:pt x="46059" y="156477"/>
                </a:lnTo>
                <a:cubicBezTo>
                  <a:pt x="46451" y="156869"/>
                  <a:pt x="46842" y="157228"/>
                  <a:pt x="47234" y="157619"/>
                </a:cubicBezTo>
                <a:lnTo>
                  <a:pt x="47788" y="156999"/>
                </a:lnTo>
                <a:cubicBezTo>
                  <a:pt x="47397" y="156641"/>
                  <a:pt x="47005" y="156282"/>
                  <a:pt x="46646" y="155890"/>
                </a:cubicBezTo>
                <a:close/>
                <a:moveTo>
                  <a:pt x="125228" y="56987"/>
                </a:moveTo>
                <a:cubicBezTo>
                  <a:pt x="126076" y="57476"/>
                  <a:pt x="126924" y="57998"/>
                  <a:pt x="127739" y="58553"/>
                </a:cubicBezTo>
                <a:lnTo>
                  <a:pt x="126891" y="59825"/>
                </a:lnTo>
                <a:lnTo>
                  <a:pt x="127087" y="59923"/>
                </a:lnTo>
                <a:cubicBezTo>
                  <a:pt x="127837" y="60412"/>
                  <a:pt x="128588" y="60967"/>
                  <a:pt x="129305" y="61488"/>
                </a:cubicBezTo>
                <a:lnTo>
                  <a:pt x="129468" y="61619"/>
                </a:lnTo>
                <a:lnTo>
                  <a:pt x="130382" y="60412"/>
                </a:lnTo>
                <a:cubicBezTo>
                  <a:pt x="131164" y="60999"/>
                  <a:pt x="131947" y="61619"/>
                  <a:pt x="132698" y="62239"/>
                </a:cubicBezTo>
                <a:lnTo>
                  <a:pt x="131719" y="63413"/>
                </a:lnTo>
                <a:lnTo>
                  <a:pt x="131882" y="63543"/>
                </a:lnTo>
                <a:cubicBezTo>
                  <a:pt x="132567" y="64131"/>
                  <a:pt x="133252" y="64750"/>
                  <a:pt x="133905" y="65370"/>
                </a:cubicBezTo>
                <a:lnTo>
                  <a:pt x="134068" y="65501"/>
                </a:lnTo>
                <a:lnTo>
                  <a:pt x="135079" y="64392"/>
                </a:lnTo>
                <a:cubicBezTo>
                  <a:pt x="135438" y="64718"/>
                  <a:pt x="135764" y="65044"/>
                  <a:pt x="136123" y="65403"/>
                </a:cubicBezTo>
                <a:cubicBezTo>
                  <a:pt x="136482" y="65762"/>
                  <a:pt x="136840" y="66120"/>
                  <a:pt x="137199" y="66512"/>
                </a:cubicBezTo>
                <a:lnTo>
                  <a:pt x="136090" y="67523"/>
                </a:lnTo>
                <a:lnTo>
                  <a:pt x="136221" y="67686"/>
                </a:lnTo>
                <a:cubicBezTo>
                  <a:pt x="136840" y="68339"/>
                  <a:pt x="137460" y="69024"/>
                  <a:pt x="138047" y="69709"/>
                </a:cubicBezTo>
                <a:lnTo>
                  <a:pt x="138178" y="69872"/>
                </a:lnTo>
                <a:lnTo>
                  <a:pt x="139319" y="68893"/>
                </a:lnTo>
                <a:cubicBezTo>
                  <a:pt x="139972" y="69643"/>
                  <a:pt x="140592" y="70426"/>
                  <a:pt x="141179" y="71209"/>
                </a:cubicBezTo>
                <a:lnTo>
                  <a:pt x="139972" y="72123"/>
                </a:lnTo>
                <a:lnTo>
                  <a:pt x="140070" y="72286"/>
                </a:lnTo>
                <a:cubicBezTo>
                  <a:pt x="140624" y="73036"/>
                  <a:pt x="141146" y="73786"/>
                  <a:pt x="141668" y="74536"/>
                </a:cubicBezTo>
                <a:lnTo>
                  <a:pt x="141766" y="74699"/>
                </a:lnTo>
                <a:lnTo>
                  <a:pt x="143005" y="73884"/>
                </a:lnTo>
                <a:cubicBezTo>
                  <a:pt x="143560" y="74699"/>
                  <a:pt x="144082" y="75548"/>
                  <a:pt x="144604" y="76396"/>
                </a:cubicBezTo>
                <a:lnTo>
                  <a:pt x="143299" y="77146"/>
                </a:lnTo>
                <a:lnTo>
                  <a:pt x="143397" y="77342"/>
                </a:lnTo>
                <a:cubicBezTo>
                  <a:pt x="143854" y="78092"/>
                  <a:pt x="144278" y="78907"/>
                  <a:pt x="144702" y="79723"/>
                </a:cubicBezTo>
                <a:lnTo>
                  <a:pt x="144800" y="79919"/>
                </a:lnTo>
                <a:lnTo>
                  <a:pt x="146137" y="79234"/>
                </a:lnTo>
                <a:cubicBezTo>
                  <a:pt x="146594" y="80114"/>
                  <a:pt x="146985" y="80995"/>
                  <a:pt x="147409" y="81908"/>
                </a:cubicBezTo>
                <a:lnTo>
                  <a:pt x="146007" y="82528"/>
                </a:lnTo>
                <a:lnTo>
                  <a:pt x="146104" y="82691"/>
                </a:lnTo>
                <a:cubicBezTo>
                  <a:pt x="146463" y="83507"/>
                  <a:pt x="146789" y="84388"/>
                  <a:pt x="147116" y="85236"/>
                </a:cubicBezTo>
                <a:lnTo>
                  <a:pt x="147181" y="85431"/>
                </a:lnTo>
                <a:lnTo>
                  <a:pt x="148616" y="84910"/>
                </a:lnTo>
                <a:cubicBezTo>
                  <a:pt x="148975" y="85823"/>
                  <a:pt x="149269" y="86769"/>
                  <a:pt x="149562" y="87715"/>
                </a:cubicBezTo>
                <a:lnTo>
                  <a:pt x="148127" y="88171"/>
                </a:lnTo>
                <a:lnTo>
                  <a:pt x="148159" y="88367"/>
                </a:lnTo>
                <a:cubicBezTo>
                  <a:pt x="148453" y="89248"/>
                  <a:pt x="148681" y="90129"/>
                  <a:pt x="148910" y="91009"/>
                </a:cubicBezTo>
                <a:lnTo>
                  <a:pt x="148942" y="91205"/>
                </a:lnTo>
                <a:lnTo>
                  <a:pt x="150443" y="90846"/>
                </a:lnTo>
                <a:cubicBezTo>
                  <a:pt x="150639" y="91792"/>
                  <a:pt x="150867" y="92771"/>
                  <a:pt x="151063" y="93749"/>
                </a:cubicBezTo>
                <a:lnTo>
                  <a:pt x="149562" y="94010"/>
                </a:lnTo>
                <a:lnTo>
                  <a:pt x="149595" y="94206"/>
                </a:lnTo>
                <a:cubicBezTo>
                  <a:pt x="149758" y="95120"/>
                  <a:pt x="149888" y="96000"/>
                  <a:pt x="149986" y="96914"/>
                </a:cubicBezTo>
                <a:lnTo>
                  <a:pt x="150019" y="97109"/>
                </a:lnTo>
                <a:lnTo>
                  <a:pt x="151552" y="96914"/>
                </a:lnTo>
                <a:cubicBezTo>
                  <a:pt x="151682" y="97892"/>
                  <a:pt x="151780" y="98903"/>
                  <a:pt x="151845" y="99882"/>
                </a:cubicBezTo>
                <a:lnTo>
                  <a:pt x="150312" y="99980"/>
                </a:lnTo>
                <a:lnTo>
                  <a:pt x="150312" y="100176"/>
                </a:lnTo>
                <a:cubicBezTo>
                  <a:pt x="150378" y="101056"/>
                  <a:pt x="150410" y="102002"/>
                  <a:pt x="150410" y="102916"/>
                </a:cubicBezTo>
                <a:lnTo>
                  <a:pt x="150410" y="103111"/>
                </a:lnTo>
                <a:lnTo>
                  <a:pt x="151943" y="103079"/>
                </a:lnTo>
                <a:lnTo>
                  <a:pt x="151943" y="103079"/>
                </a:lnTo>
                <a:cubicBezTo>
                  <a:pt x="151976" y="104090"/>
                  <a:pt x="151943" y="105069"/>
                  <a:pt x="151911" y="106047"/>
                </a:cubicBezTo>
                <a:lnTo>
                  <a:pt x="150378" y="105982"/>
                </a:lnTo>
                <a:lnTo>
                  <a:pt x="150378" y="106210"/>
                </a:lnTo>
                <a:cubicBezTo>
                  <a:pt x="150345" y="107091"/>
                  <a:pt x="150280" y="108004"/>
                  <a:pt x="150182" y="108918"/>
                </a:cubicBezTo>
                <a:lnTo>
                  <a:pt x="150182" y="109113"/>
                </a:lnTo>
                <a:lnTo>
                  <a:pt x="151715" y="109277"/>
                </a:lnTo>
                <a:cubicBezTo>
                  <a:pt x="151617" y="110255"/>
                  <a:pt x="151487" y="111234"/>
                  <a:pt x="151324" y="112212"/>
                </a:cubicBezTo>
                <a:lnTo>
                  <a:pt x="149823" y="111984"/>
                </a:lnTo>
                <a:lnTo>
                  <a:pt x="149790" y="112180"/>
                </a:lnTo>
                <a:cubicBezTo>
                  <a:pt x="149627" y="113093"/>
                  <a:pt x="149464" y="113974"/>
                  <a:pt x="149269" y="114855"/>
                </a:cubicBezTo>
                <a:lnTo>
                  <a:pt x="149236" y="115050"/>
                </a:lnTo>
                <a:lnTo>
                  <a:pt x="150736" y="115376"/>
                </a:lnTo>
                <a:cubicBezTo>
                  <a:pt x="150508" y="116355"/>
                  <a:pt x="150280" y="117301"/>
                  <a:pt x="150019" y="118247"/>
                </a:cubicBezTo>
                <a:lnTo>
                  <a:pt x="148551" y="117856"/>
                </a:lnTo>
                <a:lnTo>
                  <a:pt x="148486" y="118051"/>
                </a:lnTo>
                <a:cubicBezTo>
                  <a:pt x="148225" y="118932"/>
                  <a:pt x="147964" y="119813"/>
                  <a:pt x="147670" y="120661"/>
                </a:cubicBezTo>
                <a:lnTo>
                  <a:pt x="147605" y="120857"/>
                </a:lnTo>
                <a:lnTo>
                  <a:pt x="149040" y="121346"/>
                </a:lnTo>
                <a:cubicBezTo>
                  <a:pt x="148747" y="122259"/>
                  <a:pt x="148388" y="123205"/>
                  <a:pt x="148029" y="124119"/>
                </a:cubicBezTo>
                <a:lnTo>
                  <a:pt x="146626" y="123531"/>
                </a:lnTo>
                <a:lnTo>
                  <a:pt x="146528" y="123727"/>
                </a:lnTo>
                <a:cubicBezTo>
                  <a:pt x="146202" y="124543"/>
                  <a:pt x="145843" y="125423"/>
                  <a:pt x="145452" y="126239"/>
                </a:cubicBezTo>
                <a:lnTo>
                  <a:pt x="145354" y="126402"/>
                </a:lnTo>
                <a:lnTo>
                  <a:pt x="146724" y="127054"/>
                </a:lnTo>
                <a:cubicBezTo>
                  <a:pt x="146300" y="127935"/>
                  <a:pt x="145843" y="128848"/>
                  <a:pt x="145387" y="129697"/>
                </a:cubicBezTo>
                <a:lnTo>
                  <a:pt x="144049" y="128979"/>
                </a:lnTo>
                <a:lnTo>
                  <a:pt x="143951" y="129142"/>
                </a:lnTo>
                <a:cubicBezTo>
                  <a:pt x="143495" y="129958"/>
                  <a:pt x="143038" y="130740"/>
                  <a:pt x="142581" y="131523"/>
                </a:cubicBezTo>
                <a:lnTo>
                  <a:pt x="142484" y="131686"/>
                </a:lnTo>
                <a:lnTo>
                  <a:pt x="143756" y="132469"/>
                </a:lnTo>
                <a:cubicBezTo>
                  <a:pt x="143234" y="133317"/>
                  <a:pt x="142679" y="134133"/>
                  <a:pt x="142125" y="134948"/>
                </a:cubicBezTo>
                <a:lnTo>
                  <a:pt x="140885" y="134068"/>
                </a:lnTo>
                <a:lnTo>
                  <a:pt x="140787" y="134263"/>
                </a:lnTo>
                <a:cubicBezTo>
                  <a:pt x="140265" y="134981"/>
                  <a:pt x="139711" y="135731"/>
                  <a:pt x="139156" y="136449"/>
                </a:cubicBezTo>
                <a:lnTo>
                  <a:pt x="139026" y="136612"/>
                </a:lnTo>
                <a:lnTo>
                  <a:pt x="140200" y="137525"/>
                </a:lnTo>
                <a:cubicBezTo>
                  <a:pt x="139580" y="138308"/>
                  <a:pt x="138928" y="139058"/>
                  <a:pt x="138276" y="139809"/>
                </a:cubicBezTo>
                <a:lnTo>
                  <a:pt x="137167" y="138798"/>
                </a:lnTo>
                <a:lnTo>
                  <a:pt x="137036" y="138961"/>
                </a:lnTo>
                <a:cubicBezTo>
                  <a:pt x="136416" y="139613"/>
                  <a:pt x="135796" y="140298"/>
                  <a:pt x="135144" y="140950"/>
                </a:cubicBezTo>
                <a:lnTo>
                  <a:pt x="135014" y="141081"/>
                </a:lnTo>
                <a:lnTo>
                  <a:pt x="136090" y="142157"/>
                </a:lnTo>
                <a:cubicBezTo>
                  <a:pt x="135340" y="142908"/>
                  <a:pt x="134590" y="143625"/>
                  <a:pt x="133839" y="144278"/>
                </a:cubicBezTo>
                <a:lnTo>
                  <a:pt x="132828" y="143169"/>
                </a:lnTo>
                <a:lnTo>
                  <a:pt x="132665" y="143299"/>
                </a:lnTo>
                <a:cubicBezTo>
                  <a:pt x="131980" y="143919"/>
                  <a:pt x="131295" y="144506"/>
                  <a:pt x="130577" y="145061"/>
                </a:cubicBezTo>
                <a:lnTo>
                  <a:pt x="130414" y="145191"/>
                </a:lnTo>
                <a:lnTo>
                  <a:pt x="131360" y="146365"/>
                </a:lnTo>
                <a:cubicBezTo>
                  <a:pt x="130577" y="146985"/>
                  <a:pt x="129794" y="147572"/>
                  <a:pt x="128979" y="148127"/>
                </a:cubicBezTo>
                <a:lnTo>
                  <a:pt x="128131" y="146920"/>
                </a:lnTo>
                <a:lnTo>
                  <a:pt x="127968" y="147050"/>
                </a:lnTo>
                <a:cubicBezTo>
                  <a:pt x="127217" y="147572"/>
                  <a:pt x="126435" y="148062"/>
                  <a:pt x="125684" y="148551"/>
                </a:cubicBezTo>
                <a:lnTo>
                  <a:pt x="125489" y="148649"/>
                </a:lnTo>
                <a:lnTo>
                  <a:pt x="126304" y="149921"/>
                </a:lnTo>
                <a:cubicBezTo>
                  <a:pt x="125456" y="150443"/>
                  <a:pt x="124608" y="150965"/>
                  <a:pt x="123727" y="151421"/>
                </a:cubicBezTo>
                <a:lnTo>
                  <a:pt x="123010" y="150084"/>
                </a:lnTo>
                <a:lnTo>
                  <a:pt x="122846" y="150182"/>
                </a:lnTo>
                <a:cubicBezTo>
                  <a:pt x="122031" y="150606"/>
                  <a:pt x="121215" y="151030"/>
                  <a:pt x="120400" y="151421"/>
                </a:cubicBezTo>
                <a:lnTo>
                  <a:pt x="120204" y="151487"/>
                </a:lnTo>
                <a:lnTo>
                  <a:pt x="120857" y="152857"/>
                </a:lnTo>
                <a:cubicBezTo>
                  <a:pt x="119976" y="153281"/>
                  <a:pt x="119063" y="153705"/>
                  <a:pt x="118149" y="154064"/>
                </a:cubicBezTo>
                <a:lnTo>
                  <a:pt x="117562" y="152661"/>
                </a:lnTo>
                <a:lnTo>
                  <a:pt x="117399" y="152726"/>
                </a:lnTo>
                <a:cubicBezTo>
                  <a:pt x="116551" y="153052"/>
                  <a:pt x="115670" y="153379"/>
                  <a:pt x="114822" y="153672"/>
                </a:cubicBezTo>
                <a:lnTo>
                  <a:pt x="114626" y="153737"/>
                </a:lnTo>
                <a:lnTo>
                  <a:pt x="115116" y="155173"/>
                </a:lnTo>
                <a:cubicBezTo>
                  <a:pt x="114170" y="155499"/>
                  <a:pt x="113224" y="155792"/>
                  <a:pt x="112245" y="156053"/>
                </a:cubicBezTo>
                <a:lnTo>
                  <a:pt x="111854" y="154586"/>
                </a:lnTo>
                <a:lnTo>
                  <a:pt x="111658" y="154618"/>
                </a:lnTo>
                <a:cubicBezTo>
                  <a:pt x="110777" y="154879"/>
                  <a:pt x="109896" y="155075"/>
                  <a:pt x="108983" y="155271"/>
                </a:cubicBezTo>
                <a:lnTo>
                  <a:pt x="108787" y="155336"/>
                </a:lnTo>
                <a:lnTo>
                  <a:pt x="109113" y="156804"/>
                </a:lnTo>
                <a:cubicBezTo>
                  <a:pt x="108135" y="156999"/>
                  <a:pt x="107156" y="157195"/>
                  <a:pt x="106178" y="157358"/>
                </a:cubicBezTo>
                <a:lnTo>
                  <a:pt x="105949" y="155825"/>
                </a:lnTo>
                <a:lnTo>
                  <a:pt x="105754" y="155858"/>
                </a:lnTo>
                <a:cubicBezTo>
                  <a:pt x="104840" y="156021"/>
                  <a:pt x="103927" y="156119"/>
                  <a:pt x="103046" y="156217"/>
                </a:cubicBezTo>
                <a:lnTo>
                  <a:pt x="102850" y="156217"/>
                </a:lnTo>
                <a:lnTo>
                  <a:pt x="102981" y="157717"/>
                </a:lnTo>
                <a:cubicBezTo>
                  <a:pt x="102002" y="157815"/>
                  <a:pt x="101024" y="157880"/>
                  <a:pt x="100045" y="157945"/>
                </a:cubicBezTo>
                <a:lnTo>
                  <a:pt x="99980" y="156412"/>
                </a:lnTo>
                <a:lnTo>
                  <a:pt x="99784" y="156412"/>
                </a:lnTo>
                <a:cubicBezTo>
                  <a:pt x="98871" y="156445"/>
                  <a:pt x="97957" y="156445"/>
                  <a:pt x="97044" y="156445"/>
                </a:cubicBezTo>
                <a:lnTo>
                  <a:pt x="96816" y="156445"/>
                </a:lnTo>
                <a:lnTo>
                  <a:pt x="96816" y="157978"/>
                </a:lnTo>
                <a:cubicBezTo>
                  <a:pt x="95837" y="157945"/>
                  <a:pt x="94826" y="157913"/>
                  <a:pt x="93847" y="157815"/>
                </a:cubicBezTo>
                <a:lnTo>
                  <a:pt x="93978" y="156282"/>
                </a:lnTo>
                <a:lnTo>
                  <a:pt x="93749" y="156282"/>
                </a:lnTo>
                <a:cubicBezTo>
                  <a:pt x="92869" y="156217"/>
                  <a:pt x="91955" y="156119"/>
                  <a:pt x="91042" y="156021"/>
                </a:cubicBezTo>
                <a:lnTo>
                  <a:pt x="90846" y="155988"/>
                </a:lnTo>
                <a:lnTo>
                  <a:pt x="90651" y="157489"/>
                </a:lnTo>
                <a:cubicBezTo>
                  <a:pt x="89672" y="157358"/>
                  <a:pt x="88693" y="157228"/>
                  <a:pt x="87715" y="157032"/>
                </a:cubicBezTo>
                <a:lnTo>
                  <a:pt x="88008" y="155532"/>
                </a:lnTo>
                <a:lnTo>
                  <a:pt x="87813" y="155499"/>
                </a:lnTo>
                <a:cubicBezTo>
                  <a:pt x="86899" y="155336"/>
                  <a:pt x="86019" y="155140"/>
                  <a:pt x="85138" y="154912"/>
                </a:cubicBezTo>
                <a:lnTo>
                  <a:pt x="84942" y="154879"/>
                </a:lnTo>
                <a:lnTo>
                  <a:pt x="84551" y="156347"/>
                </a:lnTo>
                <a:cubicBezTo>
                  <a:pt x="83605" y="156086"/>
                  <a:pt x="82659" y="155825"/>
                  <a:pt x="81713" y="155532"/>
                </a:cubicBezTo>
                <a:lnTo>
                  <a:pt x="82169" y="154064"/>
                </a:lnTo>
                <a:lnTo>
                  <a:pt x="81974" y="154031"/>
                </a:lnTo>
                <a:cubicBezTo>
                  <a:pt x="81093" y="153770"/>
                  <a:pt x="80277" y="153476"/>
                  <a:pt x="79462" y="153183"/>
                </a:cubicBezTo>
                <a:lnTo>
                  <a:pt x="78744" y="151291"/>
                </a:lnTo>
                <a:lnTo>
                  <a:pt x="78744" y="151291"/>
                </a:lnTo>
                <a:cubicBezTo>
                  <a:pt x="84923" y="153771"/>
                  <a:pt x="91392" y="154977"/>
                  <a:pt x="97807" y="154977"/>
                </a:cubicBezTo>
                <a:cubicBezTo>
                  <a:pt x="111136" y="154977"/>
                  <a:pt x="124236" y="149771"/>
                  <a:pt x="134035" y="139972"/>
                </a:cubicBezTo>
                <a:cubicBezTo>
                  <a:pt x="143658" y="130382"/>
                  <a:pt x="149040" y="117334"/>
                  <a:pt x="149008" y="103764"/>
                </a:cubicBezTo>
                <a:cubicBezTo>
                  <a:pt x="149040" y="90161"/>
                  <a:pt x="143658" y="77113"/>
                  <a:pt x="134035" y="67556"/>
                </a:cubicBezTo>
                <a:cubicBezTo>
                  <a:pt x="130936" y="64489"/>
                  <a:pt x="127511" y="61815"/>
                  <a:pt x="123760" y="59596"/>
                </a:cubicBezTo>
                <a:lnTo>
                  <a:pt x="124575" y="58129"/>
                </a:lnTo>
                <a:lnTo>
                  <a:pt x="125228" y="56987"/>
                </a:lnTo>
                <a:close/>
                <a:moveTo>
                  <a:pt x="30826" y="152791"/>
                </a:moveTo>
                <a:cubicBezTo>
                  <a:pt x="31282" y="153444"/>
                  <a:pt x="31772" y="154096"/>
                  <a:pt x="32261" y="154749"/>
                </a:cubicBezTo>
                <a:lnTo>
                  <a:pt x="28053" y="158043"/>
                </a:lnTo>
                <a:cubicBezTo>
                  <a:pt x="27531" y="157391"/>
                  <a:pt x="26977" y="156706"/>
                  <a:pt x="26487" y="155988"/>
                </a:cubicBezTo>
                <a:lnTo>
                  <a:pt x="30826" y="152791"/>
                </a:lnTo>
                <a:close/>
                <a:moveTo>
                  <a:pt x="125097" y="56465"/>
                </a:moveTo>
                <a:lnTo>
                  <a:pt x="124216" y="57966"/>
                </a:lnTo>
                <a:lnTo>
                  <a:pt x="123205" y="59792"/>
                </a:lnTo>
                <a:lnTo>
                  <a:pt x="123368" y="59890"/>
                </a:lnTo>
                <a:cubicBezTo>
                  <a:pt x="127152" y="62108"/>
                  <a:pt x="130643" y="64783"/>
                  <a:pt x="133709" y="67882"/>
                </a:cubicBezTo>
                <a:cubicBezTo>
                  <a:pt x="153542" y="87715"/>
                  <a:pt x="153542" y="119845"/>
                  <a:pt x="133709" y="139711"/>
                </a:cubicBezTo>
                <a:cubicBezTo>
                  <a:pt x="124005" y="149436"/>
                  <a:pt x="111008" y="154608"/>
                  <a:pt x="97786" y="154608"/>
                </a:cubicBezTo>
                <a:cubicBezTo>
                  <a:pt x="91273" y="154608"/>
                  <a:pt x="84706" y="153353"/>
                  <a:pt x="78451" y="150769"/>
                </a:cubicBezTo>
                <a:lnTo>
                  <a:pt x="78027" y="150573"/>
                </a:lnTo>
                <a:lnTo>
                  <a:pt x="78027" y="150573"/>
                </a:lnTo>
                <a:lnTo>
                  <a:pt x="79168" y="153542"/>
                </a:lnTo>
                <a:lnTo>
                  <a:pt x="79266" y="153574"/>
                </a:lnTo>
                <a:cubicBezTo>
                  <a:pt x="80049" y="153835"/>
                  <a:pt x="80865" y="154129"/>
                  <a:pt x="81680" y="154390"/>
                </a:cubicBezTo>
                <a:lnTo>
                  <a:pt x="81223" y="155825"/>
                </a:lnTo>
                <a:lnTo>
                  <a:pt x="81419" y="155890"/>
                </a:lnTo>
                <a:cubicBezTo>
                  <a:pt x="82463" y="156217"/>
                  <a:pt x="83572" y="156543"/>
                  <a:pt x="84681" y="156804"/>
                </a:cubicBezTo>
                <a:lnTo>
                  <a:pt x="84877" y="156869"/>
                </a:lnTo>
                <a:lnTo>
                  <a:pt x="85236" y="155368"/>
                </a:lnTo>
                <a:cubicBezTo>
                  <a:pt x="85986" y="155564"/>
                  <a:pt x="86769" y="155727"/>
                  <a:pt x="87519" y="155890"/>
                </a:cubicBezTo>
                <a:lnTo>
                  <a:pt x="87226" y="157358"/>
                </a:lnTo>
                <a:lnTo>
                  <a:pt x="87421" y="157423"/>
                </a:lnTo>
                <a:cubicBezTo>
                  <a:pt x="88530" y="157619"/>
                  <a:pt x="89672" y="157815"/>
                  <a:pt x="90781" y="157945"/>
                </a:cubicBezTo>
                <a:lnTo>
                  <a:pt x="90977" y="157978"/>
                </a:lnTo>
                <a:lnTo>
                  <a:pt x="91205" y="156445"/>
                </a:lnTo>
                <a:cubicBezTo>
                  <a:pt x="91955" y="156543"/>
                  <a:pt x="92738" y="156641"/>
                  <a:pt x="93521" y="156706"/>
                </a:cubicBezTo>
                <a:lnTo>
                  <a:pt x="93423" y="158239"/>
                </a:lnTo>
                <a:lnTo>
                  <a:pt x="93619" y="158239"/>
                </a:lnTo>
                <a:cubicBezTo>
                  <a:pt x="94728" y="158304"/>
                  <a:pt x="95870" y="158369"/>
                  <a:pt x="97011" y="158369"/>
                </a:cubicBezTo>
                <a:lnTo>
                  <a:pt x="97207" y="158369"/>
                </a:lnTo>
                <a:lnTo>
                  <a:pt x="97240" y="156902"/>
                </a:lnTo>
                <a:cubicBezTo>
                  <a:pt x="98023" y="156902"/>
                  <a:pt x="98806" y="156902"/>
                  <a:pt x="99588" y="156869"/>
                </a:cubicBezTo>
                <a:lnTo>
                  <a:pt x="99654" y="158402"/>
                </a:lnTo>
                <a:lnTo>
                  <a:pt x="99849" y="158402"/>
                </a:lnTo>
                <a:cubicBezTo>
                  <a:pt x="100958" y="158369"/>
                  <a:pt x="102100" y="158304"/>
                  <a:pt x="103242" y="158174"/>
                </a:cubicBezTo>
                <a:lnTo>
                  <a:pt x="103438" y="158141"/>
                </a:lnTo>
                <a:lnTo>
                  <a:pt x="103307" y="156641"/>
                </a:lnTo>
                <a:cubicBezTo>
                  <a:pt x="104057" y="156543"/>
                  <a:pt x="104840" y="156445"/>
                  <a:pt x="105623" y="156347"/>
                </a:cubicBezTo>
                <a:lnTo>
                  <a:pt x="105851" y="157848"/>
                </a:lnTo>
                <a:lnTo>
                  <a:pt x="106047" y="157815"/>
                </a:lnTo>
                <a:cubicBezTo>
                  <a:pt x="107156" y="157652"/>
                  <a:pt x="108298" y="157456"/>
                  <a:pt x="109407" y="157195"/>
                </a:cubicBezTo>
                <a:lnTo>
                  <a:pt x="109603" y="157163"/>
                </a:lnTo>
                <a:lnTo>
                  <a:pt x="109277" y="155662"/>
                </a:lnTo>
                <a:cubicBezTo>
                  <a:pt x="110059" y="155499"/>
                  <a:pt x="110810" y="155303"/>
                  <a:pt x="111560" y="155107"/>
                </a:cubicBezTo>
                <a:lnTo>
                  <a:pt x="111984" y="156575"/>
                </a:lnTo>
                <a:lnTo>
                  <a:pt x="112180" y="156543"/>
                </a:lnTo>
                <a:cubicBezTo>
                  <a:pt x="113256" y="156249"/>
                  <a:pt x="114365" y="155890"/>
                  <a:pt x="115442" y="155532"/>
                </a:cubicBezTo>
                <a:lnTo>
                  <a:pt x="115637" y="155466"/>
                </a:lnTo>
                <a:lnTo>
                  <a:pt x="115148" y="154031"/>
                </a:lnTo>
                <a:cubicBezTo>
                  <a:pt x="115866" y="153770"/>
                  <a:pt x="116616" y="153509"/>
                  <a:pt x="117334" y="153216"/>
                </a:cubicBezTo>
                <a:lnTo>
                  <a:pt x="117921" y="154618"/>
                </a:lnTo>
                <a:lnTo>
                  <a:pt x="118084" y="154553"/>
                </a:lnTo>
                <a:cubicBezTo>
                  <a:pt x="119160" y="154129"/>
                  <a:pt x="120204" y="153672"/>
                  <a:pt x="121215" y="153183"/>
                </a:cubicBezTo>
                <a:lnTo>
                  <a:pt x="121411" y="153085"/>
                </a:lnTo>
                <a:lnTo>
                  <a:pt x="120759" y="151715"/>
                </a:lnTo>
                <a:cubicBezTo>
                  <a:pt x="121444" y="151389"/>
                  <a:pt x="122161" y="151030"/>
                  <a:pt x="122846" y="150671"/>
                </a:cubicBezTo>
                <a:lnTo>
                  <a:pt x="123564" y="152009"/>
                </a:lnTo>
                <a:lnTo>
                  <a:pt x="123760" y="151911"/>
                </a:lnTo>
                <a:cubicBezTo>
                  <a:pt x="124738" y="151356"/>
                  <a:pt x="125717" y="150802"/>
                  <a:pt x="126696" y="150182"/>
                </a:cubicBezTo>
                <a:lnTo>
                  <a:pt x="126859" y="150084"/>
                </a:lnTo>
                <a:lnTo>
                  <a:pt x="126043" y="148812"/>
                </a:lnTo>
                <a:cubicBezTo>
                  <a:pt x="126696" y="148388"/>
                  <a:pt x="127381" y="147964"/>
                  <a:pt x="128000" y="147507"/>
                </a:cubicBezTo>
                <a:lnTo>
                  <a:pt x="128881" y="148747"/>
                </a:lnTo>
                <a:lnTo>
                  <a:pt x="129044" y="148616"/>
                </a:lnTo>
                <a:cubicBezTo>
                  <a:pt x="129958" y="147964"/>
                  <a:pt x="130871" y="147279"/>
                  <a:pt x="131752" y="146594"/>
                </a:cubicBezTo>
                <a:lnTo>
                  <a:pt x="131915" y="146463"/>
                </a:lnTo>
                <a:lnTo>
                  <a:pt x="131001" y="145289"/>
                </a:lnTo>
                <a:cubicBezTo>
                  <a:pt x="131589" y="144800"/>
                  <a:pt x="132208" y="144278"/>
                  <a:pt x="132795" y="143756"/>
                </a:cubicBezTo>
                <a:lnTo>
                  <a:pt x="133774" y="144897"/>
                </a:lnTo>
                <a:lnTo>
                  <a:pt x="133937" y="144767"/>
                </a:lnTo>
                <a:cubicBezTo>
                  <a:pt x="134785" y="144017"/>
                  <a:pt x="135601" y="143234"/>
                  <a:pt x="136416" y="142418"/>
                </a:cubicBezTo>
                <a:lnTo>
                  <a:pt x="136645" y="142190"/>
                </a:lnTo>
                <a:lnTo>
                  <a:pt x="135568" y="141146"/>
                </a:lnTo>
                <a:cubicBezTo>
                  <a:pt x="136155" y="140592"/>
                  <a:pt x="136677" y="140004"/>
                  <a:pt x="137199" y="139417"/>
                </a:cubicBezTo>
                <a:lnTo>
                  <a:pt x="138341" y="140429"/>
                </a:lnTo>
                <a:lnTo>
                  <a:pt x="138471" y="140265"/>
                </a:lnTo>
                <a:cubicBezTo>
                  <a:pt x="139222" y="139450"/>
                  <a:pt x="139972" y="138569"/>
                  <a:pt x="140657" y="137688"/>
                </a:cubicBezTo>
                <a:lnTo>
                  <a:pt x="140787" y="137525"/>
                </a:lnTo>
                <a:lnTo>
                  <a:pt x="139613" y="136579"/>
                </a:lnTo>
                <a:cubicBezTo>
                  <a:pt x="140102" y="135960"/>
                  <a:pt x="140559" y="135340"/>
                  <a:pt x="141016" y="134720"/>
                </a:cubicBezTo>
                <a:lnTo>
                  <a:pt x="142255" y="135568"/>
                </a:lnTo>
                <a:lnTo>
                  <a:pt x="142353" y="135405"/>
                </a:lnTo>
                <a:cubicBezTo>
                  <a:pt x="143005" y="134492"/>
                  <a:pt x="143658" y="133546"/>
                  <a:pt x="144245" y="132567"/>
                </a:cubicBezTo>
                <a:lnTo>
                  <a:pt x="144343" y="132404"/>
                </a:lnTo>
                <a:lnTo>
                  <a:pt x="143071" y="131621"/>
                </a:lnTo>
                <a:cubicBezTo>
                  <a:pt x="143462" y="130936"/>
                  <a:pt x="143886" y="130251"/>
                  <a:pt x="144245" y="129566"/>
                </a:cubicBezTo>
                <a:lnTo>
                  <a:pt x="145582" y="130316"/>
                </a:lnTo>
                <a:lnTo>
                  <a:pt x="145680" y="130121"/>
                </a:lnTo>
                <a:cubicBezTo>
                  <a:pt x="146235" y="129142"/>
                  <a:pt x="146757" y="128098"/>
                  <a:pt x="147213" y="127087"/>
                </a:cubicBezTo>
                <a:lnTo>
                  <a:pt x="147311" y="126924"/>
                </a:lnTo>
                <a:lnTo>
                  <a:pt x="145941" y="126271"/>
                </a:lnTo>
                <a:cubicBezTo>
                  <a:pt x="146267" y="125554"/>
                  <a:pt x="146594" y="124836"/>
                  <a:pt x="146887" y="124119"/>
                </a:cubicBezTo>
                <a:lnTo>
                  <a:pt x="148290" y="124706"/>
                </a:lnTo>
                <a:lnTo>
                  <a:pt x="148355" y="124510"/>
                </a:lnTo>
                <a:cubicBezTo>
                  <a:pt x="148779" y="123466"/>
                  <a:pt x="149203" y="122390"/>
                  <a:pt x="149562" y="121313"/>
                </a:cubicBezTo>
                <a:lnTo>
                  <a:pt x="149627" y="121118"/>
                </a:lnTo>
                <a:lnTo>
                  <a:pt x="148159" y="120628"/>
                </a:lnTo>
                <a:cubicBezTo>
                  <a:pt x="148420" y="119911"/>
                  <a:pt x="148649" y="119160"/>
                  <a:pt x="148877" y="118410"/>
                </a:cubicBezTo>
                <a:lnTo>
                  <a:pt x="150345" y="118802"/>
                </a:lnTo>
                <a:lnTo>
                  <a:pt x="150378" y="118606"/>
                </a:lnTo>
                <a:cubicBezTo>
                  <a:pt x="150704" y="117529"/>
                  <a:pt x="150965" y="116420"/>
                  <a:pt x="151193" y="115311"/>
                </a:cubicBezTo>
                <a:lnTo>
                  <a:pt x="151258" y="115116"/>
                </a:lnTo>
                <a:lnTo>
                  <a:pt x="149758" y="114789"/>
                </a:lnTo>
                <a:cubicBezTo>
                  <a:pt x="149921" y="114039"/>
                  <a:pt x="150051" y="113256"/>
                  <a:pt x="150182" y="112473"/>
                </a:cubicBezTo>
                <a:lnTo>
                  <a:pt x="151682" y="112734"/>
                </a:lnTo>
                <a:lnTo>
                  <a:pt x="151715" y="112539"/>
                </a:lnTo>
                <a:cubicBezTo>
                  <a:pt x="151911" y="111429"/>
                  <a:pt x="152041" y="110288"/>
                  <a:pt x="152172" y="109146"/>
                </a:cubicBezTo>
                <a:lnTo>
                  <a:pt x="152172" y="108950"/>
                </a:lnTo>
                <a:lnTo>
                  <a:pt x="150639" y="108787"/>
                </a:lnTo>
                <a:cubicBezTo>
                  <a:pt x="150704" y="108037"/>
                  <a:pt x="150769" y="107221"/>
                  <a:pt x="150802" y="106471"/>
                </a:cubicBezTo>
                <a:lnTo>
                  <a:pt x="152335" y="106536"/>
                </a:lnTo>
                <a:lnTo>
                  <a:pt x="152335" y="106341"/>
                </a:lnTo>
                <a:cubicBezTo>
                  <a:pt x="152400" y="105199"/>
                  <a:pt x="152400" y="104057"/>
                  <a:pt x="152400" y="102916"/>
                </a:cubicBezTo>
                <a:lnTo>
                  <a:pt x="152400" y="102720"/>
                </a:lnTo>
                <a:lnTo>
                  <a:pt x="150867" y="102720"/>
                </a:lnTo>
                <a:cubicBezTo>
                  <a:pt x="150834" y="101937"/>
                  <a:pt x="150802" y="101154"/>
                  <a:pt x="150769" y="100371"/>
                </a:cubicBezTo>
                <a:lnTo>
                  <a:pt x="152302" y="100273"/>
                </a:lnTo>
                <a:lnTo>
                  <a:pt x="152302" y="100078"/>
                </a:lnTo>
                <a:cubicBezTo>
                  <a:pt x="152204" y="98936"/>
                  <a:pt x="152106" y="97794"/>
                  <a:pt x="151943" y="96685"/>
                </a:cubicBezTo>
                <a:lnTo>
                  <a:pt x="151943" y="96490"/>
                </a:lnTo>
                <a:lnTo>
                  <a:pt x="150410" y="96685"/>
                </a:lnTo>
                <a:cubicBezTo>
                  <a:pt x="150312" y="95902"/>
                  <a:pt x="150182" y="95120"/>
                  <a:pt x="150051" y="94369"/>
                </a:cubicBezTo>
                <a:lnTo>
                  <a:pt x="151552" y="94076"/>
                </a:lnTo>
                <a:lnTo>
                  <a:pt x="151519" y="93880"/>
                </a:lnTo>
                <a:cubicBezTo>
                  <a:pt x="151324" y="92771"/>
                  <a:pt x="151063" y="91662"/>
                  <a:pt x="150802" y="90553"/>
                </a:cubicBezTo>
                <a:lnTo>
                  <a:pt x="150736" y="90357"/>
                </a:lnTo>
                <a:lnTo>
                  <a:pt x="149269" y="90716"/>
                </a:lnTo>
                <a:cubicBezTo>
                  <a:pt x="149073" y="89966"/>
                  <a:pt x="148877" y="89215"/>
                  <a:pt x="148649" y="88465"/>
                </a:cubicBezTo>
                <a:lnTo>
                  <a:pt x="150117" y="88008"/>
                </a:lnTo>
                <a:lnTo>
                  <a:pt x="150051" y="87813"/>
                </a:lnTo>
                <a:cubicBezTo>
                  <a:pt x="149725" y="86736"/>
                  <a:pt x="149366" y="85660"/>
                  <a:pt x="148942" y="84583"/>
                </a:cubicBezTo>
                <a:lnTo>
                  <a:pt x="148877" y="84420"/>
                </a:lnTo>
                <a:lnTo>
                  <a:pt x="147474" y="84942"/>
                </a:lnTo>
                <a:cubicBezTo>
                  <a:pt x="147181" y="84192"/>
                  <a:pt x="146887" y="83474"/>
                  <a:pt x="146594" y="82757"/>
                </a:cubicBezTo>
                <a:lnTo>
                  <a:pt x="147964" y="82137"/>
                </a:lnTo>
                <a:lnTo>
                  <a:pt x="147898" y="81974"/>
                </a:lnTo>
                <a:cubicBezTo>
                  <a:pt x="147442" y="80930"/>
                  <a:pt x="146952" y="79886"/>
                  <a:pt x="146431" y="78875"/>
                </a:cubicBezTo>
                <a:lnTo>
                  <a:pt x="146333" y="78712"/>
                </a:lnTo>
                <a:lnTo>
                  <a:pt x="144995" y="79397"/>
                </a:lnTo>
                <a:cubicBezTo>
                  <a:pt x="144636" y="78679"/>
                  <a:pt x="144245" y="77994"/>
                  <a:pt x="143854" y="77342"/>
                </a:cubicBezTo>
                <a:lnTo>
                  <a:pt x="145158" y="76559"/>
                </a:lnTo>
                <a:lnTo>
                  <a:pt x="145061" y="76396"/>
                </a:lnTo>
                <a:cubicBezTo>
                  <a:pt x="144506" y="75417"/>
                  <a:pt x="143886" y="74439"/>
                  <a:pt x="143266" y="73493"/>
                </a:cubicBezTo>
                <a:lnTo>
                  <a:pt x="143169" y="73329"/>
                </a:lnTo>
                <a:lnTo>
                  <a:pt x="141896" y="74178"/>
                </a:lnTo>
                <a:cubicBezTo>
                  <a:pt x="141472" y="73525"/>
                  <a:pt x="141016" y="72873"/>
                  <a:pt x="140559" y="72253"/>
                </a:cubicBezTo>
                <a:lnTo>
                  <a:pt x="141766" y="71340"/>
                </a:lnTo>
                <a:lnTo>
                  <a:pt x="141635" y="71177"/>
                </a:lnTo>
                <a:cubicBezTo>
                  <a:pt x="140983" y="70296"/>
                  <a:pt x="140265" y="69382"/>
                  <a:pt x="139548" y="68534"/>
                </a:cubicBezTo>
                <a:lnTo>
                  <a:pt x="139417" y="68371"/>
                </a:lnTo>
                <a:lnTo>
                  <a:pt x="138243" y="69350"/>
                </a:lnTo>
                <a:cubicBezTo>
                  <a:pt x="137754" y="68763"/>
                  <a:pt x="137232" y="68176"/>
                  <a:pt x="136677" y="67588"/>
                </a:cubicBezTo>
                <a:lnTo>
                  <a:pt x="137786" y="66545"/>
                </a:lnTo>
                <a:lnTo>
                  <a:pt x="137656" y="66414"/>
                </a:lnTo>
                <a:cubicBezTo>
                  <a:pt x="137232" y="65990"/>
                  <a:pt x="136808" y="65566"/>
                  <a:pt x="136416" y="65174"/>
                </a:cubicBezTo>
                <a:cubicBezTo>
                  <a:pt x="136057" y="64750"/>
                  <a:pt x="135633" y="64392"/>
                  <a:pt x="135242" y="64000"/>
                </a:cubicBezTo>
                <a:lnTo>
                  <a:pt x="135079" y="63870"/>
                </a:lnTo>
                <a:lnTo>
                  <a:pt x="134068" y="64946"/>
                </a:lnTo>
                <a:cubicBezTo>
                  <a:pt x="133480" y="64424"/>
                  <a:pt x="132893" y="63902"/>
                  <a:pt x="132306" y="63380"/>
                </a:cubicBezTo>
                <a:lnTo>
                  <a:pt x="133285" y="62239"/>
                </a:lnTo>
                <a:lnTo>
                  <a:pt x="133122" y="62108"/>
                </a:lnTo>
                <a:cubicBezTo>
                  <a:pt x="132274" y="61391"/>
                  <a:pt x="131360" y="60673"/>
                  <a:pt x="130447" y="59988"/>
                </a:cubicBezTo>
                <a:lnTo>
                  <a:pt x="130284" y="59857"/>
                </a:lnTo>
                <a:lnTo>
                  <a:pt x="129403" y="61097"/>
                </a:lnTo>
                <a:cubicBezTo>
                  <a:pt x="128751" y="60640"/>
                  <a:pt x="128131" y="60184"/>
                  <a:pt x="127478" y="59727"/>
                </a:cubicBezTo>
                <a:lnTo>
                  <a:pt x="128327" y="58487"/>
                </a:lnTo>
                <a:lnTo>
                  <a:pt x="128163" y="58357"/>
                </a:lnTo>
                <a:cubicBezTo>
                  <a:pt x="127217" y="57737"/>
                  <a:pt x="126239" y="57150"/>
                  <a:pt x="125260" y="56563"/>
                </a:cubicBezTo>
                <a:lnTo>
                  <a:pt x="125097" y="56465"/>
                </a:lnTo>
                <a:close/>
                <a:moveTo>
                  <a:pt x="150312" y="127805"/>
                </a:moveTo>
                <a:lnTo>
                  <a:pt x="151848" y="128502"/>
                </a:lnTo>
                <a:lnTo>
                  <a:pt x="151848" y="128502"/>
                </a:lnTo>
                <a:cubicBezTo>
                  <a:pt x="151574" y="129100"/>
                  <a:pt x="151291" y="129694"/>
                  <a:pt x="150997" y="130284"/>
                </a:cubicBezTo>
                <a:lnTo>
                  <a:pt x="150899" y="130479"/>
                </a:lnTo>
                <a:lnTo>
                  <a:pt x="158141" y="134082"/>
                </a:lnTo>
                <a:lnTo>
                  <a:pt x="158141" y="134082"/>
                </a:lnTo>
                <a:cubicBezTo>
                  <a:pt x="155263" y="139784"/>
                  <a:pt x="151595" y="145051"/>
                  <a:pt x="147253" y="149721"/>
                </a:cubicBezTo>
                <a:lnTo>
                  <a:pt x="147253" y="149721"/>
                </a:lnTo>
                <a:lnTo>
                  <a:pt x="141374" y="144212"/>
                </a:lnTo>
                <a:lnTo>
                  <a:pt x="141211" y="144343"/>
                </a:lnTo>
                <a:cubicBezTo>
                  <a:pt x="140787" y="144832"/>
                  <a:pt x="140298" y="145321"/>
                  <a:pt x="139841" y="145778"/>
                </a:cubicBezTo>
                <a:cubicBezTo>
                  <a:pt x="134413" y="151238"/>
                  <a:pt x="127941" y="155593"/>
                  <a:pt x="120852" y="158559"/>
                </a:cubicBezTo>
                <a:lnTo>
                  <a:pt x="120852" y="158559"/>
                </a:lnTo>
                <a:lnTo>
                  <a:pt x="120204" y="156999"/>
                </a:lnTo>
                <a:cubicBezTo>
                  <a:pt x="127087" y="154096"/>
                  <a:pt x="133350" y="149888"/>
                  <a:pt x="138634" y="144604"/>
                </a:cubicBezTo>
                <a:cubicBezTo>
                  <a:pt x="143495" y="139744"/>
                  <a:pt x="147442" y="134035"/>
                  <a:pt x="150312" y="127805"/>
                </a:cubicBezTo>
                <a:close/>
                <a:moveTo>
                  <a:pt x="30891" y="152237"/>
                </a:moveTo>
                <a:lnTo>
                  <a:pt x="25900" y="155890"/>
                </a:lnTo>
                <a:lnTo>
                  <a:pt x="26031" y="156053"/>
                </a:lnTo>
                <a:cubicBezTo>
                  <a:pt x="26618" y="156902"/>
                  <a:pt x="27238" y="157684"/>
                  <a:pt x="27857" y="158467"/>
                </a:cubicBezTo>
                <a:lnTo>
                  <a:pt x="27988" y="158630"/>
                </a:lnTo>
                <a:lnTo>
                  <a:pt x="32848" y="154814"/>
                </a:lnTo>
                <a:lnTo>
                  <a:pt x="32718" y="154651"/>
                </a:lnTo>
                <a:cubicBezTo>
                  <a:pt x="32131" y="153901"/>
                  <a:pt x="31576" y="153150"/>
                  <a:pt x="31021" y="152400"/>
                </a:cubicBezTo>
                <a:lnTo>
                  <a:pt x="30891" y="152237"/>
                </a:lnTo>
                <a:close/>
                <a:moveTo>
                  <a:pt x="147311" y="157456"/>
                </a:moveTo>
                <a:cubicBezTo>
                  <a:pt x="146920" y="157815"/>
                  <a:pt x="146496" y="158174"/>
                  <a:pt x="146104" y="158533"/>
                </a:cubicBezTo>
                <a:lnTo>
                  <a:pt x="146626" y="159152"/>
                </a:lnTo>
                <a:lnTo>
                  <a:pt x="146659" y="159185"/>
                </a:lnTo>
                <a:cubicBezTo>
                  <a:pt x="147050" y="158826"/>
                  <a:pt x="147442" y="158435"/>
                  <a:pt x="147866" y="158043"/>
                </a:cubicBezTo>
                <a:lnTo>
                  <a:pt x="147311" y="157456"/>
                </a:lnTo>
                <a:close/>
                <a:moveTo>
                  <a:pt x="49321" y="158369"/>
                </a:moveTo>
                <a:lnTo>
                  <a:pt x="48767" y="158989"/>
                </a:lnTo>
                <a:cubicBezTo>
                  <a:pt x="49191" y="159348"/>
                  <a:pt x="49582" y="159707"/>
                  <a:pt x="50006" y="160066"/>
                </a:cubicBezTo>
                <a:lnTo>
                  <a:pt x="50528" y="159446"/>
                </a:lnTo>
                <a:cubicBezTo>
                  <a:pt x="50137" y="159087"/>
                  <a:pt x="49713" y="158728"/>
                  <a:pt x="49321" y="158369"/>
                </a:cubicBezTo>
                <a:close/>
                <a:moveTo>
                  <a:pt x="144571" y="159870"/>
                </a:moveTo>
                <a:cubicBezTo>
                  <a:pt x="144147" y="160196"/>
                  <a:pt x="143723" y="160555"/>
                  <a:pt x="143299" y="160881"/>
                </a:cubicBezTo>
                <a:lnTo>
                  <a:pt x="143821" y="161534"/>
                </a:lnTo>
                <a:cubicBezTo>
                  <a:pt x="144245" y="161207"/>
                  <a:pt x="144669" y="160849"/>
                  <a:pt x="145093" y="160490"/>
                </a:cubicBezTo>
                <a:lnTo>
                  <a:pt x="144571" y="159870"/>
                </a:lnTo>
                <a:close/>
                <a:moveTo>
                  <a:pt x="52094" y="160751"/>
                </a:moveTo>
                <a:lnTo>
                  <a:pt x="51572" y="161370"/>
                </a:lnTo>
                <a:cubicBezTo>
                  <a:pt x="51996" y="161729"/>
                  <a:pt x="52420" y="162055"/>
                  <a:pt x="52844" y="162382"/>
                </a:cubicBezTo>
                <a:lnTo>
                  <a:pt x="53366" y="161729"/>
                </a:lnTo>
                <a:cubicBezTo>
                  <a:pt x="52942" y="161403"/>
                  <a:pt x="52485" y="161077"/>
                  <a:pt x="52094" y="160751"/>
                </a:cubicBezTo>
                <a:close/>
                <a:moveTo>
                  <a:pt x="141701" y="162153"/>
                </a:moveTo>
                <a:cubicBezTo>
                  <a:pt x="141277" y="162480"/>
                  <a:pt x="140820" y="162773"/>
                  <a:pt x="140396" y="163099"/>
                </a:cubicBezTo>
                <a:lnTo>
                  <a:pt x="140853" y="163752"/>
                </a:lnTo>
                <a:lnTo>
                  <a:pt x="140853" y="163784"/>
                </a:lnTo>
                <a:cubicBezTo>
                  <a:pt x="141309" y="163458"/>
                  <a:pt x="141766" y="163132"/>
                  <a:pt x="142190" y="162773"/>
                </a:cubicBezTo>
                <a:lnTo>
                  <a:pt x="141701" y="162153"/>
                </a:lnTo>
                <a:close/>
                <a:moveTo>
                  <a:pt x="54964" y="162936"/>
                </a:moveTo>
                <a:lnTo>
                  <a:pt x="54508" y="163621"/>
                </a:lnTo>
                <a:cubicBezTo>
                  <a:pt x="54932" y="163915"/>
                  <a:pt x="55389" y="164241"/>
                  <a:pt x="55845" y="164535"/>
                </a:cubicBezTo>
                <a:lnTo>
                  <a:pt x="56302" y="163882"/>
                </a:lnTo>
                <a:cubicBezTo>
                  <a:pt x="55845" y="163589"/>
                  <a:pt x="55421" y="163262"/>
                  <a:pt x="54964" y="162936"/>
                </a:cubicBezTo>
                <a:close/>
                <a:moveTo>
                  <a:pt x="36208" y="159381"/>
                </a:moveTo>
                <a:cubicBezTo>
                  <a:pt x="36730" y="159968"/>
                  <a:pt x="37285" y="160588"/>
                  <a:pt x="37839" y="161142"/>
                </a:cubicBezTo>
                <a:lnTo>
                  <a:pt x="33925" y="164893"/>
                </a:lnTo>
                <a:cubicBezTo>
                  <a:pt x="33338" y="164241"/>
                  <a:pt x="32750" y="163621"/>
                  <a:pt x="32163" y="162969"/>
                </a:cubicBezTo>
                <a:lnTo>
                  <a:pt x="36208" y="159381"/>
                </a:lnTo>
                <a:close/>
                <a:moveTo>
                  <a:pt x="36241" y="158794"/>
                </a:moveTo>
                <a:lnTo>
                  <a:pt x="31609" y="162936"/>
                </a:lnTo>
                <a:lnTo>
                  <a:pt x="31739" y="163099"/>
                </a:lnTo>
                <a:cubicBezTo>
                  <a:pt x="32392" y="163817"/>
                  <a:pt x="33077" y="164567"/>
                  <a:pt x="33794" y="165317"/>
                </a:cubicBezTo>
                <a:lnTo>
                  <a:pt x="33925" y="165448"/>
                </a:lnTo>
                <a:lnTo>
                  <a:pt x="38426" y="161175"/>
                </a:lnTo>
                <a:lnTo>
                  <a:pt x="38263" y="161012"/>
                </a:lnTo>
                <a:cubicBezTo>
                  <a:pt x="37643" y="160359"/>
                  <a:pt x="36991" y="159642"/>
                  <a:pt x="36371" y="158957"/>
                </a:cubicBezTo>
                <a:lnTo>
                  <a:pt x="36241" y="158794"/>
                </a:lnTo>
                <a:close/>
                <a:moveTo>
                  <a:pt x="138700" y="164274"/>
                </a:moveTo>
                <a:cubicBezTo>
                  <a:pt x="138243" y="164567"/>
                  <a:pt x="137819" y="164861"/>
                  <a:pt x="137362" y="165154"/>
                </a:cubicBezTo>
                <a:lnTo>
                  <a:pt x="137786" y="165839"/>
                </a:lnTo>
                <a:lnTo>
                  <a:pt x="137819" y="165872"/>
                </a:lnTo>
                <a:cubicBezTo>
                  <a:pt x="138276" y="165578"/>
                  <a:pt x="138732" y="165252"/>
                  <a:pt x="139156" y="164926"/>
                </a:cubicBezTo>
                <a:lnTo>
                  <a:pt x="138700" y="164274"/>
                </a:lnTo>
                <a:close/>
                <a:moveTo>
                  <a:pt x="141342" y="144767"/>
                </a:moveTo>
                <a:lnTo>
                  <a:pt x="146968" y="150026"/>
                </a:lnTo>
                <a:lnTo>
                  <a:pt x="146968" y="150026"/>
                </a:lnTo>
                <a:cubicBezTo>
                  <a:pt x="146503" y="150519"/>
                  <a:pt x="146030" y="151007"/>
                  <a:pt x="145550" y="151487"/>
                </a:cubicBezTo>
                <a:cubicBezTo>
                  <a:pt x="139352" y="157684"/>
                  <a:pt x="132013" y="162643"/>
                  <a:pt x="123955" y="166035"/>
                </a:cubicBezTo>
                <a:lnTo>
                  <a:pt x="121013" y="158948"/>
                </a:lnTo>
                <a:lnTo>
                  <a:pt x="121013" y="158948"/>
                </a:lnTo>
                <a:cubicBezTo>
                  <a:pt x="128162" y="155924"/>
                  <a:pt x="134632" y="151573"/>
                  <a:pt x="140102" y="146072"/>
                </a:cubicBezTo>
                <a:cubicBezTo>
                  <a:pt x="140526" y="145648"/>
                  <a:pt x="140950" y="145191"/>
                  <a:pt x="141342" y="144767"/>
                </a:cubicBezTo>
                <a:close/>
                <a:moveTo>
                  <a:pt x="57966" y="165024"/>
                </a:moveTo>
                <a:lnTo>
                  <a:pt x="57509" y="165676"/>
                </a:lnTo>
                <a:cubicBezTo>
                  <a:pt x="57966" y="166002"/>
                  <a:pt x="58422" y="166296"/>
                  <a:pt x="58879" y="166557"/>
                </a:cubicBezTo>
                <a:lnTo>
                  <a:pt x="59336" y="165872"/>
                </a:lnTo>
                <a:cubicBezTo>
                  <a:pt x="58879" y="165578"/>
                  <a:pt x="58422" y="165317"/>
                  <a:pt x="57966" y="165024"/>
                </a:cubicBezTo>
                <a:close/>
                <a:moveTo>
                  <a:pt x="135633" y="166263"/>
                </a:moveTo>
                <a:cubicBezTo>
                  <a:pt x="135177" y="166524"/>
                  <a:pt x="134687" y="166785"/>
                  <a:pt x="134231" y="167079"/>
                </a:cubicBezTo>
                <a:lnTo>
                  <a:pt x="134622" y="167764"/>
                </a:lnTo>
                <a:lnTo>
                  <a:pt x="134655" y="167797"/>
                </a:lnTo>
                <a:cubicBezTo>
                  <a:pt x="135144" y="167503"/>
                  <a:pt x="135601" y="167242"/>
                  <a:pt x="136025" y="166948"/>
                </a:cubicBezTo>
                <a:lnTo>
                  <a:pt x="135633" y="166263"/>
                </a:lnTo>
                <a:close/>
                <a:moveTo>
                  <a:pt x="79495" y="160751"/>
                </a:moveTo>
                <a:cubicBezTo>
                  <a:pt x="84177" y="162251"/>
                  <a:pt x="89043" y="163177"/>
                  <a:pt x="93948" y="163496"/>
                </a:cubicBezTo>
                <a:lnTo>
                  <a:pt x="93948" y="163496"/>
                </a:lnTo>
                <a:lnTo>
                  <a:pt x="93684" y="167895"/>
                </a:lnTo>
                <a:lnTo>
                  <a:pt x="93684" y="167895"/>
                </a:lnTo>
                <a:cubicBezTo>
                  <a:pt x="92607" y="167825"/>
                  <a:pt x="91530" y="167727"/>
                  <a:pt x="90455" y="167601"/>
                </a:cubicBezTo>
                <a:cubicBezTo>
                  <a:pt x="86191" y="167107"/>
                  <a:pt x="82072" y="166205"/>
                  <a:pt x="78133" y="164938"/>
                </a:cubicBezTo>
                <a:lnTo>
                  <a:pt x="78133" y="164938"/>
                </a:lnTo>
                <a:lnTo>
                  <a:pt x="77877" y="165725"/>
                </a:lnTo>
                <a:lnTo>
                  <a:pt x="77877" y="165725"/>
                </a:lnTo>
                <a:cubicBezTo>
                  <a:pt x="77744" y="165682"/>
                  <a:pt x="77611" y="165639"/>
                  <a:pt x="77478" y="165596"/>
                </a:cubicBezTo>
                <a:lnTo>
                  <a:pt x="77478" y="165596"/>
                </a:lnTo>
                <a:lnTo>
                  <a:pt x="76724" y="167931"/>
                </a:lnTo>
                <a:lnTo>
                  <a:pt x="76724" y="167931"/>
                </a:lnTo>
                <a:cubicBezTo>
                  <a:pt x="73919" y="167014"/>
                  <a:pt x="71173" y="165912"/>
                  <a:pt x="68502" y="164632"/>
                </a:cubicBezTo>
                <a:lnTo>
                  <a:pt x="69577" y="162409"/>
                </a:lnTo>
                <a:lnTo>
                  <a:pt x="69577" y="162409"/>
                </a:lnTo>
                <a:cubicBezTo>
                  <a:pt x="72117" y="163634"/>
                  <a:pt x="74755" y="164701"/>
                  <a:pt x="77478" y="165596"/>
                </a:cubicBezTo>
                <a:lnTo>
                  <a:pt x="77478" y="165596"/>
                </a:lnTo>
                <a:lnTo>
                  <a:pt x="77733" y="164808"/>
                </a:lnTo>
                <a:lnTo>
                  <a:pt x="77733" y="164808"/>
                </a:lnTo>
                <a:cubicBezTo>
                  <a:pt x="77866" y="164852"/>
                  <a:pt x="77999" y="164895"/>
                  <a:pt x="78133" y="164938"/>
                </a:cubicBezTo>
                <a:lnTo>
                  <a:pt x="78133" y="164938"/>
                </a:lnTo>
                <a:lnTo>
                  <a:pt x="79495" y="160751"/>
                </a:lnTo>
                <a:close/>
                <a:moveTo>
                  <a:pt x="150529" y="153355"/>
                </a:moveTo>
                <a:lnTo>
                  <a:pt x="156836" y="159250"/>
                </a:lnTo>
                <a:cubicBezTo>
                  <a:pt x="156282" y="159870"/>
                  <a:pt x="155695" y="160490"/>
                  <a:pt x="155107" y="161077"/>
                </a:cubicBezTo>
                <a:cubicBezTo>
                  <a:pt x="152589" y="163606"/>
                  <a:pt x="149910" y="165957"/>
                  <a:pt x="147089" y="168119"/>
                </a:cubicBezTo>
                <a:lnTo>
                  <a:pt x="147089" y="168119"/>
                </a:lnTo>
                <a:lnTo>
                  <a:pt x="141831" y="161240"/>
                </a:lnTo>
                <a:cubicBezTo>
                  <a:pt x="144942" y="158843"/>
                  <a:pt x="147849" y="156207"/>
                  <a:pt x="150529" y="153355"/>
                </a:cubicBezTo>
                <a:close/>
                <a:moveTo>
                  <a:pt x="61032" y="166916"/>
                </a:moveTo>
                <a:lnTo>
                  <a:pt x="60640" y="167601"/>
                </a:lnTo>
                <a:cubicBezTo>
                  <a:pt x="61097" y="167894"/>
                  <a:pt x="61586" y="168155"/>
                  <a:pt x="62043" y="168416"/>
                </a:cubicBezTo>
                <a:lnTo>
                  <a:pt x="62467" y="167731"/>
                </a:lnTo>
                <a:cubicBezTo>
                  <a:pt x="61978" y="167438"/>
                  <a:pt x="61521" y="167177"/>
                  <a:pt x="61032" y="166916"/>
                </a:cubicBezTo>
                <a:close/>
                <a:moveTo>
                  <a:pt x="132437" y="168058"/>
                </a:moveTo>
                <a:cubicBezTo>
                  <a:pt x="131980" y="168319"/>
                  <a:pt x="131491" y="168579"/>
                  <a:pt x="131001" y="168808"/>
                </a:cubicBezTo>
                <a:lnTo>
                  <a:pt x="131360" y="169525"/>
                </a:lnTo>
                <a:lnTo>
                  <a:pt x="131393" y="169558"/>
                </a:lnTo>
                <a:cubicBezTo>
                  <a:pt x="131915" y="169297"/>
                  <a:pt x="132371" y="169069"/>
                  <a:pt x="132828" y="168775"/>
                </a:cubicBezTo>
                <a:lnTo>
                  <a:pt x="132437" y="168058"/>
                </a:lnTo>
                <a:close/>
                <a:moveTo>
                  <a:pt x="64229" y="168677"/>
                </a:moveTo>
                <a:lnTo>
                  <a:pt x="63870" y="169395"/>
                </a:lnTo>
                <a:cubicBezTo>
                  <a:pt x="64326" y="169656"/>
                  <a:pt x="64816" y="169884"/>
                  <a:pt x="65305" y="170145"/>
                </a:cubicBezTo>
                <a:lnTo>
                  <a:pt x="65664" y="169395"/>
                </a:lnTo>
                <a:cubicBezTo>
                  <a:pt x="65207" y="169167"/>
                  <a:pt x="64718" y="168906"/>
                  <a:pt x="64229" y="168677"/>
                </a:cubicBezTo>
                <a:close/>
                <a:moveTo>
                  <a:pt x="129175" y="169721"/>
                </a:moveTo>
                <a:cubicBezTo>
                  <a:pt x="128685" y="169949"/>
                  <a:pt x="128196" y="170178"/>
                  <a:pt x="127707" y="170406"/>
                </a:cubicBezTo>
                <a:lnTo>
                  <a:pt x="128033" y="171124"/>
                </a:lnTo>
                <a:lnTo>
                  <a:pt x="128066" y="171156"/>
                </a:lnTo>
                <a:cubicBezTo>
                  <a:pt x="128588" y="170928"/>
                  <a:pt x="129077" y="170700"/>
                  <a:pt x="129533" y="170439"/>
                </a:cubicBezTo>
                <a:lnTo>
                  <a:pt x="129175" y="169721"/>
                </a:lnTo>
                <a:close/>
                <a:moveTo>
                  <a:pt x="67523" y="170276"/>
                </a:moveTo>
                <a:lnTo>
                  <a:pt x="67164" y="170993"/>
                </a:lnTo>
                <a:cubicBezTo>
                  <a:pt x="67654" y="171222"/>
                  <a:pt x="68176" y="171450"/>
                  <a:pt x="68665" y="171678"/>
                </a:cubicBezTo>
                <a:lnTo>
                  <a:pt x="68991" y="170928"/>
                </a:lnTo>
                <a:cubicBezTo>
                  <a:pt x="68502" y="170700"/>
                  <a:pt x="68012" y="170471"/>
                  <a:pt x="67523" y="170276"/>
                </a:cubicBezTo>
                <a:close/>
                <a:moveTo>
                  <a:pt x="153020" y="166622"/>
                </a:moveTo>
                <a:lnTo>
                  <a:pt x="156543" y="170700"/>
                </a:lnTo>
                <a:cubicBezTo>
                  <a:pt x="155890" y="171254"/>
                  <a:pt x="155205" y="171809"/>
                  <a:pt x="154553" y="172363"/>
                </a:cubicBezTo>
                <a:lnTo>
                  <a:pt x="151160" y="168188"/>
                </a:lnTo>
                <a:cubicBezTo>
                  <a:pt x="151780" y="167699"/>
                  <a:pt x="152433" y="167177"/>
                  <a:pt x="153020" y="166622"/>
                </a:cubicBezTo>
                <a:close/>
                <a:moveTo>
                  <a:pt x="153052" y="166068"/>
                </a:moveTo>
                <a:lnTo>
                  <a:pt x="152824" y="166263"/>
                </a:lnTo>
                <a:cubicBezTo>
                  <a:pt x="152139" y="166851"/>
                  <a:pt x="151454" y="167438"/>
                  <a:pt x="150736" y="167992"/>
                </a:cubicBezTo>
                <a:lnTo>
                  <a:pt x="150573" y="168123"/>
                </a:lnTo>
                <a:lnTo>
                  <a:pt x="154488" y="172951"/>
                </a:lnTo>
                <a:lnTo>
                  <a:pt x="154651" y="172820"/>
                </a:lnTo>
                <a:cubicBezTo>
                  <a:pt x="155401" y="172200"/>
                  <a:pt x="156151" y="171580"/>
                  <a:pt x="156902" y="170928"/>
                </a:cubicBezTo>
                <a:lnTo>
                  <a:pt x="157130" y="170732"/>
                </a:lnTo>
                <a:lnTo>
                  <a:pt x="153052" y="166068"/>
                </a:lnTo>
                <a:close/>
                <a:moveTo>
                  <a:pt x="70850" y="171678"/>
                </a:moveTo>
                <a:lnTo>
                  <a:pt x="70557" y="172429"/>
                </a:lnTo>
                <a:cubicBezTo>
                  <a:pt x="71079" y="172657"/>
                  <a:pt x="71568" y="172820"/>
                  <a:pt x="72090" y="173016"/>
                </a:cubicBezTo>
                <a:lnTo>
                  <a:pt x="72383" y="172266"/>
                </a:lnTo>
                <a:cubicBezTo>
                  <a:pt x="71862" y="172102"/>
                  <a:pt x="71372" y="171874"/>
                  <a:pt x="70850" y="171678"/>
                </a:cubicBezTo>
                <a:close/>
                <a:moveTo>
                  <a:pt x="122422" y="172526"/>
                </a:moveTo>
                <a:cubicBezTo>
                  <a:pt x="121933" y="172690"/>
                  <a:pt x="121411" y="172885"/>
                  <a:pt x="120889" y="173048"/>
                </a:cubicBezTo>
                <a:lnTo>
                  <a:pt x="121150" y="173831"/>
                </a:lnTo>
                <a:lnTo>
                  <a:pt x="121215" y="173831"/>
                </a:lnTo>
                <a:cubicBezTo>
                  <a:pt x="121737" y="173668"/>
                  <a:pt x="122227" y="173472"/>
                  <a:pt x="122716" y="173277"/>
                </a:cubicBezTo>
                <a:lnTo>
                  <a:pt x="122422" y="172526"/>
                </a:lnTo>
                <a:close/>
                <a:moveTo>
                  <a:pt x="118965" y="173668"/>
                </a:moveTo>
                <a:cubicBezTo>
                  <a:pt x="118443" y="173831"/>
                  <a:pt x="117921" y="173962"/>
                  <a:pt x="117399" y="174125"/>
                </a:cubicBezTo>
                <a:lnTo>
                  <a:pt x="117627" y="174908"/>
                </a:lnTo>
                <a:lnTo>
                  <a:pt x="117660" y="174940"/>
                </a:lnTo>
                <a:cubicBezTo>
                  <a:pt x="118214" y="174777"/>
                  <a:pt x="118736" y="174614"/>
                  <a:pt x="119193" y="174451"/>
                </a:cubicBezTo>
                <a:lnTo>
                  <a:pt x="118965" y="173668"/>
                </a:lnTo>
                <a:close/>
                <a:moveTo>
                  <a:pt x="77766" y="174027"/>
                </a:moveTo>
                <a:lnTo>
                  <a:pt x="77537" y="174810"/>
                </a:lnTo>
                <a:cubicBezTo>
                  <a:pt x="78059" y="174973"/>
                  <a:pt x="78581" y="175103"/>
                  <a:pt x="79136" y="175234"/>
                </a:cubicBezTo>
                <a:lnTo>
                  <a:pt x="79332" y="174418"/>
                </a:lnTo>
                <a:cubicBezTo>
                  <a:pt x="78810" y="174321"/>
                  <a:pt x="78288" y="174157"/>
                  <a:pt x="77766" y="174027"/>
                </a:cubicBezTo>
                <a:close/>
                <a:moveTo>
                  <a:pt x="115442" y="174647"/>
                </a:moveTo>
                <a:cubicBezTo>
                  <a:pt x="114920" y="174777"/>
                  <a:pt x="114398" y="174875"/>
                  <a:pt x="113876" y="175006"/>
                </a:cubicBezTo>
                <a:lnTo>
                  <a:pt x="114039" y="175788"/>
                </a:lnTo>
                <a:lnTo>
                  <a:pt x="114104" y="175821"/>
                </a:lnTo>
                <a:cubicBezTo>
                  <a:pt x="114626" y="175691"/>
                  <a:pt x="115148" y="175560"/>
                  <a:pt x="115637" y="175430"/>
                </a:cubicBezTo>
                <a:lnTo>
                  <a:pt x="115442" y="174647"/>
                </a:lnTo>
                <a:close/>
                <a:moveTo>
                  <a:pt x="81289" y="174940"/>
                </a:moveTo>
                <a:lnTo>
                  <a:pt x="81126" y="175723"/>
                </a:lnTo>
                <a:cubicBezTo>
                  <a:pt x="81648" y="175854"/>
                  <a:pt x="82169" y="175952"/>
                  <a:pt x="82724" y="176082"/>
                </a:cubicBezTo>
                <a:lnTo>
                  <a:pt x="82887" y="175267"/>
                </a:lnTo>
                <a:cubicBezTo>
                  <a:pt x="82365" y="175169"/>
                  <a:pt x="81811" y="175038"/>
                  <a:pt x="81289" y="174940"/>
                </a:cubicBezTo>
                <a:close/>
                <a:moveTo>
                  <a:pt x="111886" y="175397"/>
                </a:moveTo>
                <a:cubicBezTo>
                  <a:pt x="111364" y="175527"/>
                  <a:pt x="110842" y="175625"/>
                  <a:pt x="110320" y="175723"/>
                </a:cubicBezTo>
                <a:lnTo>
                  <a:pt x="110451" y="176539"/>
                </a:lnTo>
                <a:lnTo>
                  <a:pt x="110483" y="176571"/>
                </a:lnTo>
                <a:cubicBezTo>
                  <a:pt x="111005" y="176441"/>
                  <a:pt x="111560" y="176343"/>
                  <a:pt x="112049" y="176213"/>
                </a:cubicBezTo>
                <a:lnTo>
                  <a:pt x="111886" y="175397"/>
                </a:lnTo>
                <a:close/>
                <a:moveTo>
                  <a:pt x="84877" y="175658"/>
                </a:moveTo>
                <a:lnTo>
                  <a:pt x="84746" y="176473"/>
                </a:lnTo>
                <a:cubicBezTo>
                  <a:pt x="85268" y="176571"/>
                  <a:pt x="85823" y="176637"/>
                  <a:pt x="86377" y="176734"/>
                </a:cubicBezTo>
                <a:lnTo>
                  <a:pt x="86475" y="175919"/>
                </a:lnTo>
                <a:cubicBezTo>
                  <a:pt x="85953" y="175821"/>
                  <a:pt x="85399" y="175756"/>
                  <a:pt x="84877" y="175658"/>
                </a:cubicBezTo>
                <a:close/>
                <a:moveTo>
                  <a:pt x="108298" y="176049"/>
                </a:moveTo>
                <a:cubicBezTo>
                  <a:pt x="107776" y="176115"/>
                  <a:pt x="107221" y="176180"/>
                  <a:pt x="106700" y="176245"/>
                </a:cubicBezTo>
                <a:lnTo>
                  <a:pt x="106797" y="177061"/>
                </a:lnTo>
                <a:lnTo>
                  <a:pt x="106830" y="177093"/>
                </a:lnTo>
                <a:cubicBezTo>
                  <a:pt x="107352" y="177028"/>
                  <a:pt x="107907" y="176930"/>
                  <a:pt x="108428" y="176865"/>
                </a:cubicBezTo>
                <a:lnTo>
                  <a:pt x="108298" y="176049"/>
                </a:lnTo>
                <a:close/>
                <a:moveTo>
                  <a:pt x="88498" y="176213"/>
                </a:moveTo>
                <a:lnTo>
                  <a:pt x="88400" y="177028"/>
                </a:lnTo>
                <a:cubicBezTo>
                  <a:pt x="88922" y="177093"/>
                  <a:pt x="89476" y="177158"/>
                  <a:pt x="90031" y="177224"/>
                </a:cubicBezTo>
                <a:lnTo>
                  <a:pt x="90096" y="176376"/>
                </a:lnTo>
                <a:cubicBezTo>
                  <a:pt x="89574" y="176343"/>
                  <a:pt x="89020" y="176278"/>
                  <a:pt x="88498" y="176213"/>
                </a:cubicBezTo>
                <a:close/>
                <a:moveTo>
                  <a:pt x="92119" y="176571"/>
                </a:moveTo>
                <a:lnTo>
                  <a:pt x="92053" y="177387"/>
                </a:lnTo>
                <a:cubicBezTo>
                  <a:pt x="92608" y="177452"/>
                  <a:pt x="93162" y="177485"/>
                  <a:pt x="93684" y="177517"/>
                </a:cubicBezTo>
                <a:lnTo>
                  <a:pt x="93749" y="176669"/>
                </a:lnTo>
                <a:cubicBezTo>
                  <a:pt x="93195" y="176669"/>
                  <a:pt x="92673" y="176604"/>
                  <a:pt x="92119" y="176571"/>
                </a:cubicBezTo>
                <a:close/>
                <a:moveTo>
                  <a:pt x="95772" y="176767"/>
                </a:moveTo>
                <a:lnTo>
                  <a:pt x="95772" y="177583"/>
                </a:lnTo>
                <a:cubicBezTo>
                  <a:pt x="96294" y="177615"/>
                  <a:pt x="96848" y="177615"/>
                  <a:pt x="97403" y="177615"/>
                </a:cubicBezTo>
                <a:lnTo>
                  <a:pt x="97403" y="176800"/>
                </a:lnTo>
                <a:cubicBezTo>
                  <a:pt x="96881" y="176800"/>
                  <a:pt x="96326" y="176767"/>
                  <a:pt x="95772" y="176767"/>
                </a:cubicBezTo>
                <a:close/>
                <a:moveTo>
                  <a:pt x="101056" y="176734"/>
                </a:moveTo>
                <a:cubicBezTo>
                  <a:pt x="100502" y="176734"/>
                  <a:pt x="99947" y="176767"/>
                  <a:pt x="99425" y="176767"/>
                </a:cubicBezTo>
                <a:lnTo>
                  <a:pt x="99425" y="177583"/>
                </a:lnTo>
                <a:lnTo>
                  <a:pt x="99458" y="177615"/>
                </a:lnTo>
                <a:cubicBezTo>
                  <a:pt x="100013" y="177583"/>
                  <a:pt x="100567" y="177583"/>
                  <a:pt x="101089" y="177550"/>
                </a:cubicBezTo>
                <a:lnTo>
                  <a:pt x="101056" y="176734"/>
                </a:lnTo>
                <a:close/>
                <a:moveTo>
                  <a:pt x="146333" y="171841"/>
                </a:moveTo>
                <a:lnTo>
                  <a:pt x="149432" y="176245"/>
                </a:lnTo>
                <a:cubicBezTo>
                  <a:pt x="148714" y="176734"/>
                  <a:pt x="147996" y="177224"/>
                  <a:pt x="147279" y="177680"/>
                </a:cubicBezTo>
                <a:lnTo>
                  <a:pt x="144310" y="173211"/>
                </a:lnTo>
                <a:lnTo>
                  <a:pt x="144343" y="173211"/>
                </a:lnTo>
                <a:cubicBezTo>
                  <a:pt x="144995" y="172787"/>
                  <a:pt x="145680" y="172331"/>
                  <a:pt x="146333" y="171841"/>
                </a:cubicBezTo>
                <a:close/>
                <a:moveTo>
                  <a:pt x="146431" y="171287"/>
                </a:moveTo>
                <a:lnTo>
                  <a:pt x="146267" y="171385"/>
                </a:lnTo>
                <a:cubicBezTo>
                  <a:pt x="145517" y="171939"/>
                  <a:pt x="144702" y="172461"/>
                  <a:pt x="143951" y="172983"/>
                </a:cubicBezTo>
                <a:lnTo>
                  <a:pt x="143756" y="173081"/>
                </a:lnTo>
                <a:lnTo>
                  <a:pt x="147181" y="178268"/>
                </a:lnTo>
                <a:lnTo>
                  <a:pt x="147344" y="178170"/>
                </a:lnTo>
                <a:cubicBezTo>
                  <a:pt x="148192" y="177615"/>
                  <a:pt x="149008" y="177028"/>
                  <a:pt x="149823" y="176473"/>
                </a:cubicBezTo>
                <a:lnTo>
                  <a:pt x="150019" y="176343"/>
                </a:lnTo>
                <a:lnTo>
                  <a:pt x="146431" y="171287"/>
                </a:lnTo>
                <a:close/>
                <a:moveTo>
                  <a:pt x="147270" y="150308"/>
                </a:moveTo>
                <a:lnTo>
                  <a:pt x="150247" y="153091"/>
                </a:lnTo>
                <a:lnTo>
                  <a:pt x="150247" y="153091"/>
                </a:lnTo>
                <a:cubicBezTo>
                  <a:pt x="147536" y="155981"/>
                  <a:pt x="144580" y="158644"/>
                  <a:pt x="141407" y="161044"/>
                </a:cubicBezTo>
                <a:lnTo>
                  <a:pt x="141244" y="161175"/>
                </a:lnTo>
                <a:lnTo>
                  <a:pt x="146748" y="168379"/>
                </a:lnTo>
                <a:lnTo>
                  <a:pt x="146748" y="168379"/>
                </a:lnTo>
                <a:cubicBezTo>
                  <a:pt x="141038" y="172707"/>
                  <a:pt x="134758" y="176263"/>
                  <a:pt x="128066" y="178953"/>
                </a:cubicBezTo>
                <a:lnTo>
                  <a:pt x="125403" y="172291"/>
                </a:lnTo>
                <a:lnTo>
                  <a:pt x="125403" y="172291"/>
                </a:lnTo>
                <a:cubicBezTo>
                  <a:pt x="125658" y="172177"/>
                  <a:pt x="125904" y="172058"/>
                  <a:pt x="126141" y="171939"/>
                </a:cubicBezTo>
                <a:lnTo>
                  <a:pt x="125847" y="171189"/>
                </a:lnTo>
                <a:cubicBezTo>
                  <a:pt x="125587" y="171287"/>
                  <a:pt x="125335" y="171393"/>
                  <a:pt x="125086" y="171498"/>
                </a:cubicBezTo>
                <a:lnTo>
                  <a:pt x="125086" y="171498"/>
                </a:lnTo>
                <a:lnTo>
                  <a:pt x="120204" y="159283"/>
                </a:lnTo>
                <a:cubicBezTo>
                  <a:pt x="120345" y="159226"/>
                  <a:pt x="120485" y="159168"/>
                  <a:pt x="120624" y="159110"/>
                </a:cubicBezTo>
                <a:lnTo>
                  <a:pt x="120624" y="159110"/>
                </a:lnTo>
                <a:lnTo>
                  <a:pt x="123727" y="166557"/>
                </a:lnTo>
                <a:lnTo>
                  <a:pt x="123923" y="166492"/>
                </a:lnTo>
                <a:cubicBezTo>
                  <a:pt x="132110" y="163067"/>
                  <a:pt x="139548" y="158076"/>
                  <a:pt x="145811" y="151813"/>
                </a:cubicBezTo>
                <a:cubicBezTo>
                  <a:pt x="146305" y="151318"/>
                  <a:pt x="146792" y="150817"/>
                  <a:pt x="147270" y="150308"/>
                </a:cubicBezTo>
                <a:close/>
                <a:moveTo>
                  <a:pt x="160718" y="139548"/>
                </a:moveTo>
                <a:lnTo>
                  <a:pt x="183161" y="152237"/>
                </a:lnTo>
                <a:cubicBezTo>
                  <a:pt x="181725" y="154749"/>
                  <a:pt x="180160" y="157228"/>
                  <a:pt x="178529" y="159642"/>
                </a:cubicBezTo>
                <a:cubicBezTo>
                  <a:pt x="172690" y="168058"/>
                  <a:pt x="165578" y="175495"/>
                  <a:pt x="157489" y="181725"/>
                </a:cubicBezTo>
                <a:lnTo>
                  <a:pt x="147337" y="168443"/>
                </a:lnTo>
                <a:lnTo>
                  <a:pt x="147337" y="168443"/>
                </a:lnTo>
                <a:cubicBezTo>
                  <a:pt x="150172" y="166269"/>
                  <a:pt x="152866" y="163906"/>
                  <a:pt x="155401" y="161370"/>
                </a:cubicBezTo>
                <a:cubicBezTo>
                  <a:pt x="156053" y="160718"/>
                  <a:pt x="156673" y="160066"/>
                  <a:pt x="157293" y="159413"/>
                </a:cubicBezTo>
                <a:lnTo>
                  <a:pt x="157423" y="159250"/>
                </a:lnTo>
                <a:lnTo>
                  <a:pt x="150811" y="153054"/>
                </a:lnTo>
                <a:lnTo>
                  <a:pt x="150811" y="153054"/>
                </a:lnTo>
                <a:cubicBezTo>
                  <a:pt x="153165" y="150520"/>
                  <a:pt x="155342" y="147817"/>
                  <a:pt x="157326" y="144963"/>
                </a:cubicBezTo>
                <a:cubicBezTo>
                  <a:pt x="158533" y="143234"/>
                  <a:pt x="159674" y="141407"/>
                  <a:pt x="160718" y="139548"/>
                </a:cubicBezTo>
                <a:close/>
                <a:moveTo>
                  <a:pt x="139156" y="176376"/>
                </a:moveTo>
                <a:lnTo>
                  <a:pt x="141799" y="181073"/>
                </a:lnTo>
                <a:cubicBezTo>
                  <a:pt x="141048" y="181464"/>
                  <a:pt x="140265" y="181888"/>
                  <a:pt x="139515" y="182280"/>
                </a:cubicBezTo>
                <a:lnTo>
                  <a:pt x="137036" y="177517"/>
                </a:lnTo>
                <a:cubicBezTo>
                  <a:pt x="137754" y="177158"/>
                  <a:pt x="138471" y="176767"/>
                  <a:pt x="139156" y="176376"/>
                </a:cubicBezTo>
                <a:close/>
                <a:moveTo>
                  <a:pt x="194088" y="82593"/>
                </a:moveTo>
                <a:lnTo>
                  <a:pt x="169950" y="87833"/>
                </a:lnTo>
                <a:lnTo>
                  <a:pt x="169950" y="87833"/>
                </a:lnTo>
                <a:cubicBezTo>
                  <a:pt x="169927" y="87719"/>
                  <a:pt x="169905" y="87603"/>
                  <a:pt x="169884" y="87486"/>
                </a:cubicBezTo>
                <a:lnTo>
                  <a:pt x="169069" y="87682"/>
                </a:lnTo>
                <a:cubicBezTo>
                  <a:pt x="169096" y="87791"/>
                  <a:pt x="169122" y="87899"/>
                  <a:pt x="169146" y="88007"/>
                </a:cubicBezTo>
                <a:lnTo>
                  <a:pt x="169146" y="88007"/>
                </a:lnTo>
                <a:lnTo>
                  <a:pt x="168090" y="88237"/>
                </a:lnTo>
                <a:lnTo>
                  <a:pt x="168123" y="88432"/>
                </a:lnTo>
                <a:cubicBezTo>
                  <a:pt x="168319" y="89215"/>
                  <a:pt x="168449" y="89998"/>
                  <a:pt x="168612" y="90814"/>
                </a:cubicBezTo>
                <a:cubicBezTo>
                  <a:pt x="169635" y="96402"/>
                  <a:pt x="169998" y="102068"/>
                  <a:pt x="169694" y="107702"/>
                </a:cubicBezTo>
                <a:lnTo>
                  <a:pt x="169694" y="107702"/>
                </a:lnTo>
                <a:lnTo>
                  <a:pt x="162761" y="107311"/>
                </a:lnTo>
                <a:lnTo>
                  <a:pt x="162761" y="107311"/>
                </a:lnTo>
                <a:cubicBezTo>
                  <a:pt x="162754" y="107437"/>
                  <a:pt x="162746" y="107564"/>
                  <a:pt x="162738" y="107690"/>
                </a:cubicBezTo>
                <a:lnTo>
                  <a:pt x="162738" y="107690"/>
                </a:lnTo>
                <a:lnTo>
                  <a:pt x="161907" y="107641"/>
                </a:lnTo>
                <a:lnTo>
                  <a:pt x="161907" y="107641"/>
                </a:lnTo>
                <a:cubicBezTo>
                  <a:pt x="161836" y="108798"/>
                  <a:pt x="161733" y="109953"/>
                  <a:pt x="161599" y="111103"/>
                </a:cubicBezTo>
                <a:cubicBezTo>
                  <a:pt x="160979" y="116714"/>
                  <a:pt x="159609" y="122194"/>
                  <a:pt x="157521" y="127413"/>
                </a:cubicBezTo>
                <a:lnTo>
                  <a:pt x="158304" y="127739"/>
                </a:lnTo>
                <a:cubicBezTo>
                  <a:pt x="160392" y="122422"/>
                  <a:pt x="161762" y="116877"/>
                  <a:pt x="162414" y="111201"/>
                </a:cubicBezTo>
                <a:cubicBezTo>
                  <a:pt x="162555" y="110032"/>
                  <a:pt x="162663" y="108861"/>
                  <a:pt x="162738" y="107690"/>
                </a:cubicBezTo>
                <a:lnTo>
                  <a:pt x="162738" y="107690"/>
                </a:lnTo>
                <a:lnTo>
                  <a:pt x="169672" y="108096"/>
                </a:lnTo>
                <a:lnTo>
                  <a:pt x="169672" y="108096"/>
                </a:lnTo>
                <a:cubicBezTo>
                  <a:pt x="169438" y="112031"/>
                  <a:pt x="168879" y="115949"/>
                  <a:pt x="167992" y="119813"/>
                </a:cubicBezTo>
                <a:lnTo>
                  <a:pt x="167927" y="120008"/>
                </a:lnTo>
                <a:lnTo>
                  <a:pt x="168999" y="120254"/>
                </a:lnTo>
                <a:lnTo>
                  <a:pt x="168999" y="120254"/>
                </a:lnTo>
                <a:cubicBezTo>
                  <a:pt x="168870" y="120770"/>
                  <a:pt x="168741" y="121286"/>
                  <a:pt x="168612" y="121803"/>
                </a:cubicBezTo>
                <a:lnTo>
                  <a:pt x="169395" y="121998"/>
                </a:lnTo>
                <a:cubicBezTo>
                  <a:pt x="169522" y="121489"/>
                  <a:pt x="169619" y="120979"/>
                  <a:pt x="169806" y="120439"/>
                </a:cubicBezTo>
                <a:lnTo>
                  <a:pt x="169806" y="120439"/>
                </a:lnTo>
                <a:lnTo>
                  <a:pt x="176781" y="122035"/>
                </a:lnTo>
                <a:lnTo>
                  <a:pt x="176781" y="122035"/>
                </a:lnTo>
                <a:cubicBezTo>
                  <a:pt x="175374" y="128162"/>
                  <a:pt x="173249" y="134118"/>
                  <a:pt x="170439" y="139776"/>
                </a:cubicBezTo>
                <a:lnTo>
                  <a:pt x="158676" y="133895"/>
                </a:lnTo>
                <a:lnTo>
                  <a:pt x="158676" y="133895"/>
                </a:lnTo>
                <a:cubicBezTo>
                  <a:pt x="159009" y="133219"/>
                  <a:pt x="159331" y="132537"/>
                  <a:pt x="159642" y="131849"/>
                </a:cubicBezTo>
                <a:lnTo>
                  <a:pt x="159739" y="131654"/>
                </a:lnTo>
                <a:lnTo>
                  <a:pt x="152385" y="128324"/>
                </a:lnTo>
                <a:lnTo>
                  <a:pt x="152385" y="128324"/>
                </a:lnTo>
                <a:cubicBezTo>
                  <a:pt x="155369" y="121729"/>
                  <a:pt x="157106" y="114651"/>
                  <a:pt x="157521" y="107385"/>
                </a:cubicBezTo>
                <a:lnTo>
                  <a:pt x="161907" y="107641"/>
                </a:lnTo>
                <a:lnTo>
                  <a:pt x="161907" y="107641"/>
                </a:lnTo>
                <a:cubicBezTo>
                  <a:pt x="161915" y="107516"/>
                  <a:pt x="161922" y="107390"/>
                  <a:pt x="161929" y="107264"/>
                </a:cubicBezTo>
                <a:lnTo>
                  <a:pt x="161929" y="107264"/>
                </a:lnTo>
                <a:lnTo>
                  <a:pt x="162761" y="107311"/>
                </a:lnTo>
                <a:lnTo>
                  <a:pt x="162761" y="107311"/>
                </a:lnTo>
                <a:cubicBezTo>
                  <a:pt x="162863" y="105549"/>
                  <a:pt x="162891" y="103786"/>
                  <a:pt x="162845" y="102024"/>
                </a:cubicBezTo>
                <a:lnTo>
                  <a:pt x="162845" y="102024"/>
                </a:lnTo>
                <a:lnTo>
                  <a:pt x="162005" y="102050"/>
                </a:lnTo>
                <a:lnTo>
                  <a:pt x="162005" y="102050"/>
                </a:lnTo>
                <a:cubicBezTo>
                  <a:pt x="162050" y="103788"/>
                  <a:pt x="162025" y="105528"/>
                  <a:pt x="161929" y="107264"/>
                </a:cubicBezTo>
                <a:lnTo>
                  <a:pt x="161929" y="107264"/>
                </a:lnTo>
                <a:lnTo>
                  <a:pt x="157130" y="106993"/>
                </a:lnTo>
                <a:lnTo>
                  <a:pt x="157130" y="107189"/>
                </a:lnTo>
                <a:cubicBezTo>
                  <a:pt x="156718" y="114429"/>
                  <a:pt x="154978" y="121537"/>
                  <a:pt x="152006" y="128153"/>
                </a:cubicBezTo>
                <a:lnTo>
                  <a:pt x="152006" y="128153"/>
                </a:lnTo>
                <a:lnTo>
                  <a:pt x="150084" y="127283"/>
                </a:lnTo>
                <a:lnTo>
                  <a:pt x="149986" y="127478"/>
                </a:lnTo>
                <a:cubicBezTo>
                  <a:pt x="147148" y="133741"/>
                  <a:pt x="143201" y="139450"/>
                  <a:pt x="138308" y="144310"/>
                </a:cubicBezTo>
                <a:cubicBezTo>
                  <a:pt x="133024" y="149595"/>
                  <a:pt x="126761" y="153835"/>
                  <a:pt x="119845" y="156706"/>
                </a:cubicBezTo>
                <a:lnTo>
                  <a:pt x="119650" y="156771"/>
                </a:lnTo>
                <a:lnTo>
                  <a:pt x="120462" y="158721"/>
                </a:lnTo>
                <a:lnTo>
                  <a:pt x="120462" y="158721"/>
                </a:lnTo>
                <a:cubicBezTo>
                  <a:pt x="120268" y="158800"/>
                  <a:pt x="120073" y="158879"/>
                  <a:pt x="119878" y="158957"/>
                </a:cubicBezTo>
                <a:lnTo>
                  <a:pt x="119682" y="159054"/>
                </a:lnTo>
                <a:lnTo>
                  <a:pt x="124715" y="171657"/>
                </a:lnTo>
                <a:lnTo>
                  <a:pt x="124715" y="171657"/>
                </a:lnTo>
                <a:cubicBezTo>
                  <a:pt x="124592" y="171709"/>
                  <a:pt x="124469" y="171760"/>
                  <a:pt x="124347" y="171809"/>
                </a:cubicBezTo>
                <a:lnTo>
                  <a:pt x="124641" y="172559"/>
                </a:lnTo>
                <a:lnTo>
                  <a:pt x="124673" y="172592"/>
                </a:lnTo>
                <a:cubicBezTo>
                  <a:pt x="124795" y="172546"/>
                  <a:pt x="124914" y="172499"/>
                  <a:pt x="125032" y="172450"/>
                </a:cubicBezTo>
                <a:lnTo>
                  <a:pt x="125032" y="172450"/>
                </a:lnTo>
                <a:lnTo>
                  <a:pt x="127837" y="179474"/>
                </a:lnTo>
                <a:lnTo>
                  <a:pt x="128033" y="179409"/>
                </a:lnTo>
                <a:cubicBezTo>
                  <a:pt x="134833" y="176711"/>
                  <a:pt x="141204" y="173098"/>
                  <a:pt x="146995" y="168704"/>
                </a:cubicBezTo>
                <a:lnTo>
                  <a:pt x="146995" y="168704"/>
                </a:lnTo>
                <a:lnTo>
                  <a:pt x="157391" y="182312"/>
                </a:lnTo>
                <a:lnTo>
                  <a:pt x="157554" y="182182"/>
                </a:lnTo>
                <a:cubicBezTo>
                  <a:pt x="165774" y="175919"/>
                  <a:pt x="172951" y="168384"/>
                  <a:pt x="178855" y="159870"/>
                </a:cubicBezTo>
                <a:cubicBezTo>
                  <a:pt x="180551" y="157423"/>
                  <a:pt x="182149" y="154879"/>
                  <a:pt x="183617" y="152270"/>
                </a:cubicBezTo>
                <a:lnTo>
                  <a:pt x="183715" y="152106"/>
                </a:lnTo>
                <a:lnTo>
                  <a:pt x="160555" y="138993"/>
                </a:lnTo>
                <a:lnTo>
                  <a:pt x="160457" y="139189"/>
                </a:lnTo>
                <a:cubicBezTo>
                  <a:pt x="159381" y="141081"/>
                  <a:pt x="158206" y="142940"/>
                  <a:pt x="156967" y="144734"/>
                </a:cubicBezTo>
                <a:cubicBezTo>
                  <a:pt x="155018" y="147576"/>
                  <a:pt x="152866" y="150268"/>
                  <a:pt x="150528" y="152789"/>
                </a:cubicBezTo>
                <a:lnTo>
                  <a:pt x="150528" y="152789"/>
                </a:lnTo>
                <a:lnTo>
                  <a:pt x="147555" y="150004"/>
                </a:lnTo>
                <a:lnTo>
                  <a:pt x="147555" y="150004"/>
                </a:lnTo>
                <a:cubicBezTo>
                  <a:pt x="151930" y="145297"/>
                  <a:pt x="155619" y="140000"/>
                  <a:pt x="158495" y="134258"/>
                </a:cubicBezTo>
                <a:lnTo>
                  <a:pt x="158495" y="134258"/>
                </a:lnTo>
                <a:lnTo>
                  <a:pt x="170635" y="140298"/>
                </a:lnTo>
                <a:lnTo>
                  <a:pt x="170700" y="140135"/>
                </a:lnTo>
                <a:cubicBezTo>
                  <a:pt x="173561" y="134394"/>
                  <a:pt x="175728" y="128346"/>
                  <a:pt x="177164" y="122123"/>
                </a:cubicBezTo>
                <a:lnTo>
                  <a:pt x="177164" y="122123"/>
                </a:lnTo>
                <a:lnTo>
                  <a:pt x="193860" y="125945"/>
                </a:lnTo>
                <a:lnTo>
                  <a:pt x="193925" y="125717"/>
                </a:lnTo>
                <a:cubicBezTo>
                  <a:pt x="196894" y="112702"/>
                  <a:pt x="197187" y="99164"/>
                  <a:pt x="194773" y="86019"/>
                </a:cubicBezTo>
                <a:cubicBezTo>
                  <a:pt x="194577" y="84942"/>
                  <a:pt x="194382" y="83866"/>
                  <a:pt x="194121" y="82789"/>
                </a:cubicBezTo>
                <a:lnTo>
                  <a:pt x="194088" y="82593"/>
                </a:lnTo>
                <a:close/>
                <a:moveTo>
                  <a:pt x="139319" y="175788"/>
                </a:moveTo>
                <a:lnTo>
                  <a:pt x="139124" y="175886"/>
                </a:lnTo>
                <a:cubicBezTo>
                  <a:pt x="138308" y="176376"/>
                  <a:pt x="137493" y="176832"/>
                  <a:pt x="136677" y="177256"/>
                </a:cubicBezTo>
                <a:lnTo>
                  <a:pt x="136482" y="177322"/>
                </a:lnTo>
                <a:lnTo>
                  <a:pt x="139352" y="182834"/>
                </a:lnTo>
                <a:lnTo>
                  <a:pt x="139515" y="182736"/>
                </a:lnTo>
                <a:cubicBezTo>
                  <a:pt x="140396" y="182280"/>
                  <a:pt x="141309" y="181791"/>
                  <a:pt x="142190" y="181301"/>
                </a:cubicBezTo>
                <a:lnTo>
                  <a:pt x="142353" y="181203"/>
                </a:lnTo>
                <a:lnTo>
                  <a:pt x="139319" y="175788"/>
                </a:lnTo>
                <a:close/>
                <a:moveTo>
                  <a:pt x="76988" y="168456"/>
                </a:moveTo>
                <a:lnTo>
                  <a:pt x="76988" y="168456"/>
                </a:lnTo>
                <a:cubicBezTo>
                  <a:pt x="82384" y="170187"/>
                  <a:pt x="87984" y="171246"/>
                  <a:pt x="93652" y="171580"/>
                </a:cubicBezTo>
                <a:lnTo>
                  <a:pt x="93880" y="171580"/>
                </a:lnTo>
                <a:lnTo>
                  <a:pt x="94046" y="168733"/>
                </a:lnTo>
                <a:lnTo>
                  <a:pt x="94046" y="168733"/>
                </a:lnTo>
                <a:cubicBezTo>
                  <a:pt x="95342" y="168806"/>
                  <a:pt x="96638" y="168840"/>
                  <a:pt x="97925" y="168840"/>
                </a:cubicBezTo>
                <a:cubicBezTo>
                  <a:pt x="99793" y="168840"/>
                  <a:pt x="101658" y="168759"/>
                  <a:pt x="103513" y="168598"/>
                </a:cubicBezTo>
                <a:lnTo>
                  <a:pt x="103513" y="168598"/>
                </a:lnTo>
                <a:lnTo>
                  <a:pt x="104223" y="176522"/>
                </a:lnTo>
                <a:lnTo>
                  <a:pt x="104223" y="176522"/>
                </a:lnTo>
                <a:cubicBezTo>
                  <a:pt x="103839" y="176557"/>
                  <a:pt x="103442" y="176581"/>
                  <a:pt x="103046" y="176604"/>
                </a:cubicBezTo>
                <a:lnTo>
                  <a:pt x="103111" y="177419"/>
                </a:lnTo>
                <a:lnTo>
                  <a:pt x="103177" y="177452"/>
                </a:lnTo>
                <a:cubicBezTo>
                  <a:pt x="103542" y="177406"/>
                  <a:pt x="103923" y="177393"/>
                  <a:pt x="104298" y="177355"/>
                </a:cubicBezTo>
                <a:lnTo>
                  <a:pt x="104298" y="177355"/>
                </a:lnTo>
                <a:lnTo>
                  <a:pt x="104938" y="184498"/>
                </a:lnTo>
                <a:cubicBezTo>
                  <a:pt x="102589" y="184694"/>
                  <a:pt x="100176" y="184824"/>
                  <a:pt x="97794" y="184824"/>
                </a:cubicBezTo>
                <a:cubicBezTo>
                  <a:pt x="89378" y="184824"/>
                  <a:pt x="80995" y="183487"/>
                  <a:pt x="72938" y="180910"/>
                </a:cubicBezTo>
                <a:lnTo>
                  <a:pt x="75156" y="174090"/>
                </a:lnTo>
                <a:lnTo>
                  <a:pt x="75156" y="174090"/>
                </a:lnTo>
                <a:cubicBezTo>
                  <a:pt x="75298" y="174134"/>
                  <a:pt x="75439" y="174179"/>
                  <a:pt x="75580" y="174223"/>
                </a:cubicBezTo>
                <a:lnTo>
                  <a:pt x="75841" y="173440"/>
                </a:lnTo>
                <a:cubicBezTo>
                  <a:pt x="75698" y="173395"/>
                  <a:pt x="75555" y="173350"/>
                  <a:pt x="75411" y="173305"/>
                </a:cubicBezTo>
                <a:lnTo>
                  <a:pt x="75411" y="173305"/>
                </a:lnTo>
                <a:lnTo>
                  <a:pt x="76988" y="168456"/>
                </a:lnTo>
                <a:close/>
                <a:moveTo>
                  <a:pt x="17060" y="92836"/>
                </a:moveTo>
                <a:lnTo>
                  <a:pt x="17028" y="93032"/>
                </a:lnTo>
                <a:cubicBezTo>
                  <a:pt x="16571" y="96587"/>
                  <a:pt x="16343" y="100176"/>
                  <a:pt x="16343" y="103764"/>
                </a:cubicBezTo>
                <a:cubicBezTo>
                  <a:pt x="16343" y="107460"/>
                  <a:pt x="16595" y="111157"/>
                  <a:pt x="17095" y="114821"/>
                </a:cubicBezTo>
                <a:lnTo>
                  <a:pt x="17095" y="114821"/>
                </a:lnTo>
                <a:lnTo>
                  <a:pt x="15855" y="114996"/>
                </a:lnTo>
                <a:lnTo>
                  <a:pt x="15855" y="114996"/>
                </a:lnTo>
                <a:cubicBezTo>
                  <a:pt x="15789" y="114528"/>
                  <a:pt x="15723" y="114059"/>
                  <a:pt x="15658" y="113582"/>
                </a:cubicBezTo>
                <a:lnTo>
                  <a:pt x="15625" y="113387"/>
                </a:lnTo>
                <a:lnTo>
                  <a:pt x="9492" y="114137"/>
                </a:lnTo>
                <a:lnTo>
                  <a:pt x="9492" y="114365"/>
                </a:lnTo>
                <a:cubicBezTo>
                  <a:pt x="9558" y="114860"/>
                  <a:pt x="9624" y="115363"/>
                  <a:pt x="9695" y="115866"/>
                </a:cubicBezTo>
                <a:lnTo>
                  <a:pt x="9695" y="115866"/>
                </a:lnTo>
                <a:lnTo>
                  <a:pt x="0" y="117236"/>
                </a:lnTo>
                <a:lnTo>
                  <a:pt x="33" y="117432"/>
                </a:lnTo>
                <a:cubicBezTo>
                  <a:pt x="196" y="118736"/>
                  <a:pt x="424" y="120106"/>
                  <a:pt x="652" y="121411"/>
                </a:cubicBezTo>
                <a:cubicBezTo>
                  <a:pt x="2805" y="133220"/>
                  <a:pt x="7079" y="144539"/>
                  <a:pt x="13309" y="154814"/>
                </a:cubicBezTo>
                <a:lnTo>
                  <a:pt x="13407" y="155010"/>
                </a:lnTo>
                <a:lnTo>
                  <a:pt x="21868" y="149874"/>
                </a:lnTo>
                <a:lnTo>
                  <a:pt x="21868" y="149874"/>
                </a:lnTo>
                <a:cubicBezTo>
                  <a:pt x="22114" y="150280"/>
                  <a:pt x="22360" y="150679"/>
                  <a:pt x="22606" y="151063"/>
                </a:cubicBezTo>
                <a:lnTo>
                  <a:pt x="22736" y="151226"/>
                </a:lnTo>
                <a:lnTo>
                  <a:pt x="27955" y="147931"/>
                </a:lnTo>
                <a:lnTo>
                  <a:pt x="27857" y="147735"/>
                </a:lnTo>
                <a:cubicBezTo>
                  <a:pt x="27630" y="147387"/>
                  <a:pt x="27403" y="147024"/>
                  <a:pt x="27175" y="146654"/>
                </a:cubicBezTo>
                <a:lnTo>
                  <a:pt x="27175" y="146654"/>
                </a:lnTo>
                <a:lnTo>
                  <a:pt x="34645" y="142121"/>
                </a:lnTo>
                <a:lnTo>
                  <a:pt x="34645" y="142121"/>
                </a:lnTo>
                <a:cubicBezTo>
                  <a:pt x="34897" y="142560"/>
                  <a:pt x="35179" y="143026"/>
                  <a:pt x="35490" y="143462"/>
                </a:cubicBezTo>
                <a:lnTo>
                  <a:pt x="36175" y="143038"/>
                </a:lnTo>
                <a:cubicBezTo>
                  <a:pt x="35891" y="142595"/>
                  <a:pt x="35606" y="142153"/>
                  <a:pt x="35322" y="141710"/>
                </a:cubicBezTo>
                <a:lnTo>
                  <a:pt x="35322" y="141710"/>
                </a:lnTo>
                <a:lnTo>
                  <a:pt x="36143" y="141211"/>
                </a:lnTo>
                <a:lnTo>
                  <a:pt x="36045" y="141048"/>
                </a:lnTo>
                <a:cubicBezTo>
                  <a:pt x="32708" y="135527"/>
                  <a:pt x="30131" y="129600"/>
                  <a:pt x="28379" y="123410"/>
                </a:cubicBezTo>
                <a:lnTo>
                  <a:pt x="28379" y="123410"/>
                </a:lnTo>
                <a:lnTo>
                  <a:pt x="32421" y="122286"/>
                </a:lnTo>
                <a:lnTo>
                  <a:pt x="32421" y="122286"/>
                </a:lnTo>
                <a:cubicBezTo>
                  <a:pt x="34810" y="130781"/>
                  <a:pt x="38832" y="138695"/>
                  <a:pt x="44265" y="145615"/>
                </a:cubicBezTo>
                <a:lnTo>
                  <a:pt x="44396" y="145778"/>
                </a:lnTo>
                <a:lnTo>
                  <a:pt x="46680" y="143985"/>
                </a:lnTo>
                <a:lnTo>
                  <a:pt x="46680" y="143985"/>
                </a:lnTo>
                <a:cubicBezTo>
                  <a:pt x="52672" y="151601"/>
                  <a:pt x="60349" y="157890"/>
                  <a:pt x="69226" y="162238"/>
                </a:cubicBezTo>
                <a:lnTo>
                  <a:pt x="69226" y="162238"/>
                </a:lnTo>
                <a:lnTo>
                  <a:pt x="69586" y="161491"/>
                </a:lnTo>
                <a:lnTo>
                  <a:pt x="69586" y="161491"/>
                </a:lnTo>
                <a:cubicBezTo>
                  <a:pt x="69703" y="161548"/>
                  <a:pt x="69820" y="161605"/>
                  <a:pt x="69938" y="161662"/>
                </a:cubicBezTo>
                <a:lnTo>
                  <a:pt x="69938" y="161662"/>
                </a:lnTo>
                <a:lnTo>
                  <a:pt x="72775" y="155792"/>
                </a:lnTo>
                <a:cubicBezTo>
                  <a:pt x="79429" y="159022"/>
                  <a:pt x="86671" y="160914"/>
                  <a:pt x="94076" y="161370"/>
                </a:cubicBezTo>
                <a:lnTo>
                  <a:pt x="93973" y="163075"/>
                </a:lnTo>
                <a:lnTo>
                  <a:pt x="93973" y="163075"/>
                </a:lnTo>
                <a:cubicBezTo>
                  <a:pt x="89028" y="162757"/>
                  <a:pt x="84126" y="161825"/>
                  <a:pt x="79429" y="160294"/>
                </a:cubicBezTo>
                <a:lnTo>
                  <a:pt x="79201" y="160261"/>
                </a:lnTo>
                <a:lnTo>
                  <a:pt x="77733" y="164808"/>
                </a:lnTo>
                <a:lnTo>
                  <a:pt x="77733" y="164808"/>
                </a:lnTo>
                <a:cubicBezTo>
                  <a:pt x="75046" y="163924"/>
                  <a:pt x="72444" y="162871"/>
                  <a:pt x="69938" y="161662"/>
                </a:cubicBezTo>
                <a:lnTo>
                  <a:pt x="69938" y="161662"/>
                </a:lnTo>
                <a:lnTo>
                  <a:pt x="69577" y="162409"/>
                </a:lnTo>
                <a:lnTo>
                  <a:pt x="69577" y="162409"/>
                </a:lnTo>
                <a:cubicBezTo>
                  <a:pt x="69460" y="162352"/>
                  <a:pt x="69343" y="162295"/>
                  <a:pt x="69226" y="162238"/>
                </a:cubicBezTo>
                <a:lnTo>
                  <a:pt x="69226" y="162238"/>
                </a:lnTo>
                <a:lnTo>
                  <a:pt x="67980" y="164828"/>
                </a:lnTo>
                <a:lnTo>
                  <a:pt x="68143" y="164926"/>
                </a:lnTo>
                <a:cubicBezTo>
                  <a:pt x="70887" y="166248"/>
                  <a:pt x="73711" y="167385"/>
                  <a:pt x="76596" y="168329"/>
                </a:cubicBezTo>
                <a:lnTo>
                  <a:pt x="76596" y="168329"/>
                </a:lnTo>
                <a:lnTo>
                  <a:pt x="75027" y="173186"/>
                </a:lnTo>
                <a:lnTo>
                  <a:pt x="75027" y="173186"/>
                </a:lnTo>
                <a:cubicBezTo>
                  <a:pt x="74777" y="173107"/>
                  <a:pt x="74526" y="173029"/>
                  <a:pt x="74275" y="172951"/>
                </a:cubicBezTo>
                <a:lnTo>
                  <a:pt x="74014" y="173701"/>
                </a:lnTo>
                <a:cubicBezTo>
                  <a:pt x="74268" y="173796"/>
                  <a:pt x="74522" y="173883"/>
                  <a:pt x="74775" y="173967"/>
                </a:cubicBezTo>
                <a:lnTo>
                  <a:pt x="74775" y="173967"/>
                </a:lnTo>
                <a:lnTo>
                  <a:pt x="72449" y="181171"/>
                </a:lnTo>
                <a:lnTo>
                  <a:pt x="72644" y="181236"/>
                </a:lnTo>
                <a:cubicBezTo>
                  <a:pt x="80767" y="183878"/>
                  <a:pt x="89248" y="185216"/>
                  <a:pt x="97794" y="185216"/>
                </a:cubicBezTo>
                <a:cubicBezTo>
                  <a:pt x="100241" y="185216"/>
                  <a:pt x="102753" y="185118"/>
                  <a:pt x="105199" y="184889"/>
                </a:cubicBezTo>
                <a:lnTo>
                  <a:pt x="105395" y="184857"/>
                </a:lnTo>
                <a:lnTo>
                  <a:pt x="104709" y="177301"/>
                </a:lnTo>
                <a:lnTo>
                  <a:pt x="104709" y="177301"/>
                </a:lnTo>
                <a:cubicBezTo>
                  <a:pt x="104731" y="177297"/>
                  <a:pt x="104753" y="177293"/>
                  <a:pt x="104775" y="177289"/>
                </a:cubicBezTo>
                <a:lnTo>
                  <a:pt x="104677" y="176473"/>
                </a:lnTo>
                <a:cubicBezTo>
                  <a:pt x="104663" y="176475"/>
                  <a:pt x="104649" y="176477"/>
                  <a:pt x="104634" y="176479"/>
                </a:cubicBezTo>
                <a:lnTo>
                  <a:pt x="104634" y="176479"/>
                </a:lnTo>
                <a:lnTo>
                  <a:pt x="103916" y="168562"/>
                </a:lnTo>
                <a:lnTo>
                  <a:pt x="103916" y="168562"/>
                </a:lnTo>
                <a:cubicBezTo>
                  <a:pt x="103781" y="168574"/>
                  <a:pt x="103647" y="168586"/>
                  <a:pt x="103513" y="168598"/>
                </a:cubicBezTo>
                <a:lnTo>
                  <a:pt x="103513" y="168598"/>
                </a:lnTo>
                <a:lnTo>
                  <a:pt x="103440" y="167784"/>
                </a:lnTo>
                <a:lnTo>
                  <a:pt x="103440" y="167784"/>
                </a:lnTo>
                <a:cubicBezTo>
                  <a:pt x="101577" y="167948"/>
                  <a:pt x="99708" y="168031"/>
                  <a:pt x="97836" y="168031"/>
                </a:cubicBezTo>
                <a:cubicBezTo>
                  <a:pt x="96589" y="168031"/>
                  <a:pt x="95341" y="167994"/>
                  <a:pt x="94094" y="167921"/>
                </a:cubicBezTo>
                <a:lnTo>
                  <a:pt x="94094" y="167921"/>
                </a:lnTo>
                <a:lnTo>
                  <a:pt x="94046" y="168733"/>
                </a:lnTo>
                <a:lnTo>
                  <a:pt x="94046" y="168733"/>
                </a:lnTo>
                <a:cubicBezTo>
                  <a:pt x="93909" y="168726"/>
                  <a:pt x="93772" y="168717"/>
                  <a:pt x="93635" y="168709"/>
                </a:cubicBezTo>
                <a:lnTo>
                  <a:pt x="93635" y="168709"/>
                </a:lnTo>
                <a:lnTo>
                  <a:pt x="93489" y="171156"/>
                </a:lnTo>
                <a:cubicBezTo>
                  <a:pt x="87910" y="170800"/>
                  <a:pt x="82413" y="169756"/>
                  <a:pt x="77118" y="168059"/>
                </a:cubicBezTo>
                <a:lnTo>
                  <a:pt x="77118" y="168059"/>
                </a:lnTo>
                <a:lnTo>
                  <a:pt x="77877" y="165725"/>
                </a:lnTo>
                <a:lnTo>
                  <a:pt x="77877" y="165725"/>
                </a:lnTo>
                <a:cubicBezTo>
                  <a:pt x="81867" y="167007"/>
                  <a:pt x="86038" y="167919"/>
                  <a:pt x="90357" y="168416"/>
                </a:cubicBezTo>
                <a:cubicBezTo>
                  <a:pt x="91445" y="168544"/>
                  <a:pt x="92540" y="168640"/>
                  <a:pt x="93635" y="168709"/>
                </a:cubicBezTo>
                <a:lnTo>
                  <a:pt x="93635" y="168709"/>
                </a:lnTo>
                <a:lnTo>
                  <a:pt x="93684" y="167895"/>
                </a:lnTo>
                <a:lnTo>
                  <a:pt x="93684" y="167895"/>
                </a:lnTo>
                <a:cubicBezTo>
                  <a:pt x="93821" y="167904"/>
                  <a:pt x="93957" y="167913"/>
                  <a:pt x="94094" y="167921"/>
                </a:cubicBezTo>
                <a:lnTo>
                  <a:pt x="94094" y="167921"/>
                </a:lnTo>
                <a:lnTo>
                  <a:pt x="94351" y="163521"/>
                </a:lnTo>
                <a:lnTo>
                  <a:pt x="94351" y="163521"/>
                </a:lnTo>
                <a:cubicBezTo>
                  <a:pt x="95498" y="163588"/>
                  <a:pt x="96646" y="163621"/>
                  <a:pt x="97794" y="163621"/>
                </a:cubicBezTo>
                <a:cubicBezTo>
                  <a:pt x="99556" y="163621"/>
                  <a:pt x="101317" y="163523"/>
                  <a:pt x="103046" y="163393"/>
                </a:cubicBezTo>
                <a:lnTo>
                  <a:pt x="103440" y="167784"/>
                </a:lnTo>
                <a:lnTo>
                  <a:pt x="103440" y="167784"/>
                </a:lnTo>
                <a:cubicBezTo>
                  <a:pt x="103574" y="167772"/>
                  <a:pt x="103708" y="167760"/>
                  <a:pt x="103842" y="167747"/>
                </a:cubicBezTo>
                <a:lnTo>
                  <a:pt x="103842" y="167747"/>
                </a:lnTo>
                <a:lnTo>
                  <a:pt x="103916" y="168562"/>
                </a:lnTo>
                <a:lnTo>
                  <a:pt x="103916" y="168562"/>
                </a:lnTo>
                <a:cubicBezTo>
                  <a:pt x="109273" y="168061"/>
                  <a:pt x="114549" y="166889"/>
                  <a:pt x="119617" y="165057"/>
                </a:cubicBezTo>
                <a:lnTo>
                  <a:pt x="119356" y="164306"/>
                </a:lnTo>
                <a:cubicBezTo>
                  <a:pt x="114327" y="166095"/>
                  <a:pt x="109116" y="167249"/>
                  <a:pt x="103842" y="167747"/>
                </a:cubicBezTo>
                <a:lnTo>
                  <a:pt x="103842" y="167747"/>
                </a:lnTo>
                <a:lnTo>
                  <a:pt x="103405" y="162936"/>
                </a:lnTo>
                <a:lnTo>
                  <a:pt x="103209" y="162969"/>
                </a:lnTo>
                <a:cubicBezTo>
                  <a:pt x="101415" y="163132"/>
                  <a:pt x="99588" y="163197"/>
                  <a:pt x="97794" y="163197"/>
                </a:cubicBezTo>
                <a:cubicBezTo>
                  <a:pt x="96654" y="163197"/>
                  <a:pt x="95514" y="163164"/>
                  <a:pt x="94376" y="163099"/>
                </a:cubicBezTo>
                <a:lnTo>
                  <a:pt x="94376" y="163099"/>
                </a:lnTo>
                <a:lnTo>
                  <a:pt x="94500" y="160979"/>
                </a:lnTo>
                <a:lnTo>
                  <a:pt x="94304" y="160979"/>
                </a:lnTo>
                <a:cubicBezTo>
                  <a:pt x="86801" y="160555"/>
                  <a:pt x="79495" y="158630"/>
                  <a:pt x="72775" y="155368"/>
                </a:cubicBezTo>
                <a:lnTo>
                  <a:pt x="72579" y="155271"/>
                </a:lnTo>
                <a:lnTo>
                  <a:pt x="69586" y="161491"/>
                </a:lnTo>
                <a:lnTo>
                  <a:pt x="69586" y="161491"/>
                </a:lnTo>
                <a:cubicBezTo>
                  <a:pt x="60824" y="157197"/>
                  <a:pt x="53245" y="150991"/>
                  <a:pt x="47327" y="143476"/>
                </a:cubicBezTo>
                <a:lnTo>
                  <a:pt x="47327" y="143476"/>
                </a:lnTo>
                <a:lnTo>
                  <a:pt x="46680" y="143985"/>
                </a:lnTo>
                <a:lnTo>
                  <a:pt x="46680" y="143985"/>
                </a:lnTo>
                <a:cubicBezTo>
                  <a:pt x="46593" y="143875"/>
                  <a:pt x="46507" y="143764"/>
                  <a:pt x="46422" y="143654"/>
                </a:cubicBezTo>
                <a:lnTo>
                  <a:pt x="46422" y="143654"/>
                </a:lnTo>
                <a:lnTo>
                  <a:pt x="44461" y="145191"/>
                </a:lnTo>
                <a:cubicBezTo>
                  <a:pt x="39147" y="138345"/>
                  <a:pt x="35169" y="130521"/>
                  <a:pt x="32819" y="122175"/>
                </a:cubicBezTo>
                <a:lnTo>
                  <a:pt x="32819" y="122175"/>
                </a:lnTo>
                <a:lnTo>
                  <a:pt x="35192" y="121515"/>
                </a:lnTo>
                <a:lnTo>
                  <a:pt x="35192" y="121515"/>
                </a:lnTo>
                <a:cubicBezTo>
                  <a:pt x="37497" y="129604"/>
                  <a:pt x="41341" y="137111"/>
                  <a:pt x="46422" y="143654"/>
                </a:cubicBezTo>
                <a:lnTo>
                  <a:pt x="46422" y="143654"/>
                </a:lnTo>
                <a:lnTo>
                  <a:pt x="47069" y="143146"/>
                </a:lnTo>
                <a:lnTo>
                  <a:pt x="47069" y="143146"/>
                </a:lnTo>
                <a:cubicBezTo>
                  <a:pt x="47155" y="143257"/>
                  <a:pt x="47241" y="143367"/>
                  <a:pt x="47327" y="143476"/>
                </a:cubicBezTo>
                <a:lnTo>
                  <a:pt x="47327" y="143476"/>
                </a:lnTo>
                <a:lnTo>
                  <a:pt x="52746" y="139222"/>
                </a:lnTo>
                <a:lnTo>
                  <a:pt x="52616" y="139058"/>
                </a:lnTo>
                <a:cubicBezTo>
                  <a:pt x="47984" y="133187"/>
                  <a:pt x="44559" y="126435"/>
                  <a:pt x="42569" y="119226"/>
                </a:cubicBezTo>
                <a:lnTo>
                  <a:pt x="42504" y="119030"/>
                </a:lnTo>
                <a:lnTo>
                  <a:pt x="40485" y="119593"/>
                </a:lnTo>
                <a:lnTo>
                  <a:pt x="40485" y="119593"/>
                </a:lnTo>
                <a:cubicBezTo>
                  <a:pt x="39059" y="114411"/>
                  <a:pt x="38361" y="109103"/>
                  <a:pt x="38361" y="103764"/>
                </a:cubicBezTo>
                <a:cubicBezTo>
                  <a:pt x="38361" y="101122"/>
                  <a:pt x="38524" y="98512"/>
                  <a:pt x="38850" y="95935"/>
                </a:cubicBezTo>
                <a:lnTo>
                  <a:pt x="38883" y="95707"/>
                </a:lnTo>
                <a:lnTo>
                  <a:pt x="34124" y="95081"/>
                </a:lnTo>
                <a:lnTo>
                  <a:pt x="34124" y="95081"/>
                </a:lnTo>
                <a:cubicBezTo>
                  <a:pt x="34106" y="95217"/>
                  <a:pt x="34088" y="95354"/>
                  <a:pt x="34070" y="95491"/>
                </a:cubicBezTo>
                <a:lnTo>
                  <a:pt x="34070" y="95491"/>
                </a:lnTo>
                <a:lnTo>
                  <a:pt x="38426" y="96066"/>
                </a:lnTo>
                <a:cubicBezTo>
                  <a:pt x="38100" y="98610"/>
                  <a:pt x="37937" y="101187"/>
                  <a:pt x="37937" y="103764"/>
                </a:cubicBezTo>
                <a:cubicBezTo>
                  <a:pt x="37937" y="109142"/>
                  <a:pt x="38654" y="114488"/>
                  <a:pt x="40087" y="119704"/>
                </a:cubicBezTo>
                <a:lnTo>
                  <a:pt x="40087" y="119704"/>
                </a:lnTo>
                <a:lnTo>
                  <a:pt x="35860" y="120882"/>
                </a:lnTo>
                <a:lnTo>
                  <a:pt x="35860" y="120882"/>
                </a:lnTo>
                <a:cubicBezTo>
                  <a:pt x="33710" y="113147"/>
                  <a:pt x="32985" y="104881"/>
                  <a:pt x="33957" y="96424"/>
                </a:cubicBezTo>
                <a:cubicBezTo>
                  <a:pt x="33993" y="96113"/>
                  <a:pt x="34030" y="95801"/>
                  <a:pt x="34070" y="95491"/>
                </a:cubicBezTo>
                <a:lnTo>
                  <a:pt x="34070" y="95491"/>
                </a:lnTo>
                <a:lnTo>
                  <a:pt x="33255" y="95383"/>
                </a:lnTo>
                <a:lnTo>
                  <a:pt x="33255" y="95383"/>
                </a:lnTo>
                <a:cubicBezTo>
                  <a:pt x="33215" y="95697"/>
                  <a:pt x="33177" y="96011"/>
                  <a:pt x="33142" y="96326"/>
                </a:cubicBezTo>
                <a:cubicBezTo>
                  <a:pt x="32162" y="104892"/>
                  <a:pt x="32898" y="113265"/>
                  <a:pt x="35075" y="121101"/>
                </a:cubicBezTo>
                <a:lnTo>
                  <a:pt x="35075" y="121101"/>
                </a:lnTo>
                <a:lnTo>
                  <a:pt x="35860" y="120882"/>
                </a:lnTo>
                <a:lnTo>
                  <a:pt x="35860" y="120882"/>
                </a:lnTo>
                <a:cubicBezTo>
                  <a:pt x="35862" y="120887"/>
                  <a:pt x="35863" y="120892"/>
                  <a:pt x="35864" y="120896"/>
                </a:cubicBezTo>
                <a:lnTo>
                  <a:pt x="35864" y="120896"/>
                </a:lnTo>
                <a:lnTo>
                  <a:pt x="35079" y="121116"/>
                </a:lnTo>
                <a:lnTo>
                  <a:pt x="35079" y="121116"/>
                </a:lnTo>
                <a:cubicBezTo>
                  <a:pt x="35078" y="121111"/>
                  <a:pt x="35076" y="121106"/>
                  <a:pt x="35075" y="121101"/>
                </a:cubicBezTo>
                <a:lnTo>
                  <a:pt x="35075" y="121101"/>
                </a:lnTo>
                <a:lnTo>
                  <a:pt x="32326" y="121868"/>
                </a:lnTo>
                <a:lnTo>
                  <a:pt x="32329" y="121884"/>
                </a:lnTo>
                <a:lnTo>
                  <a:pt x="32329" y="121884"/>
                </a:lnTo>
                <a:lnTo>
                  <a:pt x="28270" y="123019"/>
                </a:lnTo>
                <a:lnTo>
                  <a:pt x="28270" y="123019"/>
                </a:lnTo>
                <a:cubicBezTo>
                  <a:pt x="27689" y="120924"/>
                  <a:pt x="27203" y="118798"/>
                  <a:pt x="26814" y="116649"/>
                </a:cubicBezTo>
                <a:cubicBezTo>
                  <a:pt x="26650" y="115670"/>
                  <a:pt x="26487" y="114691"/>
                  <a:pt x="26357" y="113713"/>
                </a:cubicBezTo>
                <a:lnTo>
                  <a:pt x="26324" y="113517"/>
                </a:lnTo>
                <a:lnTo>
                  <a:pt x="17480" y="114767"/>
                </a:lnTo>
                <a:lnTo>
                  <a:pt x="17480" y="114767"/>
                </a:lnTo>
                <a:cubicBezTo>
                  <a:pt x="16983" y="111121"/>
                  <a:pt x="16734" y="107447"/>
                  <a:pt x="16734" y="103764"/>
                </a:cubicBezTo>
                <a:cubicBezTo>
                  <a:pt x="16734" y="100241"/>
                  <a:pt x="16962" y="96751"/>
                  <a:pt x="17419" y="93293"/>
                </a:cubicBezTo>
                <a:lnTo>
                  <a:pt x="33255" y="95383"/>
                </a:lnTo>
                <a:lnTo>
                  <a:pt x="33255" y="95383"/>
                </a:lnTo>
                <a:cubicBezTo>
                  <a:pt x="33272" y="95246"/>
                  <a:pt x="33290" y="95110"/>
                  <a:pt x="33308" y="94973"/>
                </a:cubicBezTo>
                <a:lnTo>
                  <a:pt x="33308" y="94973"/>
                </a:lnTo>
                <a:lnTo>
                  <a:pt x="17060" y="92836"/>
                </a:lnTo>
                <a:close/>
                <a:moveTo>
                  <a:pt x="131556" y="180127"/>
                </a:moveTo>
                <a:lnTo>
                  <a:pt x="133709" y="185052"/>
                </a:lnTo>
                <a:cubicBezTo>
                  <a:pt x="132926" y="185379"/>
                  <a:pt x="132110" y="185738"/>
                  <a:pt x="131295" y="186064"/>
                </a:cubicBezTo>
                <a:lnTo>
                  <a:pt x="129305" y="181040"/>
                </a:lnTo>
                <a:lnTo>
                  <a:pt x="129305" y="181040"/>
                </a:lnTo>
                <a:lnTo>
                  <a:pt x="129338" y="181073"/>
                </a:lnTo>
                <a:cubicBezTo>
                  <a:pt x="130088" y="180779"/>
                  <a:pt x="130806" y="180453"/>
                  <a:pt x="131556" y="180127"/>
                </a:cubicBezTo>
                <a:close/>
                <a:moveTo>
                  <a:pt x="131784" y="179572"/>
                </a:moveTo>
                <a:lnTo>
                  <a:pt x="131589" y="179670"/>
                </a:lnTo>
                <a:cubicBezTo>
                  <a:pt x="130708" y="180029"/>
                  <a:pt x="129827" y="180420"/>
                  <a:pt x="128979" y="180747"/>
                </a:cubicBezTo>
                <a:lnTo>
                  <a:pt x="128783" y="180812"/>
                </a:lnTo>
                <a:lnTo>
                  <a:pt x="131067" y="186586"/>
                </a:lnTo>
                <a:lnTo>
                  <a:pt x="131262" y="186520"/>
                </a:lnTo>
                <a:cubicBezTo>
                  <a:pt x="132208" y="186129"/>
                  <a:pt x="133154" y="185770"/>
                  <a:pt x="134068" y="185346"/>
                </a:cubicBezTo>
                <a:lnTo>
                  <a:pt x="134263" y="185281"/>
                </a:lnTo>
                <a:lnTo>
                  <a:pt x="131784" y="179572"/>
                </a:lnTo>
                <a:close/>
                <a:moveTo>
                  <a:pt x="123629" y="183095"/>
                </a:moveTo>
                <a:lnTo>
                  <a:pt x="125260" y="188217"/>
                </a:lnTo>
                <a:cubicBezTo>
                  <a:pt x="124412" y="188478"/>
                  <a:pt x="123564" y="188739"/>
                  <a:pt x="122749" y="188967"/>
                </a:cubicBezTo>
                <a:lnTo>
                  <a:pt x="121289" y="183810"/>
                </a:lnTo>
                <a:lnTo>
                  <a:pt x="121289" y="183810"/>
                </a:lnTo>
                <a:cubicBezTo>
                  <a:pt x="122069" y="183583"/>
                  <a:pt x="122849" y="183355"/>
                  <a:pt x="123629" y="183095"/>
                </a:cubicBezTo>
                <a:close/>
                <a:moveTo>
                  <a:pt x="123890" y="182573"/>
                </a:moveTo>
                <a:lnTo>
                  <a:pt x="123695" y="182639"/>
                </a:lnTo>
                <a:cubicBezTo>
                  <a:pt x="122781" y="182932"/>
                  <a:pt x="121868" y="183193"/>
                  <a:pt x="120987" y="183454"/>
                </a:cubicBezTo>
                <a:lnTo>
                  <a:pt x="120791" y="183519"/>
                </a:lnTo>
                <a:lnTo>
                  <a:pt x="122455" y="189489"/>
                </a:lnTo>
                <a:lnTo>
                  <a:pt x="122651" y="189424"/>
                </a:lnTo>
                <a:cubicBezTo>
                  <a:pt x="123629" y="189130"/>
                  <a:pt x="124608" y="188836"/>
                  <a:pt x="125554" y="188543"/>
                </a:cubicBezTo>
                <a:lnTo>
                  <a:pt x="125750" y="188478"/>
                </a:lnTo>
                <a:lnTo>
                  <a:pt x="123890" y="182573"/>
                </a:lnTo>
                <a:close/>
                <a:moveTo>
                  <a:pt x="115409" y="185248"/>
                </a:moveTo>
                <a:lnTo>
                  <a:pt x="116518" y="190500"/>
                </a:lnTo>
                <a:cubicBezTo>
                  <a:pt x="115670" y="190663"/>
                  <a:pt x="114789" y="190826"/>
                  <a:pt x="113941" y="190989"/>
                </a:cubicBezTo>
                <a:lnTo>
                  <a:pt x="113028" y="185705"/>
                </a:lnTo>
                <a:cubicBezTo>
                  <a:pt x="113811" y="185574"/>
                  <a:pt x="114594" y="185411"/>
                  <a:pt x="115409" y="185248"/>
                </a:cubicBezTo>
                <a:close/>
                <a:moveTo>
                  <a:pt x="115703" y="184759"/>
                </a:moveTo>
                <a:lnTo>
                  <a:pt x="115507" y="184792"/>
                </a:lnTo>
                <a:cubicBezTo>
                  <a:pt x="114594" y="184987"/>
                  <a:pt x="113648" y="185150"/>
                  <a:pt x="112734" y="185313"/>
                </a:cubicBezTo>
                <a:lnTo>
                  <a:pt x="112539" y="185346"/>
                </a:lnTo>
                <a:lnTo>
                  <a:pt x="113615" y="191479"/>
                </a:lnTo>
                <a:lnTo>
                  <a:pt x="113811" y="191413"/>
                </a:lnTo>
                <a:cubicBezTo>
                  <a:pt x="114822" y="191250"/>
                  <a:pt x="115801" y="191055"/>
                  <a:pt x="116779" y="190859"/>
                </a:cubicBezTo>
                <a:lnTo>
                  <a:pt x="116975" y="190826"/>
                </a:lnTo>
                <a:lnTo>
                  <a:pt x="115703" y="184759"/>
                </a:lnTo>
                <a:close/>
                <a:moveTo>
                  <a:pt x="87682" y="186292"/>
                </a:moveTo>
                <a:cubicBezTo>
                  <a:pt x="88465" y="186390"/>
                  <a:pt x="89248" y="186488"/>
                  <a:pt x="90063" y="186586"/>
                </a:cubicBezTo>
                <a:lnTo>
                  <a:pt x="89574" y="191935"/>
                </a:lnTo>
                <a:cubicBezTo>
                  <a:pt x="88693" y="191837"/>
                  <a:pt x="87813" y="191740"/>
                  <a:pt x="86965" y="191642"/>
                </a:cubicBezTo>
                <a:lnTo>
                  <a:pt x="87682" y="186292"/>
                </a:lnTo>
                <a:close/>
                <a:moveTo>
                  <a:pt x="107026" y="186553"/>
                </a:moveTo>
                <a:lnTo>
                  <a:pt x="107580" y="191903"/>
                </a:lnTo>
                <a:cubicBezTo>
                  <a:pt x="106732" y="192001"/>
                  <a:pt x="105851" y="192066"/>
                  <a:pt x="105003" y="192131"/>
                </a:cubicBezTo>
                <a:lnTo>
                  <a:pt x="104612" y="186749"/>
                </a:lnTo>
                <a:cubicBezTo>
                  <a:pt x="105395" y="186716"/>
                  <a:pt x="106210" y="186618"/>
                  <a:pt x="107026" y="186553"/>
                </a:cubicBezTo>
                <a:close/>
                <a:moveTo>
                  <a:pt x="98545" y="186977"/>
                </a:moveTo>
                <a:lnTo>
                  <a:pt x="98577" y="192359"/>
                </a:lnTo>
                <a:lnTo>
                  <a:pt x="95968" y="192359"/>
                </a:lnTo>
                <a:lnTo>
                  <a:pt x="96131" y="186977"/>
                </a:lnTo>
                <a:close/>
                <a:moveTo>
                  <a:pt x="87323" y="185868"/>
                </a:moveTo>
                <a:lnTo>
                  <a:pt x="86508" y="192001"/>
                </a:lnTo>
                <a:lnTo>
                  <a:pt x="86736" y="192033"/>
                </a:lnTo>
                <a:cubicBezTo>
                  <a:pt x="87715" y="192164"/>
                  <a:pt x="88726" y="192261"/>
                  <a:pt x="89737" y="192359"/>
                </a:cubicBezTo>
                <a:lnTo>
                  <a:pt x="89933" y="192392"/>
                </a:lnTo>
                <a:lnTo>
                  <a:pt x="90520" y="186227"/>
                </a:lnTo>
                <a:lnTo>
                  <a:pt x="90324" y="186194"/>
                </a:lnTo>
                <a:cubicBezTo>
                  <a:pt x="89378" y="186096"/>
                  <a:pt x="88465" y="185998"/>
                  <a:pt x="87552" y="185868"/>
                </a:cubicBezTo>
                <a:close/>
                <a:moveTo>
                  <a:pt x="107385" y="186096"/>
                </a:moveTo>
                <a:lnTo>
                  <a:pt x="107156" y="186129"/>
                </a:lnTo>
                <a:cubicBezTo>
                  <a:pt x="106243" y="186227"/>
                  <a:pt x="105297" y="186325"/>
                  <a:pt x="104351" y="186390"/>
                </a:cubicBezTo>
                <a:lnTo>
                  <a:pt x="104155" y="186390"/>
                </a:lnTo>
                <a:lnTo>
                  <a:pt x="104612" y="192555"/>
                </a:lnTo>
                <a:lnTo>
                  <a:pt x="104808" y="192555"/>
                </a:lnTo>
                <a:cubicBezTo>
                  <a:pt x="105819" y="192490"/>
                  <a:pt x="106830" y="192392"/>
                  <a:pt x="107841" y="192294"/>
                </a:cubicBezTo>
                <a:lnTo>
                  <a:pt x="108037" y="192261"/>
                </a:lnTo>
                <a:lnTo>
                  <a:pt x="107385" y="186096"/>
                </a:lnTo>
                <a:close/>
                <a:moveTo>
                  <a:pt x="95739" y="186553"/>
                </a:moveTo>
                <a:lnTo>
                  <a:pt x="95544" y="192751"/>
                </a:lnTo>
                <a:lnTo>
                  <a:pt x="95739" y="192751"/>
                </a:lnTo>
                <a:cubicBezTo>
                  <a:pt x="96620" y="192783"/>
                  <a:pt x="97501" y="192783"/>
                  <a:pt x="98382" y="192783"/>
                </a:cubicBezTo>
                <a:lnTo>
                  <a:pt x="98969" y="192783"/>
                </a:lnTo>
                <a:lnTo>
                  <a:pt x="98936" y="186586"/>
                </a:lnTo>
                <a:lnTo>
                  <a:pt x="98740" y="186586"/>
                </a:lnTo>
                <a:cubicBezTo>
                  <a:pt x="97827" y="186586"/>
                  <a:pt x="96881" y="186553"/>
                  <a:pt x="95935" y="186553"/>
                </a:cubicBezTo>
                <a:close/>
                <a:moveTo>
                  <a:pt x="49158" y="157489"/>
                </a:moveTo>
                <a:cubicBezTo>
                  <a:pt x="51474" y="159576"/>
                  <a:pt x="53953" y="161534"/>
                  <a:pt x="56498" y="163295"/>
                </a:cubicBezTo>
                <a:cubicBezTo>
                  <a:pt x="61880" y="167014"/>
                  <a:pt x="67751" y="170015"/>
                  <a:pt x="73917" y="172168"/>
                </a:cubicBezTo>
                <a:lnTo>
                  <a:pt x="65501" y="196535"/>
                </a:lnTo>
                <a:cubicBezTo>
                  <a:pt x="57085" y="193599"/>
                  <a:pt x="49126" y="189554"/>
                  <a:pt x="41851" y="184498"/>
                </a:cubicBezTo>
                <a:cubicBezTo>
                  <a:pt x="38328" y="182084"/>
                  <a:pt x="35001" y="179442"/>
                  <a:pt x="31837" y="176604"/>
                </a:cubicBezTo>
                <a:lnTo>
                  <a:pt x="49158" y="157489"/>
                </a:lnTo>
                <a:close/>
                <a:moveTo>
                  <a:pt x="49093" y="156902"/>
                </a:moveTo>
                <a:lnTo>
                  <a:pt x="31250" y="176604"/>
                </a:lnTo>
                <a:lnTo>
                  <a:pt x="31413" y="176767"/>
                </a:lnTo>
                <a:cubicBezTo>
                  <a:pt x="34610" y="179670"/>
                  <a:pt x="38002" y="182378"/>
                  <a:pt x="41590" y="184857"/>
                </a:cubicBezTo>
                <a:cubicBezTo>
                  <a:pt x="48995" y="189945"/>
                  <a:pt x="57052" y="194056"/>
                  <a:pt x="65533" y="196991"/>
                </a:cubicBezTo>
                <a:lnTo>
                  <a:pt x="65729" y="197057"/>
                </a:lnTo>
                <a:lnTo>
                  <a:pt x="74406" y="171907"/>
                </a:lnTo>
                <a:lnTo>
                  <a:pt x="74210" y="171841"/>
                </a:lnTo>
                <a:cubicBezTo>
                  <a:pt x="68012" y="169689"/>
                  <a:pt x="62108" y="166720"/>
                  <a:pt x="56726" y="162969"/>
                </a:cubicBezTo>
                <a:cubicBezTo>
                  <a:pt x="54116" y="161175"/>
                  <a:pt x="51605" y="159185"/>
                  <a:pt x="49256" y="157065"/>
                </a:cubicBezTo>
                <a:lnTo>
                  <a:pt x="49093" y="156902"/>
                </a:lnTo>
                <a:close/>
                <a:moveTo>
                  <a:pt x="181203" y="165252"/>
                </a:moveTo>
                <a:cubicBezTo>
                  <a:pt x="178789" y="168514"/>
                  <a:pt x="176180" y="171646"/>
                  <a:pt x="173375" y="174614"/>
                </a:cubicBezTo>
                <a:lnTo>
                  <a:pt x="173114" y="174908"/>
                </a:lnTo>
                <a:lnTo>
                  <a:pt x="179050" y="180486"/>
                </a:lnTo>
                <a:cubicBezTo>
                  <a:pt x="178333" y="181269"/>
                  <a:pt x="177583" y="182051"/>
                  <a:pt x="176800" y="182802"/>
                </a:cubicBezTo>
                <a:cubicBezTo>
                  <a:pt x="169297" y="190304"/>
                  <a:pt x="160751" y="196730"/>
                  <a:pt x="151421" y="201852"/>
                </a:cubicBezTo>
                <a:lnTo>
                  <a:pt x="147540" y="194675"/>
                </a:lnTo>
                <a:lnTo>
                  <a:pt x="147181" y="194871"/>
                </a:lnTo>
                <a:cubicBezTo>
                  <a:pt x="141407" y="198003"/>
                  <a:pt x="135340" y="200580"/>
                  <a:pt x="129044" y="202569"/>
                </a:cubicBezTo>
                <a:lnTo>
                  <a:pt x="129305" y="203320"/>
                </a:lnTo>
                <a:cubicBezTo>
                  <a:pt x="135503" y="201362"/>
                  <a:pt x="141472" y="198851"/>
                  <a:pt x="147213" y="195784"/>
                </a:cubicBezTo>
                <a:lnTo>
                  <a:pt x="151095" y="202928"/>
                </a:lnTo>
                <a:lnTo>
                  <a:pt x="151454" y="202732"/>
                </a:lnTo>
                <a:cubicBezTo>
                  <a:pt x="160979" y="197546"/>
                  <a:pt x="169721" y="191022"/>
                  <a:pt x="177387" y="183356"/>
                </a:cubicBezTo>
                <a:cubicBezTo>
                  <a:pt x="178235" y="182508"/>
                  <a:pt x="179083" y="181627"/>
                  <a:pt x="179899" y="180747"/>
                </a:cubicBezTo>
                <a:lnTo>
                  <a:pt x="180192" y="180453"/>
                </a:lnTo>
                <a:lnTo>
                  <a:pt x="174255" y="174875"/>
                </a:lnTo>
                <a:cubicBezTo>
                  <a:pt x="176963" y="171972"/>
                  <a:pt x="179507" y="168906"/>
                  <a:pt x="181856" y="165742"/>
                </a:cubicBezTo>
                <a:lnTo>
                  <a:pt x="181203" y="165252"/>
                </a:lnTo>
                <a:close/>
                <a:moveTo>
                  <a:pt x="5872" y="151748"/>
                </a:moveTo>
                <a:lnTo>
                  <a:pt x="5154" y="152106"/>
                </a:lnTo>
                <a:cubicBezTo>
                  <a:pt x="10080" y="161534"/>
                  <a:pt x="16408" y="170113"/>
                  <a:pt x="23910" y="177615"/>
                </a:cubicBezTo>
                <a:cubicBezTo>
                  <a:pt x="24530" y="178268"/>
                  <a:pt x="25215" y="178920"/>
                  <a:pt x="26031" y="179670"/>
                </a:cubicBezTo>
                <a:lnTo>
                  <a:pt x="20453" y="185607"/>
                </a:lnTo>
                <a:lnTo>
                  <a:pt x="20746" y="185868"/>
                </a:lnTo>
                <a:cubicBezTo>
                  <a:pt x="28640" y="193305"/>
                  <a:pt x="37611" y="199536"/>
                  <a:pt x="47299" y="204429"/>
                </a:cubicBezTo>
                <a:lnTo>
                  <a:pt x="47658" y="204592"/>
                </a:lnTo>
                <a:lnTo>
                  <a:pt x="51311" y="197318"/>
                </a:lnTo>
                <a:cubicBezTo>
                  <a:pt x="57052" y="200155"/>
                  <a:pt x="63054" y="202504"/>
                  <a:pt x="69252" y="204233"/>
                </a:cubicBezTo>
                <a:lnTo>
                  <a:pt x="69480" y="203450"/>
                </a:lnTo>
                <a:cubicBezTo>
                  <a:pt x="63217" y="201689"/>
                  <a:pt x="57150" y="199340"/>
                  <a:pt x="51311" y="196437"/>
                </a:cubicBezTo>
                <a:lnTo>
                  <a:pt x="50952" y="196241"/>
                </a:lnTo>
                <a:lnTo>
                  <a:pt x="47299" y="203515"/>
                </a:lnTo>
                <a:cubicBezTo>
                  <a:pt x="37937" y="198785"/>
                  <a:pt x="29260" y="192751"/>
                  <a:pt x="21594" y="185574"/>
                </a:cubicBezTo>
                <a:lnTo>
                  <a:pt x="27172" y="179638"/>
                </a:lnTo>
                <a:lnTo>
                  <a:pt x="26879" y="179344"/>
                </a:lnTo>
                <a:cubicBezTo>
                  <a:pt x="25965" y="178496"/>
                  <a:pt x="25183" y="177746"/>
                  <a:pt x="24498" y="177061"/>
                </a:cubicBezTo>
                <a:cubicBezTo>
                  <a:pt x="17028" y="169591"/>
                  <a:pt x="10765" y="161077"/>
                  <a:pt x="5872" y="151748"/>
                </a:cubicBezTo>
                <a:close/>
                <a:moveTo>
                  <a:pt x="110157" y="203972"/>
                </a:moveTo>
                <a:lnTo>
                  <a:pt x="106667" y="206321"/>
                </a:lnTo>
                <a:lnTo>
                  <a:pt x="110353" y="208376"/>
                </a:lnTo>
                <a:lnTo>
                  <a:pt x="110353" y="208376"/>
                </a:lnTo>
                <a:lnTo>
                  <a:pt x="110157" y="203972"/>
                </a:lnTo>
                <a:close/>
                <a:moveTo>
                  <a:pt x="104905" y="204200"/>
                </a:moveTo>
                <a:lnTo>
                  <a:pt x="101415" y="206549"/>
                </a:lnTo>
                <a:lnTo>
                  <a:pt x="105101" y="208571"/>
                </a:lnTo>
                <a:lnTo>
                  <a:pt x="104905" y="204200"/>
                </a:lnTo>
                <a:close/>
                <a:moveTo>
                  <a:pt x="94630" y="204363"/>
                </a:moveTo>
                <a:lnTo>
                  <a:pt x="90814" y="206125"/>
                </a:lnTo>
                <a:lnTo>
                  <a:pt x="94108" y="208735"/>
                </a:lnTo>
                <a:lnTo>
                  <a:pt x="94630" y="204363"/>
                </a:lnTo>
                <a:close/>
                <a:moveTo>
                  <a:pt x="99882" y="204527"/>
                </a:moveTo>
                <a:lnTo>
                  <a:pt x="96196" y="206582"/>
                </a:lnTo>
                <a:lnTo>
                  <a:pt x="99686" y="208930"/>
                </a:lnTo>
                <a:lnTo>
                  <a:pt x="99882" y="204527"/>
                </a:lnTo>
                <a:close/>
              </a:path>
            </a:pathLst>
          </a:custGeom>
          <a:solidFill>
            <a:srgbClr val="847A00">
              <a:alpha val="31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239162" y="-1235812"/>
            <a:ext cx="2464500" cy="2464500"/>
            <a:chOff x="-1239162" y="-1235812"/>
            <a:chExt cx="2464500" cy="2464500"/>
          </a:xfrm>
        </p:grpSpPr>
        <p:sp>
          <p:nvSpPr>
            <p:cNvPr id="12" name="Google Shape;12;p2"/>
            <p:cNvSpPr/>
            <p:nvPr/>
          </p:nvSpPr>
          <p:spPr>
            <a:xfrm>
              <a:off x="-1239162" y="-1235812"/>
              <a:ext cx="2464500" cy="2464500"/>
            </a:xfrm>
            <a:prstGeom prst="pie">
              <a:avLst>
                <a:gd name="adj1" fmla="val 0"/>
                <a:gd name="adj2" fmla="val 33537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1239162" y="-1235812"/>
              <a:ext cx="2464500" cy="2464500"/>
            </a:xfrm>
            <a:prstGeom prst="pie">
              <a:avLst>
                <a:gd name="adj1" fmla="val 4373144"/>
                <a:gd name="adj2" fmla="val 539411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1036600" y="-1033250"/>
              <a:ext cx="2059500" cy="2059500"/>
            </a:xfrm>
            <a:prstGeom prst="pie">
              <a:avLst>
                <a:gd name="adj1" fmla="val 0"/>
                <a:gd name="adj2" fmla="val 537104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>
            <a:off x="7373273" y="2554679"/>
            <a:ext cx="1789351" cy="2587812"/>
          </a:xfrm>
          <a:custGeom>
            <a:avLst/>
            <a:gdLst/>
            <a:ahLst/>
            <a:cxnLst/>
            <a:rect l="l" t="t" r="r" b="b"/>
            <a:pathLst>
              <a:path w="61771" h="89335" extrusionOk="0">
                <a:moveTo>
                  <a:pt x="61279" y="0"/>
                </a:moveTo>
                <a:lnTo>
                  <a:pt x="50697" y="0"/>
                </a:lnTo>
                <a:lnTo>
                  <a:pt x="38023" y="12675"/>
                </a:lnTo>
                <a:lnTo>
                  <a:pt x="38023" y="36177"/>
                </a:lnTo>
                <a:lnTo>
                  <a:pt x="24118" y="36177"/>
                </a:lnTo>
                <a:lnTo>
                  <a:pt x="19688" y="40607"/>
                </a:lnTo>
                <a:lnTo>
                  <a:pt x="19688" y="69646"/>
                </a:lnTo>
                <a:lnTo>
                  <a:pt x="0" y="89335"/>
                </a:lnTo>
                <a:lnTo>
                  <a:pt x="61771" y="8933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6" name="Google Shape;16;p2"/>
          <p:cNvSpPr/>
          <p:nvPr/>
        </p:nvSpPr>
        <p:spPr>
          <a:xfrm>
            <a:off x="7895263" y="2695927"/>
            <a:ext cx="1246287" cy="2464631"/>
          </a:xfrm>
          <a:custGeom>
            <a:avLst/>
            <a:gdLst/>
            <a:ahLst/>
            <a:cxnLst/>
            <a:rect l="l" t="t" r="r" b="b"/>
            <a:pathLst>
              <a:path w="89516" h="177025" extrusionOk="0">
                <a:moveTo>
                  <a:pt x="42554" y="107571"/>
                </a:moveTo>
                <a:cubicBezTo>
                  <a:pt x="40943" y="107571"/>
                  <a:pt x="40153" y="105625"/>
                  <a:pt x="41278" y="104501"/>
                </a:cubicBezTo>
                <a:cubicBezTo>
                  <a:pt x="42402" y="103346"/>
                  <a:pt x="44348" y="104166"/>
                  <a:pt x="44348" y="105777"/>
                </a:cubicBezTo>
                <a:cubicBezTo>
                  <a:pt x="44348" y="106780"/>
                  <a:pt x="43557" y="107571"/>
                  <a:pt x="42554" y="107571"/>
                </a:cubicBezTo>
                <a:close/>
                <a:moveTo>
                  <a:pt x="42554" y="104713"/>
                </a:moveTo>
                <a:cubicBezTo>
                  <a:pt x="41612" y="104713"/>
                  <a:pt x="41156" y="105869"/>
                  <a:pt x="41825" y="106507"/>
                </a:cubicBezTo>
                <a:cubicBezTo>
                  <a:pt x="42463" y="107176"/>
                  <a:pt x="43588" y="106720"/>
                  <a:pt x="43588" y="105777"/>
                </a:cubicBezTo>
                <a:cubicBezTo>
                  <a:pt x="43588" y="105200"/>
                  <a:pt x="43132" y="104713"/>
                  <a:pt x="42554" y="104713"/>
                </a:cubicBezTo>
                <a:close/>
                <a:moveTo>
                  <a:pt x="42554" y="112434"/>
                </a:moveTo>
                <a:cubicBezTo>
                  <a:pt x="40943" y="112434"/>
                  <a:pt x="40153" y="110489"/>
                  <a:pt x="41278" y="109364"/>
                </a:cubicBezTo>
                <a:cubicBezTo>
                  <a:pt x="42402" y="108209"/>
                  <a:pt x="44348" y="109030"/>
                  <a:pt x="44348" y="110610"/>
                </a:cubicBezTo>
                <a:cubicBezTo>
                  <a:pt x="44348" y="111613"/>
                  <a:pt x="43557" y="112434"/>
                  <a:pt x="42554" y="112434"/>
                </a:cubicBezTo>
                <a:close/>
                <a:moveTo>
                  <a:pt x="42554" y="109577"/>
                </a:moveTo>
                <a:cubicBezTo>
                  <a:pt x="41612" y="109577"/>
                  <a:pt x="41156" y="110701"/>
                  <a:pt x="41825" y="111370"/>
                </a:cubicBezTo>
                <a:cubicBezTo>
                  <a:pt x="42463" y="112008"/>
                  <a:pt x="43588" y="111552"/>
                  <a:pt x="43588" y="110610"/>
                </a:cubicBezTo>
                <a:cubicBezTo>
                  <a:pt x="43588" y="110063"/>
                  <a:pt x="43132" y="109577"/>
                  <a:pt x="42554" y="109577"/>
                </a:cubicBezTo>
                <a:close/>
                <a:moveTo>
                  <a:pt x="39697" y="104713"/>
                </a:moveTo>
                <a:cubicBezTo>
                  <a:pt x="38086" y="104713"/>
                  <a:pt x="37296" y="102799"/>
                  <a:pt x="38420" y="101644"/>
                </a:cubicBezTo>
                <a:cubicBezTo>
                  <a:pt x="39575" y="100519"/>
                  <a:pt x="41521" y="101309"/>
                  <a:pt x="41521" y="102920"/>
                </a:cubicBezTo>
                <a:cubicBezTo>
                  <a:pt x="41521" y="103923"/>
                  <a:pt x="40700" y="104713"/>
                  <a:pt x="39697" y="104713"/>
                </a:cubicBezTo>
                <a:close/>
                <a:moveTo>
                  <a:pt x="39697" y="101887"/>
                </a:moveTo>
                <a:cubicBezTo>
                  <a:pt x="38785" y="101887"/>
                  <a:pt x="38299" y="103011"/>
                  <a:pt x="38968" y="103650"/>
                </a:cubicBezTo>
                <a:cubicBezTo>
                  <a:pt x="39636" y="104318"/>
                  <a:pt x="40761" y="103862"/>
                  <a:pt x="40761" y="102920"/>
                </a:cubicBezTo>
                <a:cubicBezTo>
                  <a:pt x="40761" y="102343"/>
                  <a:pt x="40275" y="101887"/>
                  <a:pt x="39697" y="101887"/>
                </a:cubicBezTo>
                <a:close/>
                <a:moveTo>
                  <a:pt x="36870" y="101887"/>
                </a:moveTo>
                <a:cubicBezTo>
                  <a:pt x="35259" y="101887"/>
                  <a:pt x="34439" y="99941"/>
                  <a:pt x="35594" y="98786"/>
                </a:cubicBezTo>
                <a:cubicBezTo>
                  <a:pt x="36718" y="97662"/>
                  <a:pt x="38664" y="98452"/>
                  <a:pt x="38664" y="100063"/>
                </a:cubicBezTo>
                <a:cubicBezTo>
                  <a:pt x="38664" y="101066"/>
                  <a:pt x="37843" y="101887"/>
                  <a:pt x="36870" y="101887"/>
                </a:cubicBezTo>
                <a:close/>
                <a:moveTo>
                  <a:pt x="36870" y="99030"/>
                </a:moveTo>
                <a:cubicBezTo>
                  <a:pt x="35928" y="99030"/>
                  <a:pt x="35472" y="100154"/>
                  <a:pt x="36110" y="100823"/>
                </a:cubicBezTo>
                <a:cubicBezTo>
                  <a:pt x="36779" y="101461"/>
                  <a:pt x="37904" y="101005"/>
                  <a:pt x="37904" y="100063"/>
                </a:cubicBezTo>
                <a:cubicBezTo>
                  <a:pt x="37904" y="99485"/>
                  <a:pt x="37417" y="99030"/>
                  <a:pt x="36870" y="99030"/>
                </a:cubicBezTo>
                <a:close/>
                <a:moveTo>
                  <a:pt x="13952" y="79941"/>
                </a:moveTo>
                <a:cubicBezTo>
                  <a:pt x="12341" y="79941"/>
                  <a:pt x="11551" y="77996"/>
                  <a:pt x="12675" y="76871"/>
                </a:cubicBezTo>
                <a:cubicBezTo>
                  <a:pt x="13830" y="75716"/>
                  <a:pt x="15776" y="76537"/>
                  <a:pt x="15776" y="78148"/>
                </a:cubicBezTo>
                <a:cubicBezTo>
                  <a:pt x="15776" y="79120"/>
                  <a:pt x="14955" y="79941"/>
                  <a:pt x="13952" y="79941"/>
                </a:cubicBezTo>
                <a:close/>
                <a:moveTo>
                  <a:pt x="13952" y="77084"/>
                </a:moveTo>
                <a:cubicBezTo>
                  <a:pt x="13040" y="77084"/>
                  <a:pt x="12554" y="78209"/>
                  <a:pt x="13222" y="78877"/>
                </a:cubicBezTo>
                <a:cubicBezTo>
                  <a:pt x="13891" y="79546"/>
                  <a:pt x="15016" y="79060"/>
                  <a:pt x="15016" y="78148"/>
                </a:cubicBezTo>
                <a:cubicBezTo>
                  <a:pt x="15016" y="77570"/>
                  <a:pt x="14529" y="77084"/>
                  <a:pt x="13952" y="77084"/>
                </a:cubicBezTo>
                <a:close/>
                <a:moveTo>
                  <a:pt x="53041" y="58603"/>
                </a:moveTo>
                <a:cubicBezTo>
                  <a:pt x="51430" y="58603"/>
                  <a:pt x="50640" y="56658"/>
                  <a:pt x="51764" y="55533"/>
                </a:cubicBezTo>
                <a:cubicBezTo>
                  <a:pt x="52889" y="54378"/>
                  <a:pt x="54834" y="55199"/>
                  <a:pt x="54834" y="56810"/>
                </a:cubicBezTo>
                <a:cubicBezTo>
                  <a:pt x="54834" y="57783"/>
                  <a:pt x="54044" y="58603"/>
                  <a:pt x="53041" y="58603"/>
                </a:cubicBezTo>
                <a:close/>
                <a:moveTo>
                  <a:pt x="53041" y="55746"/>
                </a:moveTo>
                <a:cubicBezTo>
                  <a:pt x="52099" y="55746"/>
                  <a:pt x="51643" y="56871"/>
                  <a:pt x="52311" y="57540"/>
                </a:cubicBezTo>
                <a:cubicBezTo>
                  <a:pt x="52950" y="58208"/>
                  <a:pt x="54074" y="57722"/>
                  <a:pt x="54074" y="56810"/>
                </a:cubicBezTo>
                <a:cubicBezTo>
                  <a:pt x="54074" y="56233"/>
                  <a:pt x="53618" y="55746"/>
                  <a:pt x="53041" y="55777"/>
                </a:cubicBezTo>
                <a:close/>
                <a:moveTo>
                  <a:pt x="63740" y="4226"/>
                </a:moveTo>
                <a:cubicBezTo>
                  <a:pt x="62129" y="4226"/>
                  <a:pt x="61308" y="2280"/>
                  <a:pt x="62463" y="1156"/>
                </a:cubicBezTo>
                <a:cubicBezTo>
                  <a:pt x="63588" y="1"/>
                  <a:pt x="65533" y="821"/>
                  <a:pt x="65533" y="2432"/>
                </a:cubicBezTo>
                <a:cubicBezTo>
                  <a:pt x="65533" y="3435"/>
                  <a:pt x="64713" y="4226"/>
                  <a:pt x="63740" y="4226"/>
                </a:cubicBezTo>
                <a:close/>
                <a:moveTo>
                  <a:pt x="63740" y="1399"/>
                </a:moveTo>
                <a:cubicBezTo>
                  <a:pt x="62798" y="1399"/>
                  <a:pt x="62342" y="2524"/>
                  <a:pt x="62980" y="3162"/>
                </a:cubicBezTo>
                <a:cubicBezTo>
                  <a:pt x="63649" y="3831"/>
                  <a:pt x="64774" y="3375"/>
                  <a:pt x="64774" y="2432"/>
                </a:cubicBezTo>
                <a:cubicBezTo>
                  <a:pt x="64774" y="1855"/>
                  <a:pt x="64287" y="1399"/>
                  <a:pt x="63740" y="1399"/>
                </a:cubicBezTo>
                <a:close/>
                <a:moveTo>
                  <a:pt x="54165" y="14013"/>
                </a:moveTo>
                <a:cubicBezTo>
                  <a:pt x="52554" y="14013"/>
                  <a:pt x="51734" y="12068"/>
                  <a:pt x="52889" y="10943"/>
                </a:cubicBezTo>
                <a:cubicBezTo>
                  <a:pt x="54013" y="9788"/>
                  <a:pt x="55959" y="10609"/>
                  <a:pt x="55959" y="12220"/>
                </a:cubicBezTo>
                <a:cubicBezTo>
                  <a:pt x="55959" y="13223"/>
                  <a:pt x="55168" y="14013"/>
                  <a:pt x="54165" y="14013"/>
                </a:cubicBezTo>
                <a:close/>
                <a:moveTo>
                  <a:pt x="54165" y="11156"/>
                </a:moveTo>
                <a:cubicBezTo>
                  <a:pt x="53223" y="11156"/>
                  <a:pt x="52767" y="12281"/>
                  <a:pt x="53406" y="12949"/>
                </a:cubicBezTo>
                <a:cubicBezTo>
                  <a:pt x="54074" y="13618"/>
                  <a:pt x="55199" y="13132"/>
                  <a:pt x="55199" y="12220"/>
                </a:cubicBezTo>
                <a:cubicBezTo>
                  <a:pt x="55199" y="11642"/>
                  <a:pt x="54743" y="11156"/>
                  <a:pt x="54165" y="11156"/>
                </a:cubicBezTo>
                <a:close/>
                <a:moveTo>
                  <a:pt x="74743" y="74105"/>
                </a:moveTo>
                <a:lnTo>
                  <a:pt x="74743" y="64622"/>
                </a:lnTo>
                <a:lnTo>
                  <a:pt x="89333" y="50032"/>
                </a:lnTo>
                <a:lnTo>
                  <a:pt x="88786" y="49485"/>
                </a:lnTo>
                <a:lnTo>
                  <a:pt x="73983" y="64318"/>
                </a:lnTo>
                <a:lnTo>
                  <a:pt x="73983" y="73801"/>
                </a:lnTo>
                <a:lnTo>
                  <a:pt x="44044" y="103741"/>
                </a:lnTo>
                <a:lnTo>
                  <a:pt x="44560" y="104288"/>
                </a:lnTo>
                <a:close/>
                <a:moveTo>
                  <a:pt x="72008" y="71157"/>
                </a:moveTo>
                <a:lnTo>
                  <a:pt x="72008" y="61673"/>
                </a:lnTo>
                <a:lnTo>
                  <a:pt x="89212" y="44439"/>
                </a:lnTo>
                <a:lnTo>
                  <a:pt x="88665" y="43922"/>
                </a:lnTo>
                <a:lnTo>
                  <a:pt x="71248" y="61369"/>
                </a:lnTo>
                <a:lnTo>
                  <a:pt x="71248" y="70853"/>
                </a:lnTo>
                <a:lnTo>
                  <a:pt x="41278" y="100792"/>
                </a:lnTo>
                <a:lnTo>
                  <a:pt x="41825" y="101340"/>
                </a:lnTo>
                <a:close/>
                <a:moveTo>
                  <a:pt x="69242" y="68239"/>
                </a:moveTo>
                <a:lnTo>
                  <a:pt x="69242" y="58725"/>
                </a:lnTo>
                <a:lnTo>
                  <a:pt x="89212" y="38755"/>
                </a:lnTo>
                <a:lnTo>
                  <a:pt x="88665" y="38208"/>
                </a:lnTo>
                <a:lnTo>
                  <a:pt x="68482" y="58421"/>
                </a:lnTo>
                <a:lnTo>
                  <a:pt x="68482" y="67904"/>
                </a:lnTo>
                <a:lnTo>
                  <a:pt x="38542" y="97874"/>
                </a:lnTo>
                <a:lnTo>
                  <a:pt x="39059" y="98391"/>
                </a:lnTo>
                <a:close/>
                <a:moveTo>
                  <a:pt x="66384" y="64986"/>
                </a:moveTo>
                <a:lnTo>
                  <a:pt x="66384" y="55503"/>
                </a:lnTo>
                <a:lnTo>
                  <a:pt x="76597" y="45321"/>
                </a:lnTo>
                <a:lnTo>
                  <a:pt x="76597" y="25807"/>
                </a:lnTo>
                <a:lnTo>
                  <a:pt x="88938" y="25807"/>
                </a:lnTo>
                <a:lnTo>
                  <a:pt x="88938" y="25047"/>
                </a:lnTo>
                <a:lnTo>
                  <a:pt x="75838" y="25047"/>
                </a:lnTo>
                <a:lnTo>
                  <a:pt x="75838" y="44986"/>
                </a:lnTo>
                <a:lnTo>
                  <a:pt x="65625" y="55199"/>
                </a:lnTo>
                <a:lnTo>
                  <a:pt x="65625" y="64683"/>
                </a:lnTo>
                <a:lnTo>
                  <a:pt x="52554" y="77753"/>
                </a:lnTo>
                <a:lnTo>
                  <a:pt x="16536" y="77753"/>
                </a:lnTo>
                <a:lnTo>
                  <a:pt x="16536" y="78512"/>
                </a:lnTo>
                <a:lnTo>
                  <a:pt x="52889" y="78512"/>
                </a:lnTo>
                <a:close/>
                <a:moveTo>
                  <a:pt x="52706" y="102920"/>
                </a:moveTo>
                <a:cubicBezTo>
                  <a:pt x="51095" y="102920"/>
                  <a:pt x="50305" y="100975"/>
                  <a:pt x="51430" y="99850"/>
                </a:cubicBezTo>
                <a:cubicBezTo>
                  <a:pt x="52585" y="98695"/>
                  <a:pt x="54530" y="99516"/>
                  <a:pt x="54530" y="101127"/>
                </a:cubicBezTo>
                <a:cubicBezTo>
                  <a:pt x="54530" y="102099"/>
                  <a:pt x="53709" y="102920"/>
                  <a:pt x="52737" y="102920"/>
                </a:cubicBezTo>
                <a:close/>
                <a:moveTo>
                  <a:pt x="52706" y="100063"/>
                </a:moveTo>
                <a:cubicBezTo>
                  <a:pt x="51795" y="100063"/>
                  <a:pt x="51308" y="101188"/>
                  <a:pt x="51977" y="101856"/>
                </a:cubicBezTo>
                <a:cubicBezTo>
                  <a:pt x="52646" y="102525"/>
                  <a:pt x="53770" y="102039"/>
                  <a:pt x="53770" y="101127"/>
                </a:cubicBezTo>
                <a:cubicBezTo>
                  <a:pt x="53770" y="100549"/>
                  <a:pt x="53314" y="100093"/>
                  <a:pt x="52737" y="100063"/>
                </a:cubicBezTo>
                <a:close/>
                <a:moveTo>
                  <a:pt x="33223" y="122404"/>
                </a:moveTo>
                <a:cubicBezTo>
                  <a:pt x="31612" y="122404"/>
                  <a:pt x="30822" y="120458"/>
                  <a:pt x="31946" y="119334"/>
                </a:cubicBezTo>
                <a:cubicBezTo>
                  <a:pt x="33101" y="118179"/>
                  <a:pt x="35047" y="118999"/>
                  <a:pt x="35047" y="120610"/>
                </a:cubicBezTo>
                <a:cubicBezTo>
                  <a:pt x="35047" y="121583"/>
                  <a:pt x="34226" y="122404"/>
                  <a:pt x="33253" y="122404"/>
                </a:cubicBezTo>
                <a:close/>
                <a:moveTo>
                  <a:pt x="33223" y="119547"/>
                </a:moveTo>
                <a:cubicBezTo>
                  <a:pt x="32281" y="119547"/>
                  <a:pt x="31825" y="120671"/>
                  <a:pt x="32493" y="121340"/>
                </a:cubicBezTo>
                <a:cubicBezTo>
                  <a:pt x="33132" y="122009"/>
                  <a:pt x="34287" y="121522"/>
                  <a:pt x="34287" y="120610"/>
                </a:cubicBezTo>
                <a:cubicBezTo>
                  <a:pt x="34287" y="120033"/>
                  <a:pt x="33800" y="119577"/>
                  <a:pt x="33253" y="119547"/>
                </a:cubicBezTo>
                <a:close/>
                <a:moveTo>
                  <a:pt x="59789" y="147632"/>
                </a:moveTo>
                <a:cubicBezTo>
                  <a:pt x="58178" y="147632"/>
                  <a:pt x="57357" y="145687"/>
                  <a:pt x="58512" y="144562"/>
                </a:cubicBezTo>
                <a:cubicBezTo>
                  <a:pt x="59637" y="143407"/>
                  <a:pt x="61582" y="144228"/>
                  <a:pt x="61582" y="145839"/>
                </a:cubicBezTo>
                <a:cubicBezTo>
                  <a:pt x="61582" y="146811"/>
                  <a:pt x="60792" y="147632"/>
                  <a:pt x="59789" y="147632"/>
                </a:cubicBezTo>
                <a:close/>
                <a:moveTo>
                  <a:pt x="59789" y="144775"/>
                </a:moveTo>
                <a:cubicBezTo>
                  <a:pt x="58846" y="144775"/>
                  <a:pt x="58390" y="145930"/>
                  <a:pt x="59029" y="146568"/>
                </a:cubicBezTo>
                <a:cubicBezTo>
                  <a:pt x="59697" y="147237"/>
                  <a:pt x="60822" y="146781"/>
                  <a:pt x="60822" y="145839"/>
                </a:cubicBezTo>
                <a:cubicBezTo>
                  <a:pt x="60822" y="145261"/>
                  <a:pt x="60366" y="144805"/>
                  <a:pt x="59789" y="144805"/>
                </a:cubicBezTo>
                <a:close/>
                <a:moveTo>
                  <a:pt x="54682" y="169456"/>
                </a:moveTo>
                <a:cubicBezTo>
                  <a:pt x="53071" y="169456"/>
                  <a:pt x="52250" y="167511"/>
                  <a:pt x="53406" y="166386"/>
                </a:cubicBezTo>
                <a:cubicBezTo>
                  <a:pt x="54530" y="165231"/>
                  <a:pt x="56475" y="166052"/>
                  <a:pt x="56475" y="167632"/>
                </a:cubicBezTo>
                <a:cubicBezTo>
                  <a:pt x="56475" y="168635"/>
                  <a:pt x="55685" y="169456"/>
                  <a:pt x="54682" y="169456"/>
                </a:cubicBezTo>
                <a:close/>
                <a:moveTo>
                  <a:pt x="54682" y="166599"/>
                </a:moveTo>
                <a:cubicBezTo>
                  <a:pt x="53740" y="166599"/>
                  <a:pt x="53284" y="167724"/>
                  <a:pt x="53922" y="168392"/>
                </a:cubicBezTo>
                <a:cubicBezTo>
                  <a:pt x="54591" y="169031"/>
                  <a:pt x="55716" y="168575"/>
                  <a:pt x="55716" y="167632"/>
                </a:cubicBezTo>
                <a:cubicBezTo>
                  <a:pt x="55716" y="167085"/>
                  <a:pt x="55260" y="166599"/>
                  <a:pt x="54682" y="166599"/>
                </a:cubicBezTo>
                <a:close/>
                <a:moveTo>
                  <a:pt x="76506" y="102555"/>
                </a:moveTo>
                <a:cubicBezTo>
                  <a:pt x="74895" y="102555"/>
                  <a:pt x="74075" y="100610"/>
                  <a:pt x="75230" y="99455"/>
                </a:cubicBezTo>
                <a:cubicBezTo>
                  <a:pt x="76354" y="98330"/>
                  <a:pt x="78300" y="99121"/>
                  <a:pt x="78300" y="100732"/>
                </a:cubicBezTo>
                <a:cubicBezTo>
                  <a:pt x="78300" y="101735"/>
                  <a:pt x="77509" y="102525"/>
                  <a:pt x="76506" y="102555"/>
                </a:cubicBezTo>
                <a:close/>
                <a:moveTo>
                  <a:pt x="76506" y="99698"/>
                </a:moveTo>
                <a:cubicBezTo>
                  <a:pt x="75564" y="99698"/>
                  <a:pt x="75108" y="100823"/>
                  <a:pt x="75746" y="101492"/>
                </a:cubicBezTo>
                <a:cubicBezTo>
                  <a:pt x="76415" y="102130"/>
                  <a:pt x="77540" y="101674"/>
                  <a:pt x="77540" y="100732"/>
                </a:cubicBezTo>
                <a:cubicBezTo>
                  <a:pt x="77540" y="100154"/>
                  <a:pt x="77084" y="99698"/>
                  <a:pt x="76506" y="99698"/>
                </a:cubicBezTo>
                <a:close/>
                <a:moveTo>
                  <a:pt x="64014" y="109486"/>
                </a:moveTo>
                <a:cubicBezTo>
                  <a:pt x="62403" y="109486"/>
                  <a:pt x="61612" y="107540"/>
                  <a:pt x="62737" y="106385"/>
                </a:cubicBezTo>
                <a:cubicBezTo>
                  <a:pt x="63892" y="105261"/>
                  <a:pt x="65837" y="106051"/>
                  <a:pt x="65837" y="107662"/>
                </a:cubicBezTo>
                <a:cubicBezTo>
                  <a:pt x="65837" y="108665"/>
                  <a:pt x="65017" y="109486"/>
                  <a:pt x="64014" y="109486"/>
                </a:cubicBezTo>
                <a:close/>
                <a:moveTo>
                  <a:pt x="64014" y="106628"/>
                </a:moveTo>
                <a:cubicBezTo>
                  <a:pt x="63071" y="106628"/>
                  <a:pt x="62615" y="107753"/>
                  <a:pt x="63284" y="108422"/>
                </a:cubicBezTo>
                <a:cubicBezTo>
                  <a:pt x="63922" y="109060"/>
                  <a:pt x="65077" y="108604"/>
                  <a:pt x="65077" y="107662"/>
                </a:cubicBezTo>
                <a:cubicBezTo>
                  <a:pt x="65077" y="107084"/>
                  <a:pt x="64591" y="106628"/>
                  <a:pt x="64014" y="106628"/>
                </a:cubicBezTo>
                <a:close/>
                <a:moveTo>
                  <a:pt x="71157" y="123832"/>
                </a:moveTo>
                <a:cubicBezTo>
                  <a:pt x="69546" y="123832"/>
                  <a:pt x="68725" y="121887"/>
                  <a:pt x="69880" y="120762"/>
                </a:cubicBezTo>
                <a:cubicBezTo>
                  <a:pt x="71005" y="119607"/>
                  <a:pt x="72950" y="120428"/>
                  <a:pt x="72950" y="122039"/>
                </a:cubicBezTo>
                <a:cubicBezTo>
                  <a:pt x="72950" y="123012"/>
                  <a:pt x="72129" y="123832"/>
                  <a:pt x="71157" y="123832"/>
                </a:cubicBezTo>
                <a:close/>
                <a:moveTo>
                  <a:pt x="71157" y="120975"/>
                </a:moveTo>
                <a:cubicBezTo>
                  <a:pt x="70214" y="120975"/>
                  <a:pt x="69758" y="122100"/>
                  <a:pt x="70397" y="122768"/>
                </a:cubicBezTo>
                <a:cubicBezTo>
                  <a:pt x="71065" y="123437"/>
                  <a:pt x="72190" y="122951"/>
                  <a:pt x="72190" y="122039"/>
                </a:cubicBezTo>
                <a:cubicBezTo>
                  <a:pt x="72190" y="121461"/>
                  <a:pt x="71734" y="120975"/>
                  <a:pt x="71157" y="120975"/>
                </a:cubicBezTo>
                <a:close/>
                <a:moveTo>
                  <a:pt x="81886" y="113467"/>
                </a:moveTo>
                <a:cubicBezTo>
                  <a:pt x="80275" y="113467"/>
                  <a:pt x="79485" y="111552"/>
                  <a:pt x="80610" y="110397"/>
                </a:cubicBezTo>
                <a:cubicBezTo>
                  <a:pt x="81765" y="109273"/>
                  <a:pt x="83710" y="110063"/>
                  <a:pt x="83710" y="111674"/>
                </a:cubicBezTo>
                <a:cubicBezTo>
                  <a:pt x="83710" y="112677"/>
                  <a:pt x="82889" y="113467"/>
                  <a:pt x="81886" y="113467"/>
                </a:cubicBezTo>
                <a:close/>
                <a:moveTo>
                  <a:pt x="81886" y="110641"/>
                </a:moveTo>
                <a:cubicBezTo>
                  <a:pt x="80944" y="110641"/>
                  <a:pt x="80488" y="111765"/>
                  <a:pt x="81157" y="112404"/>
                </a:cubicBezTo>
                <a:cubicBezTo>
                  <a:pt x="81795" y="113072"/>
                  <a:pt x="82950" y="112616"/>
                  <a:pt x="82950" y="111674"/>
                </a:cubicBezTo>
                <a:cubicBezTo>
                  <a:pt x="82950" y="111097"/>
                  <a:pt x="82464" y="110641"/>
                  <a:pt x="81886" y="110641"/>
                </a:cubicBezTo>
                <a:close/>
                <a:moveTo>
                  <a:pt x="68816" y="141067"/>
                </a:moveTo>
                <a:cubicBezTo>
                  <a:pt x="67205" y="141067"/>
                  <a:pt x="66384" y="139121"/>
                  <a:pt x="67540" y="137966"/>
                </a:cubicBezTo>
                <a:cubicBezTo>
                  <a:pt x="68664" y="136842"/>
                  <a:pt x="70609" y="137632"/>
                  <a:pt x="70609" y="139243"/>
                </a:cubicBezTo>
                <a:cubicBezTo>
                  <a:pt x="70609" y="140246"/>
                  <a:pt x="69819" y="141067"/>
                  <a:pt x="68816" y="141067"/>
                </a:cubicBezTo>
                <a:close/>
                <a:moveTo>
                  <a:pt x="68816" y="138209"/>
                </a:moveTo>
                <a:cubicBezTo>
                  <a:pt x="67874" y="138209"/>
                  <a:pt x="67418" y="139334"/>
                  <a:pt x="68087" y="139972"/>
                </a:cubicBezTo>
                <a:cubicBezTo>
                  <a:pt x="68725" y="140641"/>
                  <a:pt x="69850" y="140185"/>
                  <a:pt x="69850" y="139243"/>
                </a:cubicBezTo>
                <a:cubicBezTo>
                  <a:pt x="69850" y="138665"/>
                  <a:pt x="69394" y="138209"/>
                  <a:pt x="68816" y="138209"/>
                </a:cubicBezTo>
                <a:close/>
                <a:moveTo>
                  <a:pt x="73467" y="141067"/>
                </a:moveTo>
                <a:cubicBezTo>
                  <a:pt x="71856" y="141067"/>
                  <a:pt x="71065" y="139121"/>
                  <a:pt x="72190" y="137966"/>
                </a:cubicBezTo>
                <a:cubicBezTo>
                  <a:pt x="73345" y="136842"/>
                  <a:pt x="75290" y="137632"/>
                  <a:pt x="75290" y="139243"/>
                </a:cubicBezTo>
                <a:cubicBezTo>
                  <a:pt x="75290" y="140246"/>
                  <a:pt x="74470" y="141067"/>
                  <a:pt x="73467" y="141067"/>
                </a:cubicBezTo>
                <a:close/>
                <a:moveTo>
                  <a:pt x="73467" y="138209"/>
                </a:moveTo>
                <a:cubicBezTo>
                  <a:pt x="72555" y="138209"/>
                  <a:pt x="72068" y="139334"/>
                  <a:pt x="72737" y="139972"/>
                </a:cubicBezTo>
                <a:cubicBezTo>
                  <a:pt x="73406" y="140641"/>
                  <a:pt x="74531" y="140185"/>
                  <a:pt x="74531" y="139243"/>
                </a:cubicBezTo>
                <a:cubicBezTo>
                  <a:pt x="74531" y="138665"/>
                  <a:pt x="74044" y="138209"/>
                  <a:pt x="73467" y="138209"/>
                </a:cubicBezTo>
                <a:close/>
                <a:moveTo>
                  <a:pt x="78148" y="141067"/>
                </a:moveTo>
                <a:cubicBezTo>
                  <a:pt x="76537" y="141067"/>
                  <a:pt x="75716" y="139121"/>
                  <a:pt x="76871" y="137966"/>
                </a:cubicBezTo>
                <a:cubicBezTo>
                  <a:pt x="77996" y="136842"/>
                  <a:pt x="79941" y="137632"/>
                  <a:pt x="79941" y="139243"/>
                </a:cubicBezTo>
                <a:cubicBezTo>
                  <a:pt x="79941" y="140246"/>
                  <a:pt x="79151" y="141036"/>
                  <a:pt x="78148" y="141067"/>
                </a:cubicBezTo>
                <a:close/>
                <a:moveTo>
                  <a:pt x="78148" y="138209"/>
                </a:moveTo>
                <a:cubicBezTo>
                  <a:pt x="77205" y="138209"/>
                  <a:pt x="76749" y="139334"/>
                  <a:pt x="77388" y="139972"/>
                </a:cubicBezTo>
                <a:cubicBezTo>
                  <a:pt x="78056" y="140641"/>
                  <a:pt x="79181" y="140185"/>
                  <a:pt x="79181" y="139243"/>
                </a:cubicBezTo>
                <a:cubicBezTo>
                  <a:pt x="79181" y="138665"/>
                  <a:pt x="78725" y="138209"/>
                  <a:pt x="78148" y="138209"/>
                </a:cubicBezTo>
                <a:close/>
                <a:moveTo>
                  <a:pt x="13952" y="164228"/>
                </a:moveTo>
                <a:cubicBezTo>
                  <a:pt x="12341" y="164228"/>
                  <a:pt x="11551" y="162283"/>
                  <a:pt x="12675" y="161158"/>
                </a:cubicBezTo>
                <a:cubicBezTo>
                  <a:pt x="13830" y="160003"/>
                  <a:pt x="15776" y="160824"/>
                  <a:pt x="15776" y="162435"/>
                </a:cubicBezTo>
                <a:cubicBezTo>
                  <a:pt x="15776" y="163407"/>
                  <a:pt x="14955" y="164228"/>
                  <a:pt x="13952" y="164228"/>
                </a:cubicBezTo>
                <a:close/>
                <a:moveTo>
                  <a:pt x="13952" y="161371"/>
                </a:moveTo>
                <a:cubicBezTo>
                  <a:pt x="13040" y="161371"/>
                  <a:pt x="12554" y="162495"/>
                  <a:pt x="13222" y="163164"/>
                </a:cubicBezTo>
                <a:cubicBezTo>
                  <a:pt x="13891" y="163833"/>
                  <a:pt x="15016" y="163347"/>
                  <a:pt x="15016" y="162435"/>
                </a:cubicBezTo>
                <a:cubicBezTo>
                  <a:pt x="14985" y="161857"/>
                  <a:pt x="14529" y="161401"/>
                  <a:pt x="13952" y="161401"/>
                </a:cubicBezTo>
                <a:close/>
                <a:moveTo>
                  <a:pt x="11490" y="147237"/>
                </a:moveTo>
                <a:cubicBezTo>
                  <a:pt x="9879" y="147237"/>
                  <a:pt x="9089" y="145292"/>
                  <a:pt x="10213" y="144167"/>
                </a:cubicBezTo>
                <a:cubicBezTo>
                  <a:pt x="11338" y="143042"/>
                  <a:pt x="13283" y="143833"/>
                  <a:pt x="13283" y="145444"/>
                </a:cubicBezTo>
                <a:cubicBezTo>
                  <a:pt x="13314" y="146447"/>
                  <a:pt x="12493" y="147267"/>
                  <a:pt x="11490" y="147267"/>
                </a:cubicBezTo>
                <a:close/>
                <a:moveTo>
                  <a:pt x="11490" y="144410"/>
                </a:moveTo>
                <a:cubicBezTo>
                  <a:pt x="10548" y="144410"/>
                  <a:pt x="10092" y="145535"/>
                  <a:pt x="10760" y="146173"/>
                </a:cubicBezTo>
                <a:cubicBezTo>
                  <a:pt x="11399" y="146842"/>
                  <a:pt x="12523" y="146386"/>
                  <a:pt x="12523" y="145444"/>
                </a:cubicBezTo>
                <a:cubicBezTo>
                  <a:pt x="12523" y="144866"/>
                  <a:pt x="12067" y="144410"/>
                  <a:pt x="11490" y="144410"/>
                </a:cubicBezTo>
                <a:close/>
                <a:moveTo>
                  <a:pt x="62828" y="144592"/>
                </a:moveTo>
                <a:cubicBezTo>
                  <a:pt x="61217" y="144592"/>
                  <a:pt x="60427" y="142647"/>
                  <a:pt x="61552" y="141492"/>
                </a:cubicBezTo>
                <a:cubicBezTo>
                  <a:pt x="62707" y="140367"/>
                  <a:pt x="64652" y="141158"/>
                  <a:pt x="64652" y="142769"/>
                </a:cubicBezTo>
                <a:cubicBezTo>
                  <a:pt x="64652" y="143772"/>
                  <a:pt x="63831" y="144592"/>
                  <a:pt x="62828" y="144592"/>
                </a:cubicBezTo>
                <a:close/>
                <a:moveTo>
                  <a:pt x="62828" y="141735"/>
                </a:moveTo>
                <a:cubicBezTo>
                  <a:pt x="61886" y="141735"/>
                  <a:pt x="61430" y="142860"/>
                  <a:pt x="62099" y="143529"/>
                </a:cubicBezTo>
                <a:cubicBezTo>
                  <a:pt x="62737" y="144167"/>
                  <a:pt x="63892" y="143711"/>
                  <a:pt x="63892" y="142769"/>
                </a:cubicBezTo>
                <a:cubicBezTo>
                  <a:pt x="63862" y="142191"/>
                  <a:pt x="63406" y="141735"/>
                  <a:pt x="62828" y="141735"/>
                </a:cubicBezTo>
                <a:close/>
                <a:moveTo>
                  <a:pt x="59789" y="152009"/>
                </a:moveTo>
                <a:cubicBezTo>
                  <a:pt x="58178" y="152009"/>
                  <a:pt x="57387" y="150064"/>
                  <a:pt x="58512" y="148939"/>
                </a:cubicBezTo>
                <a:cubicBezTo>
                  <a:pt x="59667" y="147784"/>
                  <a:pt x="61612" y="148605"/>
                  <a:pt x="61612" y="150216"/>
                </a:cubicBezTo>
                <a:cubicBezTo>
                  <a:pt x="61612" y="151219"/>
                  <a:pt x="60792" y="152009"/>
                  <a:pt x="59789" y="152009"/>
                </a:cubicBezTo>
                <a:close/>
                <a:moveTo>
                  <a:pt x="59789" y="149152"/>
                </a:moveTo>
                <a:cubicBezTo>
                  <a:pt x="58846" y="149152"/>
                  <a:pt x="58390" y="150276"/>
                  <a:pt x="59059" y="150945"/>
                </a:cubicBezTo>
                <a:cubicBezTo>
                  <a:pt x="59697" y="151614"/>
                  <a:pt x="60852" y="151128"/>
                  <a:pt x="60852" y="150216"/>
                </a:cubicBezTo>
                <a:cubicBezTo>
                  <a:pt x="60822" y="149638"/>
                  <a:pt x="60366" y="149182"/>
                  <a:pt x="59789" y="149182"/>
                </a:cubicBezTo>
                <a:close/>
                <a:moveTo>
                  <a:pt x="59789" y="156386"/>
                </a:moveTo>
                <a:cubicBezTo>
                  <a:pt x="58178" y="156386"/>
                  <a:pt x="57387" y="154441"/>
                  <a:pt x="58512" y="153286"/>
                </a:cubicBezTo>
                <a:cubicBezTo>
                  <a:pt x="59667" y="152161"/>
                  <a:pt x="61612" y="152951"/>
                  <a:pt x="61612" y="154562"/>
                </a:cubicBezTo>
                <a:cubicBezTo>
                  <a:pt x="61612" y="155596"/>
                  <a:pt x="60792" y="156416"/>
                  <a:pt x="59789" y="156416"/>
                </a:cubicBezTo>
                <a:close/>
                <a:moveTo>
                  <a:pt x="59789" y="153529"/>
                </a:moveTo>
                <a:cubicBezTo>
                  <a:pt x="58846" y="153529"/>
                  <a:pt x="58390" y="154653"/>
                  <a:pt x="59059" y="155322"/>
                </a:cubicBezTo>
                <a:cubicBezTo>
                  <a:pt x="59697" y="155960"/>
                  <a:pt x="60852" y="155504"/>
                  <a:pt x="60852" y="154562"/>
                </a:cubicBezTo>
                <a:cubicBezTo>
                  <a:pt x="60822" y="154015"/>
                  <a:pt x="60366" y="153559"/>
                  <a:pt x="59789" y="153559"/>
                </a:cubicBezTo>
                <a:close/>
                <a:moveTo>
                  <a:pt x="80458" y="162192"/>
                </a:moveTo>
                <a:cubicBezTo>
                  <a:pt x="78847" y="162192"/>
                  <a:pt x="78056" y="160246"/>
                  <a:pt x="79181" y="159122"/>
                </a:cubicBezTo>
                <a:cubicBezTo>
                  <a:pt x="80336" y="157997"/>
                  <a:pt x="82281" y="158787"/>
                  <a:pt x="82281" y="160398"/>
                </a:cubicBezTo>
                <a:cubicBezTo>
                  <a:pt x="82281" y="161401"/>
                  <a:pt x="81461" y="162222"/>
                  <a:pt x="80458" y="162222"/>
                </a:cubicBezTo>
                <a:close/>
                <a:moveTo>
                  <a:pt x="80458" y="159365"/>
                </a:moveTo>
                <a:cubicBezTo>
                  <a:pt x="79546" y="159365"/>
                  <a:pt x="79059" y="160489"/>
                  <a:pt x="79728" y="161128"/>
                </a:cubicBezTo>
                <a:cubicBezTo>
                  <a:pt x="80397" y="161796"/>
                  <a:pt x="81522" y="161340"/>
                  <a:pt x="81522" y="160398"/>
                </a:cubicBezTo>
                <a:cubicBezTo>
                  <a:pt x="81491" y="159821"/>
                  <a:pt x="81035" y="159365"/>
                  <a:pt x="80458" y="159365"/>
                </a:cubicBezTo>
                <a:close/>
                <a:moveTo>
                  <a:pt x="33253" y="117632"/>
                </a:moveTo>
                <a:cubicBezTo>
                  <a:pt x="31642" y="117632"/>
                  <a:pt x="30822" y="115686"/>
                  <a:pt x="31977" y="114531"/>
                </a:cubicBezTo>
                <a:cubicBezTo>
                  <a:pt x="33101" y="113407"/>
                  <a:pt x="35047" y="114197"/>
                  <a:pt x="35047" y="115808"/>
                </a:cubicBezTo>
                <a:cubicBezTo>
                  <a:pt x="35047" y="116811"/>
                  <a:pt x="34226" y="117632"/>
                  <a:pt x="33253" y="117632"/>
                </a:cubicBezTo>
                <a:close/>
                <a:moveTo>
                  <a:pt x="33253" y="114774"/>
                </a:moveTo>
                <a:cubicBezTo>
                  <a:pt x="32311" y="114774"/>
                  <a:pt x="31855" y="115899"/>
                  <a:pt x="32493" y="116568"/>
                </a:cubicBezTo>
                <a:cubicBezTo>
                  <a:pt x="33162" y="117206"/>
                  <a:pt x="34287" y="116750"/>
                  <a:pt x="34287" y="115808"/>
                </a:cubicBezTo>
                <a:cubicBezTo>
                  <a:pt x="34287" y="115230"/>
                  <a:pt x="33831" y="114774"/>
                  <a:pt x="33253" y="114774"/>
                </a:cubicBezTo>
                <a:close/>
                <a:moveTo>
                  <a:pt x="53102" y="107540"/>
                </a:moveTo>
                <a:lnTo>
                  <a:pt x="53102" y="103498"/>
                </a:lnTo>
                <a:lnTo>
                  <a:pt x="52342" y="103498"/>
                </a:lnTo>
                <a:lnTo>
                  <a:pt x="52342" y="107236"/>
                </a:lnTo>
                <a:lnTo>
                  <a:pt x="39363" y="120215"/>
                </a:lnTo>
                <a:lnTo>
                  <a:pt x="35442" y="120215"/>
                </a:lnTo>
                <a:lnTo>
                  <a:pt x="35442" y="120975"/>
                </a:lnTo>
                <a:lnTo>
                  <a:pt x="39667" y="120975"/>
                </a:lnTo>
                <a:close/>
                <a:moveTo>
                  <a:pt x="41278" y="112829"/>
                </a:moveTo>
                <a:lnTo>
                  <a:pt x="40761" y="112282"/>
                </a:lnTo>
                <a:lnTo>
                  <a:pt x="37600" y="115443"/>
                </a:lnTo>
                <a:lnTo>
                  <a:pt x="35442" y="115443"/>
                </a:lnTo>
                <a:lnTo>
                  <a:pt x="35442" y="116203"/>
                </a:lnTo>
                <a:lnTo>
                  <a:pt x="37904" y="116203"/>
                </a:lnTo>
                <a:close/>
                <a:moveTo>
                  <a:pt x="14347" y="150124"/>
                </a:moveTo>
                <a:lnTo>
                  <a:pt x="27873" y="150124"/>
                </a:lnTo>
                <a:lnTo>
                  <a:pt x="75199" y="102829"/>
                </a:lnTo>
                <a:lnTo>
                  <a:pt x="74683" y="102282"/>
                </a:lnTo>
                <a:lnTo>
                  <a:pt x="27600" y="149365"/>
                </a:lnTo>
                <a:lnTo>
                  <a:pt x="13587" y="149365"/>
                </a:lnTo>
                <a:lnTo>
                  <a:pt x="13587" y="159912"/>
                </a:lnTo>
                <a:lnTo>
                  <a:pt x="14347" y="159912"/>
                </a:lnTo>
                <a:close/>
                <a:moveTo>
                  <a:pt x="62494" y="109759"/>
                </a:moveTo>
                <a:lnTo>
                  <a:pt x="61947" y="109212"/>
                </a:lnTo>
                <a:lnTo>
                  <a:pt x="26019" y="145140"/>
                </a:lnTo>
                <a:lnTo>
                  <a:pt x="13952" y="145140"/>
                </a:lnTo>
                <a:lnTo>
                  <a:pt x="13952" y="145899"/>
                </a:lnTo>
                <a:lnTo>
                  <a:pt x="26323" y="145899"/>
                </a:lnTo>
                <a:close/>
                <a:moveTo>
                  <a:pt x="78968" y="158453"/>
                </a:moveTo>
                <a:lnTo>
                  <a:pt x="64774" y="144289"/>
                </a:lnTo>
                <a:lnTo>
                  <a:pt x="64257" y="144836"/>
                </a:lnTo>
                <a:lnTo>
                  <a:pt x="78421" y="159000"/>
                </a:lnTo>
                <a:close/>
                <a:moveTo>
                  <a:pt x="55077" y="150824"/>
                </a:moveTo>
                <a:lnTo>
                  <a:pt x="58360" y="147541"/>
                </a:lnTo>
                <a:lnTo>
                  <a:pt x="57813" y="146994"/>
                </a:lnTo>
                <a:lnTo>
                  <a:pt x="54317" y="150520"/>
                </a:lnTo>
                <a:lnTo>
                  <a:pt x="54317" y="165322"/>
                </a:lnTo>
                <a:lnTo>
                  <a:pt x="55077" y="165322"/>
                </a:lnTo>
                <a:close/>
                <a:moveTo>
                  <a:pt x="27782" y="162951"/>
                </a:moveTo>
                <a:lnTo>
                  <a:pt x="19423" y="162951"/>
                </a:lnTo>
                <a:lnTo>
                  <a:pt x="19423" y="154593"/>
                </a:lnTo>
                <a:lnTo>
                  <a:pt x="27782" y="154593"/>
                </a:lnTo>
                <a:close/>
                <a:moveTo>
                  <a:pt x="20183" y="162192"/>
                </a:moveTo>
                <a:lnTo>
                  <a:pt x="27022" y="162192"/>
                </a:lnTo>
                <a:lnTo>
                  <a:pt x="27022" y="155353"/>
                </a:lnTo>
                <a:lnTo>
                  <a:pt x="20183" y="155353"/>
                </a:lnTo>
                <a:close/>
                <a:moveTo>
                  <a:pt x="24013" y="162587"/>
                </a:moveTo>
                <a:lnTo>
                  <a:pt x="23253" y="162587"/>
                </a:lnTo>
                <a:lnTo>
                  <a:pt x="23253" y="176781"/>
                </a:lnTo>
                <a:lnTo>
                  <a:pt x="24013" y="176781"/>
                </a:lnTo>
                <a:close/>
                <a:moveTo>
                  <a:pt x="22402" y="162587"/>
                </a:moveTo>
                <a:lnTo>
                  <a:pt x="21642" y="162587"/>
                </a:lnTo>
                <a:lnTo>
                  <a:pt x="21642" y="176781"/>
                </a:lnTo>
                <a:lnTo>
                  <a:pt x="22402" y="176781"/>
                </a:lnTo>
                <a:close/>
                <a:moveTo>
                  <a:pt x="25533" y="162587"/>
                </a:moveTo>
                <a:lnTo>
                  <a:pt x="24773" y="162587"/>
                </a:lnTo>
                <a:lnTo>
                  <a:pt x="24773" y="176781"/>
                </a:lnTo>
                <a:lnTo>
                  <a:pt x="25533" y="176781"/>
                </a:lnTo>
                <a:close/>
                <a:moveTo>
                  <a:pt x="24013" y="152191"/>
                </a:moveTo>
                <a:lnTo>
                  <a:pt x="23253" y="152191"/>
                </a:lnTo>
                <a:lnTo>
                  <a:pt x="23253" y="154957"/>
                </a:lnTo>
                <a:lnTo>
                  <a:pt x="24013" y="154957"/>
                </a:lnTo>
                <a:close/>
                <a:moveTo>
                  <a:pt x="22402" y="152191"/>
                </a:moveTo>
                <a:lnTo>
                  <a:pt x="21642" y="152191"/>
                </a:lnTo>
                <a:lnTo>
                  <a:pt x="21642" y="154957"/>
                </a:lnTo>
                <a:lnTo>
                  <a:pt x="22402" y="154957"/>
                </a:lnTo>
                <a:close/>
                <a:moveTo>
                  <a:pt x="25502" y="152191"/>
                </a:moveTo>
                <a:lnTo>
                  <a:pt x="24742" y="152191"/>
                </a:lnTo>
                <a:lnTo>
                  <a:pt x="24742" y="154957"/>
                </a:lnTo>
                <a:lnTo>
                  <a:pt x="25502" y="154957"/>
                </a:lnTo>
                <a:close/>
                <a:moveTo>
                  <a:pt x="19757" y="158422"/>
                </a:moveTo>
                <a:lnTo>
                  <a:pt x="16991" y="158422"/>
                </a:lnTo>
                <a:lnTo>
                  <a:pt x="16991" y="159182"/>
                </a:lnTo>
                <a:lnTo>
                  <a:pt x="19757" y="159182"/>
                </a:lnTo>
                <a:close/>
                <a:moveTo>
                  <a:pt x="19757" y="156842"/>
                </a:moveTo>
                <a:lnTo>
                  <a:pt x="16991" y="156842"/>
                </a:lnTo>
                <a:lnTo>
                  <a:pt x="16991" y="157602"/>
                </a:lnTo>
                <a:lnTo>
                  <a:pt x="19757" y="157602"/>
                </a:lnTo>
                <a:close/>
                <a:moveTo>
                  <a:pt x="19757" y="159942"/>
                </a:moveTo>
                <a:lnTo>
                  <a:pt x="16991" y="159942"/>
                </a:lnTo>
                <a:lnTo>
                  <a:pt x="16991" y="160702"/>
                </a:lnTo>
                <a:lnTo>
                  <a:pt x="19757" y="160702"/>
                </a:lnTo>
                <a:close/>
                <a:moveTo>
                  <a:pt x="30153" y="158422"/>
                </a:moveTo>
                <a:lnTo>
                  <a:pt x="27387" y="158422"/>
                </a:lnTo>
                <a:lnTo>
                  <a:pt x="27387" y="159182"/>
                </a:lnTo>
                <a:lnTo>
                  <a:pt x="30153" y="159182"/>
                </a:lnTo>
                <a:close/>
                <a:moveTo>
                  <a:pt x="30153" y="156811"/>
                </a:moveTo>
                <a:lnTo>
                  <a:pt x="27387" y="156811"/>
                </a:lnTo>
                <a:lnTo>
                  <a:pt x="27387" y="157571"/>
                </a:lnTo>
                <a:lnTo>
                  <a:pt x="30153" y="157571"/>
                </a:lnTo>
                <a:close/>
                <a:moveTo>
                  <a:pt x="30153" y="159912"/>
                </a:moveTo>
                <a:lnTo>
                  <a:pt x="27387" y="159912"/>
                </a:lnTo>
                <a:lnTo>
                  <a:pt x="27387" y="160672"/>
                </a:lnTo>
                <a:lnTo>
                  <a:pt x="30153" y="160672"/>
                </a:lnTo>
                <a:close/>
                <a:moveTo>
                  <a:pt x="87145" y="88148"/>
                </a:moveTo>
                <a:lnTo>
                  <a:pt x="78786" y="88148"/>
                </a:lnTo>
                <a:lnTo>
                  <a:pt x="78786" y="79789"/>
                </a:lnTo>
                <a:lnTo>
                  <a:pt x="87145" y="79789"/>
                </a:lnTo>
                <a:close/>
                <a:moveTo>
                  <a:pt x="79546" y="87388"/>
                </a:moveTo>
                <a:lnTo>
                  <a:pt x="86385" y="87388"/>
                </a:lnTo>
                <a:lnTo>
                  <a:pt x="86385" y="80549"/>
                </a:lnTo>
                <a:lnTo>
                  <a:pt x="79546" y="80549"/>
                </a:lnTo>
                <a:close/>
                <a:moveTo>
                  <a:pt x="83376" y="87753"/>
                </a:moveTo>
                <a:lnTo>
                  <a:pt x="82616" y="87753"/>
                </a:lnTo>
                <a:lnTo>
                  <a:pt x="82616" y="90519"/>
                </a:lnTo>
                <a:lnTo>
                  <a:pt x="83376" y="90519"/>
                </a:lnTo>
                <a:close/>
                <a:moveTo>
                  <a:pt x="81765" y="87753"/>
                </a:moveTo>
                <a:lnTo>
                  <a:pt x="81005" y="87753"/>
                </a:lnTo>
                <a:lnTo>
                  <a:pt x="81005" y="90519"/>
                </a:lnTo>
                <a:lnTo>
                  <a:pt x="81765" y="90519"/>
                </a:lnTo>
                <a:close/>
                <a:moveTo>
                  <a:pt x="84895" y="87753"/>
                </a:moveTo>
                <a:lnTo>
                  <a:pt x="84136" y="87753"/>
                </a:lnTo>
                <a:lnTo>
                  <a:pt x="84136" y="90519"/>
                </a:lnTo>
                <a:lnTo>
                  <a:pt x="84895" y="90519"/>
                </a:lnTo>
                <a:close/>
                <a:moveTo>
                  <a:pt x="83376" y="77357"/>
                </a:moveTo>
                <a:lnTo>
                  <a:pt x="82616" y="77357"/>
                </a:lnTo>
                <a:lnTo>
                  <a:pt x="82616" y="80154"/>
                </a:lnTo>
                <a:lnTo>
                  <a:pt x="83376" y="80154"/>
                </a:lnTo>
                <a:close/>
                <a:moveTo>
                  <a:pt x="81765" y="77357"/>
                </a:moveTo>
                <a:lnTo>
                  <a:pt x="81005" y="77357"/>
                </a:lnTo>
                <a:lnTo>
                  <a:pt x="81005" y="80154"/>
                </a:lnTo>
                <a:lnTo>
                  <a:pt x="81765" y="80154"/>
                </a:lnTo>
                <a:close/>
                <a:moveTo>
                  <a:pt x="84865" y="77357"/>
                </a:moveTo>
                <a:lnTo>
                  <a:pt x="84105" y="77357"/>
                </a:lnTo>
                <a:lnTo>
                  <a:pt x="84105" y="80154"/>
                </a:lnTo>
                <a:lnTo>
                  <a:pt x="84865" y="80154"/>
                </a:lnTo>
                <a:close/>
                <a:moveTo>
                  <a:pt x="79120" y="83619"/>
                </a:moveTo>
                <a:lnTo>
                  <a:pt x="76354" y="83619"/>
                </a:lnTo>
                <a:lnTo>
                  <a:pt x="76354" y="84379"/>
                </a:lnTo>
                <a:lnTo>
                  <a:pt x="79120" y="84379"/>
                </a:lnTo>
                <a:close/>
                <a:moveTo>
                  <a:pt x="79120" y="82008"/>
                </a:moveTo>
                <a:lnTo>
                  <a:pt x="76354" y="82008"/>
                </a:lnTo>
                <a:lnTo>
                  <a:pt x="76354" y="82768"/>
                </a:lnTo>
                <a:lnTo>
                  <a:pt x="79120" y="82768"/>
                </a:lnTo>
                <a:close/>
                <a:moveTo>
                  <a:pt x="79120" y="85139"/>
                </a:moveTo>
                <a:lnTo>
                  <a:pt x="76354" y="85139"/>
                </a:lnTo>
                <a:lnTo>
                  <a:pt x="76354" y="85899"/>
                </a:lnTo>
                <a:lnTo>
                  <a:pt x="79120" y="85899"/>
                </a:lnTo>
                <a:close/>
                <a:moveTo>
                  <a:pt x="89516" y="83619"/>
                </a:moveTo>
                <a:lnTo>
                  <a:pt x="86750" y="83619"/>
                </a:lnTo>
                <a:lnTo>
                  <a:pt x="86750" y="84379"/>
                </a:lnTo>
                <a:lnTo>
                  <a:pt x="89516" y="84379"/>
                </a:lnTo>
                <a:close/>
                <a:moveTo>
                  <a:pt x="89516" y="82008"/>
                </a:moveTo>
                <a:lnTo>
                  <a:pt x="86750" y="82008"/>
                </a:lnTo>
                <a:lnTo>
                  <a:pt x="86750" y="82768"/>
                </a:lnTo>
                <a:lnTo>
                  <a:pt x="89516" y="82768"/>
                </a:lnTo>
                <a:close/>
                <a:moveTo>
                  <a:pt x="89516" y="85108"/>
                </a:moveTo>
                <a:lnTo>
                  <a:pt x="86750" y="85108"/>
                </a:lnTo>
                <a:lnTo>
                  <a:pt x="86750" y="85868"/>
                </a:lnTo>
                <a:lnTo>
                  <a:pt x="89516" y="85868"/>
                </a:lnTo>
                <a:close/>
                <a:moveTo>
                  <a:pt x="72038" y="31247"/>
                </a:moveTo>
                <a:lnTo>
                  <a:pt x="63679" y="31247"/>
                </a:lnTo>
                <a:lnTo>
                  <a:pt x="63679" y="22889"/>
                </a:lnTo>
                <a:lnTo>
                  <a:pt x="72038" y="22889"/>
                </a:lnTo>
                <a:close/>
                <a:moveTo>
                  <a:pt x="64439" y="30487"/>
                </a:moveTo>
                <a:lnTo>
                  <a:pt x="71278" y="30487"/>
                </a:lnTo>
                <a:lnTo>
                  <a:pt x="71278" y="23648"/>
                </a:lnTo>
                <a:lnTo>
                  <a:pt x="64439" y="23648"/>
                </a:lnTo>
                <a:close/>
                <a:moveTo>
                  <a:pt x="68269" y="30883"/>
                </a:moveTo>
                <a:lnTo>
                  <a:pt x="67509" y="30883"/>
                </a:lnTo>
                <a:lnTo>
                  <a:pt x="67509" y="33649"/>
                </a:lnTo>
                <a:lnTo>
                  <a:pt x="68269" y="33649"/>
                </a:lnTo>
                <a:close/>
                <a:moveTo>
                  <a:pt x="66658" y="30883"/>
                </a:moveTo>
                <a:lnTo>
                  <a:pt x="65898" y="30883"/>
                </a:lnTo>
                <a:lnTo>
                  <a:pt x="65898" y="33649"/>
                </a:lnTo>
                <a:lnTo>
                  <a:pt x="66658" y="33649"/>
                </a:lnTo>
                <a:close/>
                <a:moveTo>
                  <a:pt x="69758" y="30883"/>
                </a:moveTo>
                <a:lnTo>
                  <a:pt x="68999" y="30883"/>
                </a:lnTo>
                <a:lnTo>
                  <a:pt x="68999" y="33649"/>
                </a:lnTo>
                <a:lnTo>
                  <a:pt x="69758" y="33649"/>
                </a:lnTo>
                <a:close/>
                <a:moveTo>
                  <a:pt x="68239" y="20487"/>
                </a:moveTo>
                <a:lnTo>
                  <a:pt x="67479" y="20487"/>
                </a:lnTo>
                <a:lnTo>
                  <a:pt x="67479" y="23253"/>
                </a:lnTo>
                <a:lnTo>
                  <a:pt x="68239" y="23253"/>
                </a:lnTo>
                <a:close/>
                <a:moveTo>
                  <a:pt x="66658" y="20487"/>
                </a:moveTo>
                <a:lnTo>
                  <a:pt x="65898" y="20487"/>
                </a:lnTo>
                <a:lnTo>
                  <a:pt x="65898" y="23253"/>
                </a:lnTo>
                <a:lnTo>
                  <a:pt x="66658" y="23253"/>
                </a:lnTo>
                <a:close/>
                <a:moveTo>
                  <a:pt x="69758" y="20487"/>
                </a:moveTo>
                <a:lnTo>
                  <a:pt x="68999" y="20487"/>
                </a:lnTo>
                <a:lnTo>
                  <a:pt x="68999" y="23253"/>
                </a:lnTo>
                <a:lnTo>
                  <a:pt x="69758" y="23253"/>
                </a:lnTo>
                <a:close/>
                <a:moveTo>
                  <a:pt x="64014" y="26718"/>
                </a:moveTo>
                <a:lnTo>
                  <a:pt x="61248" y="26718"/>
                </a:lnTo>
                <a:lnTo>
                  <a:pt x="61248" y="27478"/>
                </a:lnTo>
                <a:lnTo>
                  <a:pt x="64014" y="27478"/>
                </a:lnTo>
                <a:close/>
                <a:moveTo>
                  <a:pt x="64014" y="25138"/>
                </a:moveTo>
                <a:lnTo>
                  <a:pt x="61248" y="25138"/>
                </a:lnTo>
                <a:lnTo>
                  <a:pt x="61248" y="25898"/>
                </a:lnTo>
                <a:lnTo>
                  <a:pt x="64014" y="25898"/>
                </a:lnTo>
                <a:close/>
                <a:moveTo>
                  <a:pt x="64014" y="28238"/>
                </a:moveTo>
                <a:lnTo>
                  <a:pt x="61248" y="28238"/>
                </a:lnTo>
                <a:lnTo>
                  <a:pt x="61248" y="28998"/>
                </a:lnTo>
                <a:lnTo>
                  <a:pt x="64014" y="28998"/>
                </a:lnTo>
                <a:close/>
                <a:moveTo>
                  <a:pt x="74409" y="26718"/>
                </a:moveTo>
                <a:lnTo>
                  <a:pt x="71673" y="26718"/>
                </a:lnTo>
                <a:lnTo>
                  <a:pt x="71673" y="27478"/>
                </a:lnTo>
                <a:lnTo>
                  <a:pt x="74439" y="27478"/>
                </a:lnTo>
                <a:close/>
                <a:moveTo>
                  <a:pt x="74409" y="25107"/>
                </a:moveTo>
                <a:lnTo>
                  <a:pt x="71673" y="25107"/>
                </a:lnTo>
                <a:lnTo>
                  <a:pt x="71673" y="25867"/>
                </a:lnTo>
                <a:lnTo>
                  <a:pt x="74439" y="25867"/>
                </a:lnTo>
                <a:close/>
                <a:moveTo>
                  <a:pt x="74409" y="28208"/>
                </a:moveTo>
                <a:lnTo>
                  <a:pt x="71673" y="28208"/>
                </a:lnTo>
                <a:lnTo>
                  <a:pt x="71673" y="28968"/>
                </a:lnTo>
                <a:lnTo>
                  <a:pt x="74439" y="28968"/>
                </a:lnTo>
                <a:close/>
                <a:moveTo>
                  <a:pt x="57235" y="31247"/>
                </a:moveTo>
                <a:lnTo>
                  <a:pt x="48877" y="31247"/>
                </a:lnTo>
                <a:lnTo>
                  <a:pt x="48877" y="22889"/>
                </a:lnTo>
                <a:lnTo>
                  <a:pt x="57235" y="22889"/>
                </a:lnTo>
                <a:close/>
                <a:moveTo>
                  <a:pt x="49636" y="30487"/>
                </a:moveTo>
                <a:lnTo>
                  <a:pt x="56475" y="30487"/>
                </a:lnTo>
                <a:lnTo>
                  <a:pt x="56475" y="23648"/>
                </a:lnTo>
                <a:lnTo>
                  <a:pt x="49636" y="23648"/>
                </a:lnTo>
                <a:close/>
                <a:moveTo>
                  <a:pt x="53436" y="30883"/>
                </a:moveTo>
                <a:lnTo>
                  <a:pt x="52676" y="30883"/>
                </a:lnTo>
                <a:lnTo>
                  <a:pt x="52676" y="54257"/>
                </a:lnTo>
                <a:lnTo>
                  <a:pt x="53436" y="54257"/>
                </a:lnTo>
                <a:close/>
                <a:moveTo>
                  <a:pt x="51825" y="30883"/>
                </a:moveTo>
                <a:lnTo>
                  <a:pt x="51065" y="30883"/>
                </a:lnTo>
                <a:lnTo>
                  <a:pt x="51065" y="54257"/>
                </a:lnTo>
                <a:lnTo>
                  <a:pt x="51825" y="54257"/>
                </a:lnTo>
                <a:close/>
                <a:moveTo>
                  <a:pt x="63345" y="59333"/>
                </a:moveTo>
                <a:lnTo>
                  <a:pt x="57904" y="53862"/>
                </a:lnTo>
                <a:lnTo>
                  <a:pt x="54956" y="53862"/>
                </a:lnTo>
                <a:lnTo>
                  <a:pt x="54956" y="30883"/>
                </a:lnTo>
                <a:lnTo>
                  <a:pt x="54196" y="30883"/>
                </a:lnTo>
                <a:lnTo>
                  <a:pt x="54196" y="54652"/>
                </a:lnTo>
                <a:lnTo>
                  <a:pt x="57600" y="54652"/>
                </a:lnTo>
                <a:lnTo>
                  <a:pt x="62828" y="59880"/>
                </a:lnTo>
                <a:close/>
                <a:moveTo>
                  <a:pt x="53436" y="20457"/>
                </a:moveTo>
                <a:lnTo>
                  <a:pt x="52676" y="20457"/>
                </a:lnTo>
                <a:lnTo>
                  <a:pt x="52676" y="23223"/>
                </a:lnTo>
                <a:lnTo>
                  <a:pt x="53436" y="23223"/>
                </a:lnTo>
                <a:close/>
                <a:moveTo>
                  <a:pt x="51825" y="20457"/>
                </a:moveTo>
                <a:lnTo>
                  <a:pt x="51065" y="20457"/>
                </a:lnTo>
                <a:lnTo>
                  <a:pt x="51065" y="23223"/>
                </a:lnTo>
                <a:lnTo>
                  <a:pt x="51825" y="23223"/>
                </a:lnTo>
                <a:close/>
                <a:moveTo>
                  <a:pt x="54925" y="20457"/>
                </a:moveTo>
                <a:lnTo>
                  <a:pt x="54165" y="20457"/>
                </a:lnTo>
                <a:lnTo>
                  <a:pt x="54165" y="23223"/>
                </a:lnTo>
                <a:lnTo>
                  <a:pt x="54925" y="23223"/>
                </a:lnTo>
                <a:close/>
                <a:moveTo>
                  <a:pt x="49181" y="26718"/>
                </a:moveTo>
                <a:lnTo>
                  <a:pt x="46415" y="26718"/>
                </a:lnTo>
                <a:lnTo>
                  <a:pt x="46415" y="27478"/>
                </a:lnTo>
                <a:lnTo>
                  <a:pt x="49181" y="27478"/>
                </a:lnTo>
                <a:close/>
                <a:moveTo>
                  <a:pt x="49181" y="25107"/>
                </a:moveTo>
                <a:lnTo>
                  <a:pt x="46415" y="25107"/>
                </a:lnTo>
                <a:lnTo>
                  <a:pt x="46415" y="25867"/>
                </a:lnTo>
                <a:lnTo>
                  <a:pt x="49181" y="25867"/>
                </a:lnTo>
                <a:close/>
                <a:moveTo>
                  <a:pt x="49181" y="28208"/>
                </a:moveTo>
                <a:lnTo>
                  <a:pt x="46415" y="28208"/>
                </a:lnTo>
                <a:lnTo>
                  <a:pt x="46415" y="28968"/>
                </a:lnTo>
                <a:lnTo>
                  <a:pt x="49181" y="28968"/>
                </a:lnTo>
                <a:close/>
                <a:moveTo>
                  <a:pt x="59576" y="26688"/>
                </a:moveTo>
                <a:lnTo>
                  <a:pt x="56810" y="26688"/>
                </a:lnTo>
                <a:lnTo>
                  <a:pt x="56810" y="27448"/>
                </a:lnTo>
                <a:lnTo>
                  <a:pt x="59576" y="27448"/>
                </a:lnTo>
                <a:close/>
                <a:moveTo>
                  <a:pt x="59576" y="25107"/>
                </a:moveTo>
                <a:lnTo>
                  <a:pt x="56810" y="25107"/>
                </a:lnTo>
                <a:lnTo>
                  <a:pt x="56810" y="25867"/>
                </a:lnTo>
                <a:lnTo>
                  <a:pt x="59576" y="25867"/>
                </a:lnTo>
                <a:close/>
                <a:moveTo>
                  <a:pt x="59576" y="28208"/>
                </a:moveTo>
                <a:lnTo>
                  <a:pt x="56810" y="28208"/>
                </a:lnTo>
                <a:lnTo>
                  <a:pt x="56810" y="28968"/>
                </a:lnTo>
                <a:lnTo>
                  <a:pt x="59576" y="28968"/>
                </a:lnTo>
                <a:close/>
                <a:moveTo>
                  <a:pt x="88938" y="34712"/>
                </a:moveTo>
                <a:lnTo>
                  <a:pt x="80367" y="34712"/>
                </a:lnTo>
                <a:lnTo>
                  <a:pt x="80367" y="35472"/>
                </a:lnTo>
                <a:lnTo>
                  <a:pt x="88938" y="35472"/>
                </a:lnTo>
                <a:close/>
                <a:moveTo>
                  <a:pt x="88938" y="32342"/>
                </a:moveTo>
                <a:lnTo>
                  <a:pt x="80367" y="32342"/>
                </a:lnTo>
                <a:lnTo>
                  <a:pt x="80367" y="33101"/>
                </a:lnTo>
                <a:lnTo>
                  <a:pt x="88938" y="33101"/>
                </a:lnTo>
                <a:close/>
                <a:moveTo>
                  <a:pt x="88938" y="29971"/>
                </a:moveTo>
                <a:lnTo>
                  <a:pt x="80367" y="29971"/>
                </a:lnTo>
                <a:lnTo>
                  <a:pt x="80367" y="30731"/>
                </a:lnTo>
                <a:lnTo>
                  <a:pt x="88938" y="30731"/>
                </a:lnTo>
                <a:close/>
                <a:moveTo>
                  <a:pt x="88938" y="27600"/>
                </a:moveTo>
                <a:lnTo>
                  <a:pt x="80367" y="27600"/>
                </a:lnTo>
                <a:lnTo>
                  <a:pt x="80367" y="28360"/>
                </a:lnTo>
                <a:lnTo>
                  <a:pt x="88938" y="28360"/>
                </a:lnTo>
                <a:close/>
                <a:moveTo>
                  <a:pt x="71521" y="111704"/>
                </a:moveTo>
                <a:lnTo>
                  <a:pt x="89212" y="94014"/>
                </a:lnTo>
                <a:lnTo>
                  <a:pt x="88665" y="93467"/>
                </a:lnTo>
                <a:lnTo>
                  <a:pt x="70761" y="111370"/>
                </a:lnTo>
                <a:lnTo>
                  <a:pt x="70761" y="119455"/>
                </a:lnTo>
                <a:lnTo>
                  <a:pt x="71521" y="119455"/>
                </a:lnTo>
                <a:close/>
                <a:moveTo>
                  <a:pt x="89060" y="9363"/>
                </a:moveTo>
                <a:lnTo>
                  <a:pt x="71096" y="9363"/>
                </a:lnTo>
                <a:lnTo>
                  <a:pt x="65716" y="3952"/>
                </a:lnTo>
                <a:lnTo>
                  <a:pt x="65169" y="4499"/>
                </a:lnTo>
                <a:lnTo>
                  <a:pt x="70792" y="10122"/>
                </a:lnTo>
                <a:lnTo>
                  <a:pt x="89060" y="10122"/>
                </a:lnTo>
                <a:close/>
                <a:moveTo>
                  <a:pt x="88938" y="11825"/>
                </a:moveTo>
                <a:lnTo>
                  <a:pt x="56324" y="11825"/>
                </a:lnTo>
                <a:lnTo>
                  <a:pt x="56324" y="12584"/>
                </a:lnTo>
                <a:lnTo>
                  <a:pt x="88938" y="12584"/>
                </a:lnTo>
                <a:close/>
                <a:moveTo>
                  <a:pt x="12797" y="164745"/>
                </a:moveTo>
                <a:lnTo>
                  <a:pt x="12280" y="164198"/>
                </a:lnTo>
                <a:lnTo>
                  <a:pt x="0" y="176477"/>
                </a:lnTo>
                <a:lnTo>
                  <a:pt x="547" y="176994"/>
                </a:lnTo>
                <a:close/>
                <a:moveTo>
                  <a:pt x="89455" y="173985"/>
                </a:moveTo>
                <a:lnTo>
                  <a:pt x="62494" y="146994"/>
                </a:lnTo>
                <a:lnTo>
                  <a:pt x="61947" y="147541"/>
                </a:lnTo>
                <a:lnTo>
                  <a:pt x="88938" y="174502"/>
                </a:lnTo>
                <a:close/>
                <a:moveTo>
                  <a:pt x="87388" y="176477"/>
                </a:moveTo>
                <a:lnTo>
                  <a:pt x="62494" y="151583"/>
                </a:lnTo>
                <a:lnTo>
                  <a:pt x="61947" y="152100"/>
                </a:lnTo>
                <a:lnTo>
                  <a:pt x="86871" y="177025"/>
                </a:lnTo>
                <a:close/>
                <a:moveTo>
                  <a:pt x="82798" y="176477"/>
                </a:moveTo>
                <a:lnTo>
                  <a:pt x="62494" y="156143"/>
                </a:lnTo>
                <a:lnTo>
                  <a:pt x="61947" y="156690"/>
                </a:lnTo>
                <a:lnTo>
                  <a:pt x="82281" y="177025"/>
                </a:lnTo>
                <a:close/>
                <a:moveTo>
                  <a:pt x="41399" y="153316"/>
                </a:moveTo>
                <a:lnTo>
                  <a:pt x="63041" y="131674"/>
                </a:lnTo>
                <a:lnTo>
                  <a:pt x="82281" y="131674"/>
                </a:lnTo>
                <a:lnTo>
                  <a:pt x="82281" y="114197"/>
                </a:lnTo>
                <a:lnTo>
                  <a:pt x="81522" y="114197"/>
                </a:lnTo>
                <a:lnTo>
                  <a:pt x="81522" y="130914"/>
                </a:lnTo>
                <a:lnTo>
                  <a:pt x="62737" y="130914"/>
                </a:lnTo>
                <a:lnTo>
                  <a:pt x="40639" y="153012"/>
                </a:lnTo>
                <a:lnTo>
                  <a:pt x="40639" y="176751"/>
                </a:lnTo>
                <a:lnTo>
                  <a:pt x="41399" y="176751"/>
                </a:lnTo>
                <a:close/>
                <a:moveTo>
                  <a:pt x="69211" y="131279"/>
                </a:moveTo>
                <a:lnTo>
                  <a:pt x="68451" y="131279"/>
                </a:lnTo>
                <a:lnTo>
                  <a:pt x="68451" y="136842"/>
                </a:lnTo>
                <a:lnTo>
                  <a:pt x="69211" y="136842"/>
                </a:lnTo>
                <a:close/>
                <a:moveTo>
                  <a:pt x="71521" y="136994"/>
                </a:moveTo>
                <a:lnTo>
                  <a:pt x="71521" y="131279"/>
                </a:lnTo>
                <a:lnTo>
                  <a:pt x="70761" y="131279"/>
                </a:lnTo>
                <a:lnTo>
                  <a:pt x="70761" y="136659"/>
                </a:lnTo>
                <a:lnTo>
                  <a:pt x="70184" y="137267"/>
                </a:lnTo>
                <a:lnTo>
                  <a:pt x="70731" y="137784"/>
                </a:lnTo>
                <a:close/>
                <a:moveTo>
                  <a:pt x="73862" y="131279"/>
                </a:moveTo>
                <a:lnTo>
                  <a:pt x="73102" y="131279"/>
                </a:lnTo>
                <a:lnTo>
                  <a:pt x="73102" y="136842"/>
                </a:lnTo>
                <a:lnTo>
                  <a:pt x="73862" y="136842"/>
                </a:lnTo>
                <a:close/>
                <a:moveTo>
                  <a:pt x="76749" y="137206"/>
                </a:moveTo>
                <a:lnTo>
                  <a:pt x="76202" y="136659"/>
                </a:lnTo>
                <a:lnTo>
                  <a:pt x="76202" y="131279"/>
                </a:lnTo>
                <a:lnTo>
                  <a:pt x="75442" y="131279"/>
                </a:lnTo>
                <a:lnTo>
                  <a:pt x="75442" y="136994"/>
                </a:lnTo>
                <a:lnTo>
                  <a:pt x="76202" y="137753"/>
                </a:lnTo>
                <a:close/>
                <a:moveTo>
                  <a:pt x="78512" y="131279"/>
                </a:moveTo>
                <a:lnTo>
                  <a:pt x="77752" y="131279"/>
                </a:lnTo>
                <a:lnTo>
                  <a:pt x="77752" y="136842"/>
                </a:lnTo>
                <a:lnTo>
                  <a:pt x="78512" y="13684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10800000">
            <a:off x="-24" y="-30"/>
            <a:ext cx="1154624" cy="1153105"/>
          </a:xfrm>
          <a:custGeom>
            <a:avLst/>
            <a:gdLst/>
            <a:ahLst/>
            <a:cxnLst/>
            <a:rect l="l" t="t" r="r" b="b"/>
            <a:pathLst>
              <a:path w="35722" h="35675" extrusionOk="0">
                <a:moveTo>
                  <a:pt x="34536" y="191"/>
                </a:moveTo>
                <a:cubicBezTo>
                  <a:pt x="34844" y="191"/>
                  <a:pt x="35164" y="191"/>
                  <a:pt x="35497" y="202"/>
                </a:cubicBezTo>
                <a:lnTo>
                  <a:pt x="35425" y="2242"/>
                </a:lnTo>
                <a:cubicBezTo>
                  <a:pt x="35129" y="2230"/>
                  <a:pt x="34832" y="2230"/>
                  <a:pt x="34536" y="2230"/>
                </a:cubicBezTo>
                <a:lnTo>
                  <a:pt x="34536" y="191"/>
                </a:lnTo>
                <a:close/>
                <a:moveTo>
                  <a:pt x="31998" y="285"/>
                </a:moveTo>
                <a:lnTo>
                  <a:pt x="32152" y="2325"/>
                </a:lnTo>
                <a:cubicBezTo>
                  <a:pt x="31844" y="2349"/>
                  <a:pt x="31547" y="2373"/>
                  <a:pt x="31251" y="2396"/>
                </a:cubicBezTo>
                <a:lnTo>
                  <a:pt x="31037" y="368"/>
                </a:lnTo>
                <a:cubicBezTo>
                  <a:pt x="31357" y="333"/>
                  <a:pt x="31690" y="309"/>
                  <a:pt x="31998" y="285"/>
                </a:cubicBezTo>
                <a:close/>
                <a:moveTo>
                  <a:pt x="34311" y="1"/>
                </a:moveTo>
                <a:lnTo>
                  <a:pt x="34322" y="2432"/>
                </a:lnTo>
                <a:lnTo>
                  <a:pt x="34417" y="2432"/>
                </a:lnTo>
                <a:cubicBezTo>
                  <a:pt x="34773" y="2432"/>
                  <a:pt x="35141" y="2432"/>
                  <a:pt x="35508" y="2444"/>
                </a:cubicBezTo>
                <a:lnTo>
                  <a:pt x="35603" y="2444"/>
                </a:lnTo>
                <a:lnTo>
                  <a:pt x="35674" y="13"/>
                </a:lnTo>
                <a:lnTo>
                  <a:pt x="35580" y="13"/>
                </a:lnTo>
                <a:cubicBezTo>
                  <a:pt x="35188" y="1"/>
                  <a:pt x="34785" y="1"/>
                  <a:pt x="34405" y="1"/>
                </a:cubicBezTo>
                <a:close/>
                <a:moveTo>
                  <a:pt x="32081" y="72"/>
                </a:moveTo>
                <a:cubicBezTo>
                  <a:pt x="31701" y="108"/>
                  <a:pt x="31310" y="143"/>
                  <a:pt x="30919" y="179"/>
                </a:cubicBezTo>
                <a:lnTo>
                  <a:pt x="30824" y="191"/>
                </a:lnTo>
                <a:lnTo>
                  <a:pt x="31073" y="2610"/>
                </a:lnTo>
                <a:lnTo>
                  <a:pt x="31180" y="2598"/>
                </a:lnTo>
                <a:cubicBezTo>
                  <a:pt x="31535" y="2562"/>
                  <a:pt x="31891" y="2527"/>
                  <a:pt x="32259" y="2503"/>
                </a:cubicBezTo>
                <a:lnTo>
                  <a:pt x="32354" y="2503"/>
                </a:lnTo>
                <a:lnTo>
                  <a:pt x="32188" y="72"/>
                </a:lnTo>
                <a:close/>
                <a:moveTo>
                  <a:pt x="28535" y="724"/>
                </a:moveTo>
                <a:lnTo>
                  <a:pt x="28891" y="2729"/>
                </a:lnTo>
                <a:cubicBezTo>
                  <a:pt x="28606" y="2776"/>
                  <a:pt x="28309" y="2835"/>
                  <a:pt x="28013" y="2895"/>
                </a:cubicBezTo>
                <a:lnTo>
                  <a:pt x="27586" y="902"/>
                </a:lnTo>
                <a:cubicBezTo>
                  <a:pt x="27906" y="843"/>
                  <a:pt x="28215" y="772"/>
                  <a:pt x="28535" y="724"/>
                </a:cubicBezTo>
                <a:close/>
                <a:moveTo>
                  <a:pt x="28701" y="487"/>
                </a:moveTo>
                <a:lnTo>
                  <a:pt x="28606" y="511"/>
                </a:lnTo>
                <a:cubicBezTo>
                  <a:pt x="28215" y="570"/>
                  <a:pt x="27835" y="653"/>
                  <a:pt x="27456" y="724"/>
                </a:cubicBezTo>
                <a:lnTo>
                  <a:pt x="27361" y="748"/>
                </a:lnTo>
                <a:lnTo>
                  <a:pt x="27859" y="3132"/>
                </a:lnTo>
                <a:lnTo>
                  <a:pt x="27954" y="3108"/>
                </a:lnTo>
                <a:cubicBezTo>
                  <a:pt x="28309" y="3037"/>
                  <a:pt x="28665" y="2966"/>
                  <a:pt x="29021" y="2906"/>
                </a:cubicBezTo>
                <a:lnTo>
                  <a:pt x="29116" y="2883"/>
                </a:lnTo>
                <a:lnTo>
                  <a:pt x="28701" y="487"/>
                </a:lnTo>
                <a:close/>
                <a:moveTo>
                  <a:pt x="34299" y="6796"/>
                </a:moveTo>
                <a:cubicBezTo>
                  <a:pt x="34038" y="6796"/>
                  <a:pt x="33777" y="6808"/>
                  <a:pt x="33516" y="6808"/>
                </a:cubicBezTo>
                <a:lnTo>
                  <a:pt x="33516" y="7200"/>
                </a:lnTo>
                <a:cubicBezTo>
                  <a:pt x="33777" y="7200"/>
                  <a:pt x="34038" y="7188"/>
                  <a:pt x="34299" y="7188"/>
                </a:cubicBezTo>
                <a:lnTo>
                  <a:pt x="34299" y="6796"/>
                </a:lnTo>
                <a:close/>
                <a:moveTo>
                  <a:pt x="35295" y="6808"/>
                </a:moveTo>
                <a:lnTo>
                  <a:pt x="35283" y="7200"/>
                </a:lnTo>
                <a:lnTo>
                  <a:pt x="35722" y="7223"/>
                </a:lnTo>
                <a:lnTo>
                  <a:pt x="35722" y="6832"/>
                </a:lnTo>
                <a:cubicBezTo>
                  <a:pt x="35580" y="6820"/>
                  <a:pt x="35437" y="6820"/>
                  <a:pt x="35295" y="6808"/>
                </a:cubicBezTo>
                <a:close/>
                <a:moveTo>
                  <a:pt x="32520" y="6856"/>
                </a:moveTo>
                <a:cubicBezTo>
                  <a:pt x="32247" y="6868"/>
                  <a:pt x="31986" y="6891"/>
                  <a:pt x="31725" y="6915"/>
                </a:cubicBezTo>
                <a:lnTo>
                  <a:pt x="31761" y="7306"/>
                </a:lnTo>
                <a:cubicBezTo>
                  <a:pt x="32022" y="7283"/>
                  <a:pt x="32283" y="7259"/>
                  <a:pt x="32543" y="7247"/>
                </a:cubicBezTo>
                <a:lnTo>
                  <a:pt x="32520" y="6856"/>
                </a:lnTo>
                <a:close/>
                <a:moveTo>
                  <a:pt x="30741" y="7022"/>
                </a:moveTo>
                <a:cubicBezTo>
                  <a:pt x="30468" y="7057"/>
                  <a:pt x="30207" y="7093"/>
                  <a:pt x="29946" y="7140"/>
                </a:cubicBezTo>
                <a:lnTo>
                  <a:pt x="30017" y="7532"/>
                </a:lnTo>
                <a:cubicBezTo>
                  <a:pt x="30266" y="7484"/>
                  <a:pt x="30527" y="7449"/>
                  <a:pt x="30788" y="7413"/>
                </a:cubicBezTo>
                <a:lnTo>
                  <a:pt x="30741" y="7022"/>
                </a:lnTo>
                <a:close/>
                <a:moveTo>
                  <a:pt x="28974" y="7306"/>
                </a:moveTo>
                <a:cubicBezTo>
                  <a:pt x="28713" y="7366"/>
                  <a:pt x="28452" y="7413"/>
                  <a:pt x="28191" y="7472"/>
                </a:cubicBezTo>
                <a:lnTo>
                  <a:pt x="28286" y="7864"/>
                </a:lnTo>
                <a:cubicBezTo>
                  <a:pt x="28535" y="7804"/>
                  <a:pt x="28796" y="7745"/>
                  <a:pt x="29045" y="7698"/>
                </a:cubicBezTo>
                <a:lnTo>
                  <a:pt x="28974" y="7306"/>
                </a:lnTo>
                <a:close/>
                <a:moveTo>
                  <a:pt x="27230" y="7710"/>
                </a:moveTo>
                <a:cubicBezTo>
                  <a:pt x="26969" y="7781"/>
                  <a:pt x="26720" y="7852"/>
                  <a:pt x="26459" y="7923"/>
                </a:cubicBezTo>
                <a:lnTo>
                  <a:pt x="26578" y="8303"/>
                </a:lnTo>
                <a:cubicBezTo>
                  <a:pt x="26827" y="8231"/>
                  <a:pt x="27076" y="8148"/>
                  <a:pt x="27337" y="8089"/>
                </a:cubicBezTo>
                <a:lnTo>
                  <a:pt x="27230" y="7710"/>
                </a:lnTo>
                <a:close/>
                <a:moveTo>
                  <a:pt x="25522" y="8220"/>
                </a:moveTo>
                <a:cubicBezTo>
                  <a:pt x="25262" y="8303"/>
                  <a:pt x="25012" y="8386"/>
                  <a:pt x="24775" y="8480"/>
                </a:cubicBezTo>
                <a:lnTo>
                  <a:pt x="24906" y="8848"/>
                </a:lnTo>
                <a:cubicBezTo>
                  <a:pt x="25155" y="8765"/>
                  <a:pt x="25392" y="8670"/>
                  <a:pt x="25641" y="8587"/>
                </a:cubicBezTo>
                <a:lnTo>
                  <a:pt x="25522" y="8220"/>
                </a:lnTo>
                <a:close/>
                <a:moveTo>
                  <a:pt x="23838" y="8836"/>
                </a:moveTo>
                <a:cubicBezTo>
                  <a:pt x="23601" y="8931"/>
                  <a:pt x="23352" y="9038"/>
                  <a:pt x="23103" y="9145"/>
                </a:cubicBezTo>
                <a:lnTo>
                  <a:pt x="23257" y="9500"/>
                </a:lnTo>
                <a:cubicBezTo>
                  <a:pt x="23506" y="9394"/>
                  <a:pt x="23743" y="9299"/>
                  <a:pt x="23981" y="9204"/>
                </a:cubicBezTo>
                <a:lnTo>
                  <a:pt x="23838" y="8836"/>
                </a:lnTo>
                <a:close/>
                <a:moveTo>
                  <a:pt x="12868" y="7899"/>
                </a:moveTo>
                <a:lnTo>
                  <a:pt x="14149" y="9477"/>
                </a:lnTo>
                <a:cubicBezTo>
                  <a:pt x="13900" y="9678"/>
                  <a:pt x="13651" y="9892"/>
                  <a:pt x="13414" y="10105"/>
                </a:cubicBezTo>
                <a:lnTo>
                  <a:pt x="13402" y="10105"/>
                </a:lnTo>
                <a:lnTo>
                  <a:pt x="12073" y="8564"/>
                </a:lnTo>
                <a:cubicBezTo>
                  <a:pt x="12334" y="8338"/>
                  <a:pt x="12595" y="8113"/>
                  <a:pt x="12868" y="7899"/>
                </a:cubicBezTo>
                <a:close/>
                <a:moveTo>
                  <a:pt x="22214" y="9560"/>
                </a:moveTo>
                <a:cubicBezTo>
                  <a:pt x="21976" y="9666"/>
                  <a:pt x="21739" y="9797"/>
                  <a:pt x="21502" y="9916"/>
                </a:cubicBezTo>
                <a:lnTo>
                  <a:pt x="21692" y="10259"/>
                </a:lnTo>
                <a:cubicBezTo>
                  <a:pt x="21917" y="10141"/>
                  <a:pt x="22154" y="10022"/>
                  <a:pt x="22380" y="9916"/>
                </a:cubicBezTo>
                <a:lnTo>
                  <a:pt x="22214" y="9560"/>
                </a:lnTo>
                <a:close/>
                <a:moveTo>
                  <a:pt x="12892" y="7615"/>
                </a:moveTo>
                <a:lnTo>
                  <a:pt x="12821" y="7686"/>
                </a:lnTo>
                <a:cubicBezTo>
                  <a:pt x="12512" y="7923"/>
                  <a:pt x="12228" y="8172"/>
                  <a:pt x="11919" y="8433"/>
                </a:cubicBezTo>
                <a:lnTo>
                  <a:pt x="11789" y="8540"/>
                </a:lnTo>
                <a:lnTo>
                  <a:pt x="13390" y="10378"/>
                </a:lnTo>
                <a:lnTo>
                  <a:pt x="13520" y="10271"/>
                </a:lnTo>
                <a:cubicBezTo>
                  <a:pt x="13793" y="10034"/>
                  <a:pt x="14066" y="9797"/>
                  <a:pt x="14350" y="9572"/>
                </a:cubicBezTo>
                <a:lnTo>
                  <a:pt x="14422" y="9512"/>
                </a:lnTo>
                <a:lnTo>
                  <a:pt x="12892" y="7615"/>
                </a:lnTo>
                <a:close/>
                <a:moveTo>
                  <a:pt x="30504" y="10153"/>
                </a:moveTo>
                <a:lnTo>
                  <a:pt x="30563" y="10544"/>
                </a:lnTo>
                <a:lnTo>
                  <a:pt x="30563" y="10546"/>
                </a:lnTo>
                <a:lnTo>
                  <a:pt x="30563" y="10546"/>
                </a:lnTo>
                <a:cubicBezTo>
                  <a:pt x="30567" y="10545"/>
                  <a:pt x="30571" y="10545"/>
                  <a:pt x="30575" y="10544"/>
                </a:cubicBezTo>
                <a:lnTo>
                  <a:pt x="30504" y="10153"/>
                </a:lnTo>
                <a:close/>
                <a:moveTo>
                  <a:pt x="20636" y="10390"/>
                </a:moveTo>
                <a:cubicBezTo>
                  <a:pt x="20399" y="10520"/>
                  <a:pt x="20174" y="10651"/>
                  <a:pt x="19948" y="10781"/>
                </a:cubicBezTo>
                <a:lnTo>
                  <a:pt x="20150" y="11125"/>
                </a:lnTo>
                <a:cubicBezTo>
                  <a:pt x="20375" y="10983"/>
                  <a:pt x="20601" y="10852"/>
                  <a:pt x="20826" y="10722"/>
                </a:cubicBezTo>
                <a:lnTo>
                  <a:pt x="20636" y="10390"/>
                </a:lnTo>
                <a:close/>
                <a:moveTo>
                  <a:pt x="19118" y="11315"/>
                </a:moveTo>
                <a:cubicBezTo>
                  <a:pt x="18893" y="11457"/>
                  <a:pt x="18667" y="11611"/>
                  <a:pt x="18454" y="11766"/>
                </a:cubicBezTo>
                <a:lnTo>
                  <a:pt x="18679" y="12086"/>
                </a:lnTo>
                <a:cubicBezTo>
                  <a:pt x="18893" y="11932"/>
                  <a:pt x="19106" y="11789"/>
                  <a:pt x="19332" y="11647"/>
                </a:cubicBezTo>
                <a:lnTo>
                  <a:pt x="19118" y="11315"/>
                </a:lnTo>
                <a:close/>
                <a:moveTo>
                  <a:pt x="10223" y="10283"/>
                </a:moveTo>
                <a:lnTo>
                  <a:pt x="11670" y="11730"/>
                </a:lnTo>
                <a:cubicBezTo>
                  <a:pt x="11457" y="11944"/>
                  <a:pt x="11243" y="12145"/>
                  <a:pt x="11042" y="12370"/>
                </a:cubicBezTo>
                <a:lnTo>
                  <a:pt x="9559" y="10971"/>
                </a:lnTo>
                <a:cubicBezTo>
                  <a:pt x="9773" y="10746"/>
                  <a:pt x="9998" y="10509"/>
                  <a:pt x="10223" y="10283"/>
                </a:cubicBezTo>
                <a:close/>
                <a:moveTo>
                  <a:pt x="10223" y="9999"/>
                </a:moveTo>
                <a:lnTo>
                  <a:pt x="10152" y="10070"/>
                </a:lnTo>
                <a:cubicBezTo>
                  <a:pt x="9879" y="10342"/>
                  <a:pt x="9607" y="10627"/>
                  <a:pt x="9346" y="10912"/>
                </a:cubicBezTo>
                <a:lnTo>
                  <a:pt x="9275" y="10983"/>
                </a:lnTo>
                <a:lnTo>
                  <a:pt x="11042" y="12643"/>
                </a:lnTo>
                <a:lnTo>
                  <a:pt x="11113" y="12572"/>
                </a:lnTo>
                <a:cubicBezTo>
                  <a:pt x="11362" y="12311"/>
                  <a:pt x="11611" y="12050"/>
                  <a:pt x="11872" y="11801"/>
                </a:cubicBezTo>
                <a:lnTo>
                  <a:pt x="11943" y="11730"/>
                </a:lnTo>
                <a:lnTo>
                  <a:pt x="10223" y="9999"/>
                </a:lnTo>
                <a:close/>
                <a:moveTo>
                  <a:pt x="34335" y="11595"/>
                </a:moveTo>
                <a:cubicBezTo>
                  <a:pt x="34458" y="11595"/>
                  <a:pt x="34580" y="11596"/>
                  <a:pt x="34702" y="11600"/>
                </a:cubicBezTo>
                <a:lnTo>
                  <a:pt x="34702" y="12169"/>
                </a:lnTo>
                <a:lnTo>
                  <a:pt x="34797" y="12869"/>
                </a:lnTo>
                <a:cubicBezTo>
                  <a:pt x="34562" y="12862"/>
                  <a:pt x="34327" y="12859"/>
                  <a:pt x="34093" y="12859"/>
                </a:cubicBezTo>
                <a:cubicBezTo>
                  <a:pt x="33047" y="12859"/>
                  <a:pt x="32005" y="12925"/>
                  <a:pt x="30978" y="13070"/>
                </a:cubicBezTo>
                <a:lnTo>
                  <a:pt x="30966" y="13072"/>
                </a:lnTo>
                <a:lnTo>
                  <a:pt x="30966" y="13072"/>
                </a:lnTo>
                <a:lnTo>
                  <a:pt x="30966" y="13070"/>
                </a:lnTo>
                <a:lnTo>
                  <a:pt x="30877" y="12504"/>
                </a:lnTo>
                <a:lnTo>
                  <a:pt x="30877" y="12504"/>
                </a:lnTo>
                <a:lnTo>
                  <a:pt x="30895" y="12501"/>
                </a:lnTo>
                <a:lnTo>
                  <a:pt x="30919" y="12501"/>
                </a:lnTo>
                <a:lnTo>
                  <a:pt x="30812" y="11861"/>
                </a:lnTo>
                <a:cubicBezTo>
                  <a:pt x="31227" y="11789"/>
                  <a:pt x="31642" y="11742"/>
                  <a:pt x="32057" y="11694"/>
                </a:cubicBezTo>
                <a:lnTo>
                  <a:pt x="32116" y="12347"/>
                </a:lnTo>
                <a:lnTo>
                  <a:pt x="32211" y="12347"/>
                </a:lnTo>
                <a:cubicBezTo>
                  <a:pt x="32591" y="12311"/>
                  <a:pt x="32982" y="12287"/>
                  <a:pt x="33385" y="12264"/>
                </a:cubicBezTo>
                <a:lnTo>
                  <a:pt x="33480" y="12264"/>
                </a:lnTo>
                <a:lnTo>
                  <a:pt x="33457" y="11611"/>
                </a:lnTo>
                <a:cubicBezTo>
                  <a:pt x="33742" y="11603"/>
                  <a:pt x="34039" y="11595"/>
                  <a:pt x="34335" y="11595"/>
                </a:cubicBezTo>
                <a:close/>
                <a:moveTo>
                  <a:pt x="17648" y="12347"/>
                </a:moveTo>
                <a:cubicBezTo>
                  <a:pt x="17434" y="12501"/>
                  <a:pt x="17221" y="12655"/>
                  <a:pt x="17019" y="12821"/>
                </a:cubicBezTo>
                <a:lnTo>
                  <a:pt x="17268" y="13129"/>
                </a:lnTo>
                <a:cubicBezTo>
                  <a:pt x="17470" y="12975"/>
                  <a:pt x="17671" y="12809"/>
                  <a:pt x="17885" y="12655"/>
                </a:cubicBezTo>
                <a:lnTo>
                  <a:pt x="17648" y="12347"/>
                </a:lnTo>
                <a:close/>
                <a:moveTo>
                  <a:pt x="16248" y="13462"/>
                </a:moveTo>
                <a:cubicBezTo>
                  <a:pt x="16046" y="13628"/>
                  <a:pt x="15845" y="13805"/>
                  <a:pt x="15655" y="13983"/>
                </a:cubicBezTo>
                <a:lnTo>
                  <a:pt x="15916" y="14280"/>
                </a:lnTo>
                <a:cubicBezTo>
                  <a:pt x="16118" y="14102"/>
                  <a:pt x="16307" y="13924"/>
                  <a:pt x="16509" y="13758"/>
                </a:cubicBezTo>
                <a:lnTo>
                  <a:pt x="16248" y="13462"/>
                </a:lnTo>
                <a:close/>
                <a:moveTo>
                  <a:pt x="7887" y="12869"/>
                </a:moveTo>
                <a:lnTo>
                  <a:pt x="9464" y="14161"/>
                </a:lnTo>
                <a:cubicBezTo>
                  <a:pt x="9275" y="14387"/>
                  <a:pt x="9097" y="14624"/>
                  <a:pt x="8919" y="14849"/>
                </a:cubicBezTo>
                <a:lnTo>
                  <a:pt x="8919" y="14861"/>
                </a:lnTo>
                <a:lnTo>
                  <a:pt x="7294" y="13628"/>
                </a:lnTo>
                <a:cubicBezTo>
                  <a:pt x="7496" y="13367"/>
                  <a:pt x="7697" y="13118"/>
                  <a:pt x="7887" y="12869"/>
                </a:cubicBezTo>
                <a:close/>
                <a:moveTo>
                  <a:pt x="7863" y="12596"/>
                </a:moveTo>
                <a:lnTo>
                  <a:pt x="7804" y="12667"/>
                </a:lnTo>
                <a:cubicBezTo>
                  <a:pt x="7555" y="12963"/>
                  <a:pt x="7318" y="13272"/>
                  <a:pt x="7080" y="13580"/>
                </a:cubicBezTo>
                <a:lnTo>
                  <a:pt x="7021" y="13663"/>
                </a:lnTo>
                <a:lnTo>
                  <a:pt x="8942" y="15146"/>
                </a:lnTo>
                <a:lnTo>
                  <a:pt x="9014" y="15063"/>
                </a:lnTo>
                <a:cubicBezTo>
                  <a:pt x="9227" y="14778"/>
                  <a:pt x="9452" y="14493"/>
                  <a:pt x="9678" y="14221"/>
                </a:cubicBezTo>
                <a:lnTo>
                  <a:pt x="9749" y="14138"/>
                </a:lnTo>
                <a:lnTo>
                  <a:pt x="7863" y="12596"/>
                </a:lnTo>
                <a:close/>
                <a:moveTo>
                  <a:pt x="14932" y="14659"/>
                </a:moveTo>
                <a:cubicBezTo>
                  <a:pt x="14813" y="14766"/>
                  <a:pt x="14706" y="14873"/>
                  <a:pt x="14600" y="14980"/>
                </a:cubicBezTo>
                <a:cubicBezTo>
                  <a:pt x="14517" y="15063"/>
                  <a:pt x="14445" y="15134"/>
                  <a:pt x="14362" y="15217"/>
                </a:cubicBezTo>
                <a:lnTo>
                  <a:pt x="14647" y="15490"/>
                </a:lnTo>
                <a:lnTo>
                  <a:pt x="14872" y="15264"/>
                </a:lnTo>
                <a:cubicBezTo>
                  <a:pt x="14991" y="15158"/>
                  <a:pt x="15098" y="15051"/>
                  <a:pt x="15204" y="14944"/>
                </a:cubicBezTo>
                <a:lnTo>
                  <a:pt x="14932" y="14659"/>
                </a:lnTo>
                <a:close/>
                <a:moveTo>
                  <a:pt x="33196" y="15857"/>
                </a:moveTo>
                <a:cubicBezTo>
                  <a:pt x="32935" y="15869"/>
                  <a:pt x="32662" y="15893"/>
                  <a:pt x="32401" y="15917"/>
                </a:cubicBezTo>
                <a:lnTo>
                  <a:pt x="32449" y="16308"/>
                </a:lnTo>
                <a:cubicBezTo>
                  <a:pt x="32698" y="16284"/>
                  <a:pt x="32959" y="16260"/>
                  <a:pt x="33219" y="16249"/>
                </a:cubicBezTo>
                <a:lnTo>
                  <a:pt x="33196" y="15857"/>
                </a:lnTo>
                <a:close/>
                <a:moveTo>
                  <a:pt x="30634" y="16177"/>
                </a:moveTo>
                <a:cubicBezTo>
                  <a:pt x="30373" y="16237"/>
                  <a:pt x="30112" y="16296"/>
                  <a:pt x="29863" y="16355"/>
                </a:cubicBezTo>
                <a:lnTo>
                  <a:pt x="29946" y="16735"/>
                </a:lnTo>
                <a:cubicBezTo>
                  <a:pt x="30207" y="16676"/>
                  <a:pt x="30456" y="16616"/>
                  <a:pt x="30705" y="16569"/>
                </a:cubicBezTo>
                <a:lnTo>
                  <a:pt x="30634" y="16177"/>
                </a:lnTo>
                <a:close/>
                <a:moveTo>
                  <a:pt x="13686" y="15940"/>
                </a:moveTo>
                <a:cubicBezTo>
                  <a:pt x="13508" y="16130"/>
                  <a:pt x="13331" y="16332"/>
                  <a:pt x="13165" y="16533"/>
                </a:cubicBezTo>
                <a:lnTo>
                  <a:pt x="13461" y="16782"/>
                </a:lnTo>
                <a:cubicBezTo>
                  <a:pt x="13627" y="16593"/>
                  <a:pt x="13805" y="16391"/>
                  <a:pt x="13971" y="16201"/>
                </a:cubicBezTo>
                <a:lnTo>
                  <a:pt x="13686" y="15940"/>
                </a:lnTo>
                <a:close/>
                <a:moveTo>
                  <a:pt x="30231" y="8469"/>
                </a:moveTo>
                <a:lnTo>
                  <a:pt x="30136" y="8480"/>
                </a:lnTo>
                <a:cubicBezTo>
                  <a:pt x="24609" y="9358"/>
                  <a:pt x="19498" y="11967"/>
                  <a:pt x="15560" y="15940"/>
                </a:cubicBezTo>
                <a:lnTo>
                  <a:pt x="15465" y="16035"/>
                </a:lnTo>
                <a:lnTo>
                  <a:pt x="16657" y="17227"/>
                </a:lnTo>
                <a:lnTo>
                  <a:pt x="16657" y="17227"/>
                </a:lnTo>
                <a:cubicBezTo>
                  <a:pt x="16690" y="17195"/>
                  <a:pt x="16713" y="17172"/>
                  <a:pt x="16746" y="17138"/>
                </a:cubicBezTo>
                <a:lnTo>
                  <a:pt x="16787" y="17097"/>
                </a:lnTo>
                <a:lnTo>
                  <a:pt x="15726" y="16035"/>
                </a:lnTo>
                <a:cubicBezTo>
                  <a:pt x="19616" y="12145"/>
                  <a:pt x="24645" y="9572"/>
                  <a:pt x="30088" y="8694"/>
                </a:cubicBezTo>
                <a:lnTo>
                  <a:pt x="30326" y="10176"/>
                </a:lnTo>
                <a:lnTo>
                  <a:pt x="30327" y="10186"/>
                </a:lnTo>
                <a:lnTo>
                  <a:pt x="30327" y="10186"/>
                </a:lnTo>
                <a:cubicBezTo>
                  <a:pt x="30392" y="10175"/>
                  <a:pt x="30448" y="10164"/>
                  <a:pt x="30504" y="10153"/>
                </a:cubicBezTo>
                <a:lnTo>
                  <a:pt x="30231" y="8469"/>
                </a:lnTo>
                <a:close/>
                <a:moveTo>
                  <a:pt x="16657" y="17227"/>
                </a:moveTo>
                <a:cubicBezTo>
                  <a:pt x="16655" y="17229"/>
                  <a:pt x="16653" y="17231"/>
                  <a:pt x="16651" y="17233"/>
                </a:cubicBezTo>
                <a:lnTo>
                  <a:pt x="16797" y="17372"/>
                </a:lnTo>
                <a:lnTo>
                  <a:pt x="16797" y="17372"/>
                </a:lnTo>
                <a:lnTo>
                  <a:pt x="16663" y="17233"/>
                </a:lnTo>
                <a:lnTo>
                  <a:pt x="16657" y="17227"/>
                </a:lnTo>
                <a:close/>
                <a:moveTo>
                  <a:pt x="28143" y="16865"/>
                </a:moveTo>
                <a:cubicBezTo>
                  <a:pt x="27894" y="16948"/>
                  <a:pt x="27645" y="17043"/>
                  <a:pt x="27396" y="17138"/>
                </a:cubicBezTo>
                <a:lnTo>
                  <a:pt x="27550" y="17506"/>
                </a:lnTo>
                <a:cubicBezTo>
                  <a:pt x="27788" y="17411"/>
                  <a:pt x="28037" y="17316"/>
                  <a:pt x="28274" y="17233"/>
                </a:cubicBezTo>
                <a:lnTo>
                  <a:pt x="28143" y="16865"/>
                </a:lnTo>
                <a:close/>
                <a:moveTo>
                  <a:pt x="5835" y="15667"/>
                </a:moveTo>
                <a:lnTo>
                  <a:pt x="7531" y="16806"/>
                </a:lnTo>
                <a:cubicBezTo>
                  <a:pt x="7377" y="17043"/>
                  <a:pt x="7211" y="17292"/>
                  <a:pt x="7057" y="17541"/>
                </a:cubicBezTo>
                <a:lnTo>
                  <a:pt x="7057" y="17553"/>
                </a:lnTo>
                <a:lnTo>
                  <a:pt x="5313" y="16486"/>
                </a:lnTo>
                <a:cubicBezTo>
                  <a:pt x="5479" y="16213"/>
                  <a:pt x="5657" y="15940"/>
                  <a:pt x="5835" y="15667"/>
                </a:cubicBezTo>
                <a:close/>
                <a:moveTo>
                  <a:pt x="5776" y="15395"/>
                </a:moveTo>
                <a:lnTo>
                  <a:pt x="5728" y="15478"/>
                </a:lnTo>
                <a:cubicBezTo>
                  <a:pt x="5515" y="15810"/>
                  <a:pt x="5301" y="16130"/>
                  <a:pt x="5100" y="16462"/>
                </a:cubicBezTo>
                <a:lnTo>
                  <a:pt x="5041" y="16545"/>
                </a:lnTo>
                <a:lnTo>
                  <a:pt x="7116" y="17826"/>
                </a:lnTo>
                <a:lnTo>
                  <a:pt x="7175" y="17743"/>
                </a:lnTo>
                <a:cubicBezTo>
                  <a:pt x="7365" y="17435"/>
                  <a:pt x="7555" y="17126"/>
                  <a:pt x="7768" y="16830"/>
                </a:cubicBezTo>
                <a:lnTo>
                  <a:pt x="7816" y="16747"/>
                </a:lnTo>
                <a:lnTo>
                  <a:pt x="5776" y="15395"/>
                </a:lnTo>
                <a:close/>
                <a:moveTo>
                  <a:pt x="12524" y="17292"/>
                </a:moveTo>
                <a:cubicBezTo>
                  <a:pt x="12358" y="17506"/>
                  <a:pt x="12204" y="17707"/>
                  <a:pt x="12038" y="17921"/>
                </a:cubicBezTo>
                <a:lnTo>
                  <a:pt x="12358" y="18158"/>
                </a:lnTo>
                <a:cubicBezTo>
                  <a:pt x="12512" y="17945"/>
                  <a:pt x="12666" y="17743"/>
                  <a:pt x="12832" y="17541"/>
                </a:cubicBezTo>
                <a:lnTo>
                  <a:pt x="12524" y="17292"/>
                </a:lnTo>
                <a:close/>
                <a:moveTo>
                  <a:pt x="25771" y="17873"/>
                </a:moveTo>
                <a:cubicBezTo>
                  <a:pt x="25534" y="17992"/>
                  <a:pt x="25297" y="18122"/>
                  <a:pt x="25072" y="18253"/>
                </a:cubicBezTo>
                <a:lnTo>
                  <a:pt x="25262" y="18585"/>
                </a:lnTo>
                <a:cubicBezTo>
                  <a:pt x="25487" y="18466"/>
                  <a:pt x="25712" y="18336"/>
                  <a:pt x="25949" y="18217"/>
                </a:cubicBezTo>
                <a:lnTo>
                  <a:pt x="25771" y="17873"/>
                </a:lnTo>
                <a:close/>
                <a:moveTo>
                  <a:pt x="29436" y="12110"/>
                </a:moveTo>
                <a:lnTo>
                  <a:pt x="29567" y="12750"/>
                </a:lnTo>
                <a:lnTo>
                  <a:pt x="29661" y="12726"/>
                </a:lnTo>
                <a:cubicBezTo>
                  <a:pt x="30004" y="12655"/>
                  <a:pt x="30347" y="12585"/>
                  <a:pt x="30701" y="12537"/>
                </a:cubicBezTo>
                <a:lnTo>
                  <a:pt x="30701" y="12537"/>
                </a:lnTo>
                <a:lnTo>
                  <a:pt x="30788" y="13094"/>
                </a:lnTo>
                <a:lnTo>
                  <a:pt x="30789" y="13103"/>
                </a:lnTo>
                <a:lnTo>
                  <a:pt x="30789" y="13103"/>
                </a:lnTo>
                <a:lnTo>
                  <a:pt x="30776" y="13106"/>
                </a:lnTo>
                <a:cubicBezTo>
                  <a:pt x="26270" y="13829"/>
                  <a:pt x="22107" y="15952"/>
                  <a:pt x="18881" y="19178"/>
                </a:cubicBezTo>
                <a:cubicBezTo>
                  <a:pt x="18878" y="19180"/>
                  <a:pt x="18876" y="19183"/>
                  <a:pt x="18873" y="19187"/>
                </a:cubicBezTo>
                <a:lnTo>
                  <a:pt x="18873" y="19187"/>
                </a:lnTo>
                <a:lnTo>
                  <a:pt x="18464" y="18777"/>
                </a:lnTo>
                <a:lnTo>
                  <a:pt x="18464" y="18777"/>
                </a:lnTo>
                <a:lnTo>
                  <a:pt x="18466" y="18775"/>
                </a:lnTo>
                <a:lnTo>
                  <a:pt x="18478" y="18751"/>
                </a:lnTo>
                <a:cubicBezTo>
                  <a:pt x="18762" y="18478"/>
                  <a:pt x="19047" y="18217"/>
                  <a:pt x="19332" y="17956"/>
                </a:cubicBezTo>
                <a:lnTo>
                  <a:pt x="19415" y="17885"/>
                </a:lnTo>
                <a:lnTo>
                  <a:pt x="18976" y="17411"/>
                </a:lnTo>
                <a:cubicBezTo>
                  <a:pt x="19296" y="17126"/>
                  <a:pt x="19616" y="16865"/>
                  <a:pt x="19936" y="16604"/>
                </a:cubicBezTo>
                <a:lnTo>
                  <a:pt x="20340" y="17114"/>
                </a:lnTo>
                <a:lnTo>
                  <a:pt x="20411" y="17055"/>
                </a:lnTo>
                <a:cubicBezTo>
                  <a:pt x="20719" y="16806"/>
                  <a:pt x="21028" y="16569"/>
                  <a:pt x="21348" y="16343"/>
                </a:cubicBezTo>
                <a:lnTo>
                  <a:pt x="21431" y="16296"/>
                </a:lnTo>
                <a:lnTo>
                  <a:pt x="21051" y="15762"/>
                </a:lnTo>
                <a:cubicBezTo>
                  <a:pt x="21395" y="15525"/>
                  <a:pt x="21739" y="15300"/>
                  <a:pt x="22095" y="15074"/>
                </a:cubicBezTo>
                <a:lnTo>
                  <a:pt x="22439" y="15632"/>
                </a:lnTo>
                <a:lnTo>
                  <a:pt x="22522" y="15573"/>
                </a:lnTo>
                <a:cubicBezTo>
                  <a:pt x="22842" y="15371"/>
                  <a:pt x="23186" y="15169"/>
                  <a:pt x="23530" y="14980"/>
                </a:cubicBezTo>
                <a:lnTo>
                  <a:pt x="23613" y="14932"/>
                </a:lnTo>
                <a:lnTo>
                  <a:pt x="23305" y="14363"/>
                </a:lnTo>
                <a:cubicBezTo>
                  <a:pt x="23672" y="14173"/>
                  <a:pt x="24040" y="13972"/>
                  <a:pt x="24419" y="13805"/>
                </a:cubicBezTo>
                <a:lnTo>
                  <a:pt x="24692" y="14398"/>
                </a:lnTo>
                <a:lnTo>
                  <a:pt x="24787" y="14351"/>
                </a:lnTo>
                <a:cubicBezTo>
                  <a:pt x="25143" y="14185"/>
                  <a:pt x="25499" y="14019"/>
                  <a:pt x="25855" y="13877"/>
                </a:cubicBezTo>
                <a:lnTo>
                  <a:pt x="25949" y="13841"/>
                </a:lnTo>
                <a:lnTo>
                  <a:pt x="25700" y="13248"/>
                </a:lnTo>
                <a:cubicBezTo>
                  <a:pt x="26092" y="13094"/>
                  <a:pt x="26483" y="12952"/>
                  <a:pt x="26874" y="12821"/>
                </a:cubicBezTo>
                <a:lnTo>
                  <a:pt x="27088" y="13438"/>
                </a:lnTo>
                <a:lnTo>
                  <a:pt x="27183" y="13402"/>
                </a:lnTo>
                <a:cubicBezTo>
                  <a:pt x="27550" y="13272"/>
                  <a:pt x="27918" y="13165"/>
                  <a:pt x="28298" y="13058"/>
                </a:cubicBezTo>
                <a:lnTo>
                  <a:pt x="28393" y="13035"/>
                </a:lnTo>
                <a:lnTo>
                  <a:pt x="28215" y="12406"/>
                </a:lnTo>
                <a:cubicBezTo>
                  <a:pt x="28618" y="12299"/>
                  <a:pt x="29021" y="12193"/>
                  <a:pt x="29436" y="12110"/>
                </a:cubicBezTo>
                <a:close/>
                <a:moveTo>
                  <a:pt x="11457" y="18715"/>
                </a:moveTo>
                <a:cubicBezTo>
                  <a:pt x="11314" y="18941"/>
                  <a:pt x="11160" y="19154"/>
                  <a:pt x="11018" y="19380"/>
                </a:cubicBezTo>
                <a:lnTo>
                  <a:pt x="11338" y="19593"/>
                </a:lnTo>
                <a:cubicBezTo>
                  <a:pt x="11492" y="19380"/>
                  <a:pt x="11635" y="19154"/>
                  <a:pt x="11789" y="18941"/>
                </a:cubicBezTo>
                <a:lnTo>
                  <a:pt x="11457" y="18715"/>
                </a:lnTo>
                <a:close/>
                <a:moveTo>
                  <a:pt x="23542" y="19202"/>
                </a:moveTo>
                <a:cubicBezTo>
                  <a:pt x="23328" y="19356"/>
                  <a:pt x="23115" y="19510"/>
                  <a:pt x="22901" y="19676"/>
                </a:cubicBezTo>
                <a:lnTo>
                  <a:pt x="23139" y="19984"/>
                </a:lnTo>
                <a:cubicBezTo>
                  <a:pt x="23340" y="19830"/>
                  <a:pt x="23554" y="19676"/>
                  <a:pt x="23767" y="19534"/>
                </a:cubicBezTo>
                <a:lnTo>
                  <a:pt x="23542" y="19202"/>
                </a:lnTo>
                <a:close/>
                <a:moveTo>
                  <a:pt x="4068" y="18668"/>
                </a:moveTo>
                <a:lnTo>
                  <a:pt x="5883" y="19617"/>
                </a:lnTo>
                <a:cubicBezTo>
                  <a:pt x="5740" y="19878"/>
                  <a:pt x="5610" y="20150"/>
                  <a:pt x="5479" y="20411"/>
                </a:cubicBezTo>
                <a:lnTo>
                  <a:pt x="3641" y="19522"/>
                </a:lnTo>
                <a:cubicBezTo>
                  <a:pt x="3783" y="19237"/>
                  <a:pt x="3926" y="18941"/>
                  <a:pt x="4068" y="18668"/>
                </a:cubicBezTo>
                <a:close/>
                <a:moveTo>
                  <a:pt x="3997" y="18395"/>
                </a:moveTo>
                <a:lnTo>
                  <a:pt x="3949" y="18490"/>
                </a:lnTo>
                <a:cubicBezTo>
                  <a:pt x="3772" y="18822"/>
                  <a:pt x="3594" y="19178"/>
                  <a:pt x="3416" y="19522"/>
                </a:cubicBezTo>
                <a:lnTo>
                  <a:pt x="3380" y="19617"/>
                </a:lnTo>
                <a:lnTo>
                  <a:pt x="5574" y="20672"/>
                </a:lnTo>
                <a:lnTo>
                  <a:pt x="5610" y="20577"/>
                </a:lnTo>
                <a:cubicBezTo>
                  <a:pt x="5764" y="20257"/>
                  <a:pt x="5930" y="19937"/>
                  <a:pt x="6096" y="19617"/>
                </a:cubicBezTo>
                <a:lnTo>
                  <a:pt x="6144" y="19534"/>
                </a:lnTo>
                <a:lnTo>
                  <a:pt x="3997" y="18395"/>
                </a:lnTo>
                <a:close/>
                <a:moveTo>
                  <a:pt x="31713" y="18964"/>
                </a:moveTo>
                <a:lnTo>
                  <a:pt x="31891" y="20044"/>
                </a:lnTo>
                <a:cubicBezTo>
                  <a:pt x="30824" y="20222"/>
                  <a:pt x="29780" y="20518"/>
                  <a:pt x="28772" y="20933"/>
                </a:cubicBezTo>
                <a:lnTo>
                  <a:pt x="28357" y="19913"/>
                </a:lnTo>
                <a:cubicBezTo>
                  <a:pt x="29436" y="19474"/>
                  <a:pt x="30563" y="19154"/>
                  <a:pt x="31713" y="18964"/>
                </a:cubicBezTo>
                <a:close/>
                <a:moveTo>
                  <a:pt x="10484" y="20210"/>
                </a:moveTo>
                <a:cubicBezTo>
                  <a:pt x="10342" y="20435"/>
                  <a:pt x="10211" y="20660"/>
                  <a:pt x="10081" y="20898"/>
                </a:cubicBezTo>
                <a:lnTo>
                  <a:pt x="10425" y="21087"/>
                </a:lnTo>
                <a:cubicBezTo>
                  <a:pt x="10555" y="20862"/>
                  <a:pt x="10686" y="20637"/>
                  <a:pt x="10816" y="20411"/>
                </a:cubicBezTo>
                <a:lnTo>
                  <a:pt x="10484" y="20210"/>
                </a:lnTo>
                <a:close/>
                <a:moveTo>
                  <a:pt x="30809" y="13270"/>
                </a:moveTo>
                <a:lnTo>
                  <a:pt x="30812" y="13296"/>
                </a:lnTo>
                <a:lnTo>
                  <a:pt x="31666" y="18573"/>
                </a:lnTo>
                <a:lnTo>
                  <a:pt x="31667" y="18583"/>
                </a:lnTo>
                <a:lnTo>
                  <a:pt x="31667" y="18583"/>
                </a:lnTo>
                <a:lnTo>
                  <a:pt x="31654" y="18585"/>
                </a:lnTo>
                <a:cubicBezTo>
                  <a:pt x="30480" y="18775"/>
                  <a:pt x="29318" y="19095"/>
                  <a:pt x="28215" y="19546"/>
                </a:cubicBezTo>
                <a:lnTo>
                  <a:pt x="26531" y="15466"/>
                </a:lnTo>
                <a:lnTo>
                  <a:pt x="26495" y="15383"/>
                </a:lnTo>
                <a:lnTo>
                  <a:pt x="26400" y="15418"/>
                </a:lnTo>
                <a:cubicBezTo>
                  <a:pt x="24064" y="16367"/>
                  <a:pt x="21929" y="17755"/>
                  <a:pt x="20091" y="19474"/>
                </a:cubicBezTo>
                <a:lnTo>
                  <a:pt x="20019" y="19546"/>
                </a:lnTo>
                <a:lnTo>
                  <a:pt x="21360" y="20981"/>
                </a:lnTo>
                <a:lnTo>
                  <a:pt x="21360" y="20981"/>
                </a:lnTo>
                <a:lnTo>
                  <a:pt x="21360" y="20981"/>
                </a:lnTo>
                <a:lnTo>
                  <a:pt x="21348" y="20992"/>
                </a:lnTo>
                <a:cubicBezTo>
                  <a:pt x="21230" y="21099"/>
                  <a:pt x="21124" y="21216"/>
                  <a:pt x="21006" y="21323"/>
                </a:cubicBezTo>
                <a:lnTo>
                  <a:pt x="21006" y="21323"/>
                </a:lnTo>
                <a:lnTo>
                  <a:pt x="19003" y="19317"/>
                </a:lnTo>
                <a:lnTo>
                  <a:pt x="19003" y="19317"/>
                </a:lnTo>
                <a:lnTo>
                  <a:pt x="19011" y="19308"/>
                </a:lnTo>
                <a:cubicBezTo>
                  <a:pt x="22214" y="16106"/>
                  <a:pt x="26341" y="13995"/>
                  <a:pt x="30800" y="13272"/>
                </a:cubicBezTo>
                <a:cubicBezTo>
                  <a:pt x="30803" y="13271"/>
                  <a:pt x="30806" y="13271"/>
                  <a:pt x="30809" y="13270"/>
                </a:cubicBezTo>
                <a:close/>
                <a:moveTo>
                  <a:pt x="9607" y="21763"/>
                </a:moveTo>
                <a:cubicBezTo>
                  <a:pt x="9476" y="22001"/>
                  <a:pt x="9358" y="22238"/>
                  <a:pt x="9239" y="22475"/>
                </a:cubicBezTo>
                <a:lnTo>
                  <a:pt x="9595" y="22641"/>
                </a:lnTo>
                <a:cubicBezTo>
                  <a:pt x="9713" y="22404"/>
                  <a:pt x="9832" y="22178"/>
                  <a:pt x="9951" y="21941"/>
                </a:cubicBezTo>
                <a:lnTo>
                  <a:pt x="9607" y="21763"/>
                </a:lnTo>
                <a:close/>
                <a:moveTo>
                  <a:pt x="26388" y="15632"/>
                </a:moveTo>
                <a:lnTo>
                  <a:pt x="28025" y="19617"/>
                </a:lnTo>
                <a:cubicBezTo>
                  <a:pt x="26258" y="20364"/>
                  <a:pt x="24645" y="21408"/>
                  <a:pt x="23245" y="22700"/>
                </a:cubicBezTo>
                <a:lnTo>
                  <a:pt x="21780" y="21141"/>
                </a:lnTo>
                <a:lnTo>
                  <a:pt x="21780" y="21141"/>
                </a:lnTo>
                <a:cubicBezTo>
                  <a:pt x="21790" y="21131"/>
                  <a:pt x="21798" y="21121"/>
                  <a:pt x="21798" y="21111"/>
                </a:cubicBezTo>
                <a:lnTo>
                  <a:pt x="21526" y="20826"/>
                </a:lnTo>
                <a:cubicBezTo>
                  <a:pt x="21518" y="20835"/>
                  <a:pt x="21509" y="20837"/>
                  <a:pt x="21505" y="20842"/>
                </a:cubicBezTo>
                <a:lnTo>
                  <a:pt x="21505" y="20842"/>
                </a:lnTo>
                <a:lnTo>
                  <a:pt x="21502" y="20838"/>
                </a:lnTo>
                <a:lnTo>
                  <a:pt x="20292" y="19546"/>
                </a:lnTo>
                <a:cubicBezTo>
                  <a:pt x="22083" y="17897"/>
                  <a:pt x="24147" y="16569"/>
                  <a:pt x="26388" y="15632"/>
                </a:cubicBezTo>
                <a:close/>
                <a:moveTo>
                  <a:pt x="21632" y="21265"/>
                </a:moveTo>
                <a:lnTo>
                  <a:pt x="23098" y="22837"/>
                </a:lnTo>
                <a:lnTo>
                  <a:pt x="23098" y="22837"/>
                </a:lnTo>
                <a:cubicBezTo>
                  <a:pt x="23096" y="22839"/>
                  <a:pt x="23093" y="22841"/>
                  <a:pt x="23091" y="22843"/>
                </a:cubicBezTo>
                <a:cubicBezTo>
                  <a:pt x="22996" y="22926"/>
                  <a:pt x="22901" y="23020"/>
                  <a:pt x="22807" y="23115"/>
                </a:cubicBezTo>
                <a:lnTo>
                  <a:pt x="22801" y="23121"/>
                </a:lnTo>
                <a:lnTo>
                  <a:pt x="22801" y="23121"/>
                </a:lnTo>
                <a:lnTo>
                  <a:pt x="21290" y="21607"/>
                </a:lnTo>
                <a:lnTo>
                  <a:pt x="21290" y="21607"/>
                </a:lnTo>
                <a:cubicBezTo>
                  <a:pt x="21397" y="21489"/>
                  <a:pt x="21514" y="21383"/>
                  <a:pt x="21621" y="21277"/>
                </a:cubicBezTo>
                <a:cubicBezTo>
                  <a:pt x="21625" y="21273"/>
                  <a:pt x="21628" y="21269"/>
                  <a:pt x="21632" y="21265"/>
                </a:cubicBezTo>
                <a:close/>
                <a:moveTo>
                  <a:pt x="2621" y="21823"/>
                </a:moveTo>
                <a:lnTo>
                  <a:pt x="4519" y="22582"/>
                </a:lnTo>
                <a:cubicBezTo>
                  <a:pt x="4412" y="22866"/>
                  <a:pt x="4293" y="23139"/>
                  <a:pt x="4199" y="23424"/>
                </a:cubicBezTo>
                <a:lnTo>
                  <a:pt x="2277" y="22724"/>
                </a:lnTo>
                <a:cubicBezTo>
                  <a:pt x="2396" y="22428"/>
                  <a:pt x="2503" y="22119"/>
                  <a:pt x="2621" y="21823"/>
                </a:cubicBezTo>
                <a:close/>
                <a:moveTo>
                  <a:pt x="19747" y="22700"/>
                </a:moveTo>
                <a:cubicBezTo>
                  <a:pt x="19581" y="22902"/>
                  <a:pt x="19415" y="23115"/>
                  <a:pt x="19260" y="23317"/>
                </a:cubicBezTo>
                <a:lnTo>
                  <a:pt x="19569" y="23566"/>
                </a:lnTo>
                <a:cubicBezTo>
                  <a:pt x="19723" y="23353"/>
                  <a:pt x="19889" y="23151"/>
                  <a:pt x="20055" y="22949"/>
                </a:cubicBezTo>
                <a:lnTo>
                  <a:pt x="19747" y="22700"/>
                </a:lnTo>
                <a:close/>
                <a:moveTo>
                  <a:pt x="2514" y="21574"/>
                </a:moveTo>
                <a:lnTo>
                  <a:pt x="2479" y="21657"/>
                </a:lnTo>
                <a:cubicBezTo>
                  <a:pt x="2325" y="22024"/>
                  <a:pt x="2194" y="22380"/>
                  <a:pt x="2052" y="22748"/>
                </a:cubicBezTo>
                <a:lnTo>
                  <a:pt x="2028" y="22843"/>
                </a:lnTo>
                <a:lnTo>
                  <a:pt x="4210" y="23637"/>
                </a:lnTo>
                <a:lnTo>
                  <a:pt x="4305" y="23673"/>
                </a:lnTo>
                <a:lnTo>
                  <a:pt x="4307" y="23669"/>
                </a:lnTo>
                <a:lnTo>
                  <a:pt x="4307" y="23669"/>
                </a:lnTo>
                <a:lnTo>
                  <a:pt x="4222" y="23637"/>
                </a:lnTo>
                <a:cubicBezTo>
                  <a:pt x="4376" y="23234"/>
                  <a:pt x="4531" y="22843"/>
                  <a:pt x="4697" y="22451"/>
                </a:cubicBezTo>
                <a:lnTo>
                  <a:pt x="2514" y="21574"/>
                </a:lnTo>
                <a:close/>
                <a:moveTo>
                  <a:pt x="4697" y="22451"/>
                </a:moveTo>
                <a:lnTo>
                  <a:pt x="4768" y="22475"/>
                </a:lnTo>
                <a:lnTo>
                  <a:pt x="4732" y="22570"/>
                </a:lnTo>
                <a:cubicBezTo>
                  <a:pt x="4602" y="22902"/>
                  <a:pt x="4471" y="23246"/>
                  <a:pt x="4341" y="23578"/>
                </a:cubicBezTo>
                <a:lnTo>
                  <a:pt x="4307" y="23669"/>
                </a:lnTo>
                <a:lnTo>
                  <a:pt x="4307" y="23669"/>
                </a:lnTo>
                <a:lnTo>
                  <a:pt x="4317" y="23673"/>
                </a:lnTo>
                <a:lnTo>
                  <a:pt x="4353" y="23578"/>
                </a:lnTo>
                <a:cubicBezTo>
                  <a:pt x="4471" y="23246"/>
                  <a:pt x="4602" y="22902"/>
                  <a:pt x="4744" y="22570"/>
                </a:cubicBezTo>
                <a:lnTo>
                  <a:pt x="4780" y="22475"/>
                </a:lnTo>
                <a:lnTo>
                  <a:pt x="4697" y="22451"/>
                </a:lnTo>
                <a:close/>
                <a:moveTo>
                  <a:pt x="28169" y="19989"/>
                </a:moveTo>
                <a:lnTo>
                  <a:pt x="28582" y="21004"/>
                </a:lnTo>
                <a:cubicBezTo>
                  <a:pt x="26993" y="21668"/>
                  <a:pt x="25522" y="22617"/>
                  <a:pt x="24253" y="23791"/>
                </a:cubicBezTo>
                <a:lnTo>
                  <a:pt x="23518" y="22997"/>
                </a:lnTo>
                <a:lnTo>
                  <a:pt x="23513" y="22991"/>
                </a:lnTo>
                <a:lnTo>
                  <a:pt x="23513" y="22991"/>
                </a:lnTo>
                <a:cubicBezTo>
                  <a:pt x="24884" y="21727"/>
                  <a:pt x="26456" y="20711"/>
                  <a:pt x="28169" y="19989"/>
                </a:cubicBezTo>
                <a:close/>
                <a:moveTo>
                  <a:pt x="23364" y="23127"/>
                </a:moveTo>
                <a:lnTo>
                  <a:pt x="24112" y="23911"/>
                </a:lnTo>
                <a:lnTo>
                  <a:pt x="24112" y="23911"/>
                </a:lnTo>
                <a:lnTo>
                  <a:pt x="24099" y="23922"/>
                </a:lnTo>
                <a:lnTo>
                  <a:pt x="23850" y="24171"/>
                </a:lnTo>
                <a:lnTo>
                  <a:pt x="23080" y="23399"/>
                </a:lnTo>
                <a:lnTo>
                  <a:pt x="23091" y="23388"/>
                </a:lnTo>
                <a:cubicBezTo>
                  <a:pt x="23174" y="23305"/>
                  <a:pt x="23269" y="23210"/>
                  <a:pt x="23364" y="23127"/>
                </a:cubicBezTo>
                <a:close/>
                <a:moveTo>
                  <a:pt x="8824" y="23364"/>
                </a:moveTo>
                <a:cubicBezTo>
                  <a:pt x="8717" y="23613"/>
                  <a:pt x="8610" y="23851"/>
                  <a:pt x="8515" y="24100"/>
                </a:cubicBezTo>
                <a:lnTo>
                  <a:pt x="8883" y="24242"/>
                </a:lnTo>
                <a:cubicBezTo>
                  <a:pt x="8978" y="24005"/>
                  <a:pt x="9085" y="23768"/>
                  <a:pt x="9180" y="23530"/>
                </a:cubicBezTo>
                <a:lnTo>
                  <a:pt x="8824" y="23364"/>
                </a:lnTo>
                <a:close/>
                <a:moveTo>
                  <a:pt x="3582" y="25511"/>
                </a:moveTo>
                <a:lnTo>
                  <a:pt x="3700" y="25547"/>
                </a:lnTo>
                <a:lnTo>
                  <a:pt x="3677" y="25641"/>
                </a:lnTo>
                <a:lnTo>
                  <a:pt x="3712" y="25547"/>
                </a:lnTo>
                <a:lnTo>
                  <a:pt x="3594" y="25511"/>
                </a:lnTo>
                <a:close/>
                <a:moveTo>
                  <a:pt x="18241" y="24799"/>
                </a:moveTo>
                <a:cubicBezTo>
                  <a:pt x="18110" y="25025"/>
                  <a:pt x="17968" y="25250"/>
                  <a:pt x="17837" y="25475"/>
                </a:cubicBezTo>
                <a:lnTo>
                  <a:pt x="18181" y="25677"/>
                </a:lnTo>
                <a:cubicBezTo>
                  <a:pt x="18312" y="25452"/>
                  <a:pt x="18442" y="25226"/>
                  <a:pt x="18573" y="25001"/>
                </a:cubicBezTo>
                <a:lnTo>
                  <a:pt x="18241" y="24799"/>
                </a:lnTo>
                <a:close/>
                <a:moveTo>
                  <a:pt x="8148" y="25025"/>
                </a:moveTo>
                <a:cubicBezTo>
                  <a:pt x="8053" y="25262"/>
                  <a:pt x="7958" y="25523"/>
                  <a:pt x="7875" y="25760"/>
                </a:cubicBezTo>
                <a:lnTo>
                  <a:pt x="8255" y="25891"/>
                </a:lnTo>
                <a:cubicBezTo>
                  <a:pt x="8338" y="25641"/>
                  <a:pt x="8421" y="25392"/>
                  <a:pt x="8515" y="25143"/>
                </a:cubicBezTo>
                <a:lnTo>
                  <a:pt x="8148" y="25025"/>
                </a:lnTo>
                <a:close/>
                <a:moveTo>
                  <a:pt x="28669" y="21192"/>
                </a:moveTo>
                <a:lnTo>
                  <a:pt x="29816" y="23993"/>
                </a:lnTo>
                <a:cubicBezTo>
                  <a:pt x="28582" y="24515"/>
                  <a:pt x="27444" y="25238"/>
                  <a:pt x="26471" y="26151"/>
                </a:cubicBezTo>
                <a:lnTo>
                  <a:pt x="24396" y="23946"/>
                </a:lnTo>
                <a:lnTo>
                  <a:pt x="24395" y="23945"/>
                </a:lnTo>
                <a:lnTo>
                  <a:pt x="24408" y="23934"/>
                </a:lnTo>
                <a:cubicBezTo>
                  <a:pt x="25653" y="22771"/>
                  <a:pt x="27100" y="21846"/>
                  <a:pt x="28665" y="21194"/>
                </a:cubicBezTo>
                <a:cubicBezTo>
                  <a:pt x="28667" y="21193"/>
                  <a:pt x="28668" y="21193"/>
                  <a:pt x="28669" y="21192"/>
                </a:cubicBezTo>
                <a:close/>
                <a:moveTo>
                  <a:pt x="1506" y="25120"/>
                </a:moveTo>
                <a:lnTo>
                  <a:pt x="3463" y="25689"/>
                </a:lnTo>
                <a:cubicBezTo>
                  <a:pt x="3380" y="25974"/>
                  <a:pt x="3297" y="26258"/>
                  <a:pt x="3226" y="26543"/>
                </a:cubicBezTo>
                <a:lnTo>
                  <a:pt x="3226" y="26555"/>
                </a:lnTo>
                <a:lnTo>
                  <a:pt x="1257" y="26057"/>
                </a:lnTo>
                <a:cubicBezTo>
                  <a:pt x="1328" y="25736"/>
                  <a:pt x="1411" y="25428"/>
                  <a:pt x="1506" y="25120"/>
                </a:cubicBezTo>
                <a:close/>
                <a:moveTo>
                  <a:pt x="1364" y="24871"/>
                </a:moveTo>
                <a:lnTo>
                  <a:pt x="1340" y="24965"/>
                </a:lnTo>
                <a:cubicBezTo>
                  <a:pt x="1234" y="25345"/>
                  <a:pt x="1127" y="25725"/>
                  <a:pt x="1032" y="26092"/>
                </a:cubicBezTo>
                <a:lnTo>
                  <a:pt x="1008" y="26187"/>
                </a:lnTo>
                <a:lnTo>
                  <a:pt x="3226" y="26756"/>
                </a:lnTo>
                <a:lnTo>
                  <a:pt x="3368" y="26780"/>
                </a:lnTo>
                <a:lnTo>
                  <a:pt x="3369" y="26778"/>
                </a:lnTo>
                <a:lnTo>
                  <a:pt x="3369" y="26778"/>
                </a:lnTo>
                <a:lnTo>
                  <a:pt x="3238" y="26756"/>
                </a:lnTo>
                <a:cubicBezTo>
                  <a:pt x="3345" y="26341"/>
                  <a:pt x="3463" y="25914"/>
                  <a:pt x="3582" y="25511"/>
                </a:cubicBezTo>
                <a:lnTo>
                  <a:pt x="1364" y="24871"/>
                </a:lnTo>
                <a:close/>
                <a:moveTo>
                  <a:pt x="3677" y="25641"/>
                </a:moveTo>
                <a:cubicBezTo>
                  <a:pt x="3570" y="25985"/>
                  <a:pt x="3475" y="26341"/>
                  <a:pt x="3392" y="26685"/>
                </a:cubicBezTo>
                <a:lnTo>
                  <a:pt x="3369" y="26778"/>
                </a:lnTo>
                <a:lnTo>
                  <a:pt x="3369" y="26778"/>
                </a:lnTo>
                <a:lnTo>
                  <a:pt x="3380" y="26780"/>
                </a:lnTo>
                <a:lnTo>
                  <a:pt x="3404" y="26685"/>
                </a:lnTo>
                <a:cubicBezTo>
                  <a:pt x="3487" y="26341"/>
                  <a:pt x="3582" y="25985"/>
                  <a:pt x="3677" y="25641"/>
                </a:cubicBezTo>
                <a:close/>
                <a:moveTo>
                  <a:pt x="33836" y="25416"/>
                </a:moveTo>
                <a:lnTo>
                  <a:pt x="33919" y="26792"/>
                </a:lnTo>
                <a:lnTo>
                  <a:pt x="34097" y="26780"/>
                </a:lnTo>
                <a:lnTo>
                  <a:pt x="34061" y="25416"/>
                </a:lnTo>
                <a:close/>
                <a:moveTo>
                  <a:pt x="34904" y="25416"/>
                </a:moveTo>
                <a:lnTo>
                  <a:pt x="34821" y="26804"/>
                </a:lnTo>
                <a:lnTo>
                  <a:pt x="35010" y="26816"/>
                </a:lnTo>
                <a:lnTo>
                  <a:pt x="35117" y="25440"/>
                </a:lnTo>
                <a:lnTo>
                  <a:pt x="34904" y="25416"/>
                </a:lnTo>
                <a:close/>
                <a:moveTo>
                  <a:pt x="32994" y="25499"/>
                </a:moveTo>
                <a:lnTo>
                  <a:pt x="32792" y="25535"/>
                </a:lnTo>
                <a:lnTo>
                  <a:pt x="33018" y="26899"/>
                </a:lnTo>
                <a:cubicBezTo>
                  <a:pt x="33077" y="26887"/>
                  <a:pt x="33136" y="26875"/>
                  <a:pt x="33196" y="26875"/>
                </a:cubicBezTo>
                <a:lnTo>
                  <a:pt x="32994" y="25499"/>
                </a:lnTo>
                <a:close/>
                <a:moveTo>
                  <a:pt x="31962" y="25725"/>
                </a:moveTo>
                <a:lnTo>
                  <a:pt x="31761" y="25772"/>
                </a:lnTo>
                <a:lnTo>
                  <a:pt x="32140" y="27100"/>
                </a:lnTo>
                <a:lnTo>
                  <a:pt x="32318" y="27053"/>
                </a:lnTo>
                <a:lnTo>
                  <a:pt x="31962" y="25725"/>
                </a:lnTo>
                <a:close/>
                <a:moveTo>
                  <a:pt x="30942" y="26045"/>
                </a:moveTo>
                <a:lnTo>
                  <a:pt x="30753" y="26128"/>
                </a:lnTo>
                <a:lnTo>
                  <a:pt x="31286" y="27397"/>
                </a:lnTo>
                <a:lnTo>
                  <a:pt x="31452" y="27337"/>
                </a:lnTo>
                <a:lnTo>
                  <a:pt x="30942" y="26045"/>
                </a:lnTo>
                <a:close/>
                <a:moveTo>
                  <a:pt x="7579" y="26709"/>
                </a:moveTo>
                <a:cubicBezTo>
                  <a:pt x="7496" y="26970"/>
                  <a:pt x="7424" y="27219"/>
                  <a:pt x="7365" y="27480"/>
                </a:cubicBezTo>
                <a:lnTo>
                  <a:pt x="7745" y="27575"/>
                </a:lnTo>
                <a:cubicBezTo>
                  <a:pt x="7804" y="27326"/>
                  <a:pt x="7875" y="27077"/>
                  <a:pt x="7958" y="26827"/>
                </a:cubicBezTo>
                <a:lnTo>
                  <a:pt x="7579" y="26709"/>
                </a:lnTo>
                <a:close/>
                <a:moveTo>
                  <a:pt x="29982" y="26495"/>
                </a:moveTo>
                <a:lnTo>
                  <a:pt x="29792" y="26602"/>
                </a:lnTo>
                <a:lnTo>
                  <a:pt x="30468" y="27800"/>
                </a:lnTo>
                <a:lnTo>
                  <a:pt x="30634" y="27717"/>
                </a:lnTo>
                <a:lnTo>
                  <a:pt x="29982" y="26495"/>
                </a:lnTo>
                <a:close/>
                <a:moveTo>
                  <a:pt x="29069" y="27053"/>
                </a:moveTo>
                <a:lnTo>
                  <a:pt x="28902" y="27171"/>
                </a:lnTo>
                <a:lnTo>
                  <a:pt x="29709" y="28286"/>
                </a:lnTo>
                <a:lnTo>
                  <a:pt x="29851" y="28179"/>
                </a:lnTo>
                <a:lnTo>
                  <a:pt x="29069" y="27053"/>
                </a:lnTo>
                <a:close/>
                <a:moveTo>
                  <a:pt x="2811" y="28689"/>
                </a:moveTo>
                <a:lnTo>
                  <a:pt x="2953" y="28713"/>
                </a:lnTo>
                <a:lnTo>
                  <a:pt x="2941" y="28808"/>
                </a:lnTo>
                <a:lnTo>
                  <a:pt x="2965" y="28713"/>
                </a:lnTo>
                <a:lnTo>
                  <a:pt x="2811" y="28689"/>
                </a:lnTo>
                <a:close/>
                <a:moveTo>
                  <a:pt x="28226" y="27705"/>
                </a:moveTo>
                <a:cubicBezTo>
                  <a:pt x="28179" y="27741"/>
                  <a:pt x="28132" y="27788"/>
                  <a:pt x="28084" y="27847"/>
                </a:cubicBezTo>
                <a:lnTo>
                  <a:pt x="29009" y="28867"/>
                </a:lnTo>
                <a:cubicBezTo>
                  <a:pt x="29057" y="28832"/>
                  <a:pt x="29104" y="28784"/>
                  <a:pt x="29152" y="28749"/>
                </a:cubicBezTo>
                <a:lnTo>
                  <a:pt x="28226" y="27705"/>
                </a:lnTo>
                <a:close/>
                <a:moveTo>
                  <a:pt x="7116" y="28440"/>
                </a:moveTo>
                <a:cubicBezTo>
                  <a:pt x="7057" y="28689"/>
                  <a:pt x="7009" y="28950"/>
                  <a:pt x="6950" y="29211"/>
                </a:cubicBezTo>
                <a:lnTo>
                  <a:pt x="7341" y="29294"/>
                </a:lnTo>
                <a:cubicBezTo>
                  <a:pt x="7389" y="29033"/>
                  <a:pt x="7448" y="28784"/>
                  <a:pt x="7507" y="28523"/>
                </a:cubicBezTo>
                <a:lnTo>
                  <a:pt x="7116" y="28440"/>
                </a:lnTo>
                <a:close/>
                <a:moveTo>
                  <a:pt x="27467" y="28440"/>
                </a:moveTo>
                <a:cubicBezTo>
                  <a:pt x="27420" y="28500"/>
                  <a:pt x="27373" y="28547"/>
                  <a:pt x="27337" y="28606"/>
                </a:cubicBezTo>
                <a:lnTo>
                  <a:pt x="28369" y="29508"/>
                </a:lnTo>
                <a:cubicBezTo>
                  <a:pt x="28404" y="29460"/>
                  <a:pt x="28452" y="29413"/>
                  <a:pt x="28487" y="29377"/>
                </a:cubicBezTo>
                <a:lnTo>
                  <a:pt x="27467" y="28440"/>
                </a:lnTo>
                <a:close/>
                <a:moveTo>
                  <a:pt x="712" y="28512"/>
                </a:moveTo>
                <a:lnTo>
                  <a:pt x="2728" y="28867"/>
                </a:lnTo>
                <a:cubicBezTo>
                  <a:pt x="2669" y="29164"/>
                  <a:pt x="2621" y="29460"/>
                  <a:pt x="2586" y="29757"/>
                </a:cubicBezTo>
                <a:lnTo>
                  <a:pt x="569" y="29460"/>
                </a:lnTo>
                <a:cubicBezTo>
                  <a:pt x="617" y="29140"/>
                  <a:pt x="664" y="28820"/>
                  <a:pt x="712" y="28512"/>
                </a:cubicBezTo>
                <a:close/>
                <a:moveTo>
                  <a:pt x="2941" y="28808"/>
                </a:moveTo>
                <a:lnTo>
                  <a:pt x="2941" y="28808"/>
                </a:lnTo>
                <a:cubicBezTo>
                  <a:pt x="2870" y="29176"/>
                  <a:pt x="2811" y="29531"/>
                  <a:pt x="2763" y="29875"/>
                </a:cubicBezTo>
                <a:cubicBezTo>
                  <a:pt x="2823" y="29531"/>
                  <a:pt x="2882" y="29176"/>
                  <a:pt x="2941" y="28808"/>
                </a:cubicBezTo>
                <a:close/>
                <a:moveTo>
                  <a:pt x="569" y="28274"/>
                </a:moveTo>
                <a:lnTo>
                  <a:pt x="546" y="28381"/>
                </a:lnTo>
                <a:cubicBezTo>
                  <a:pt x="475" y="28761"/>
                  <a:pt x="415" y="29152"/>
                  <a:pt x="356" y="29531"/>
                </a:cubicBezTo>
                <a:lnTo>
                  <a:pt x="344" y="29626"/>
                </a:lnTo>
                <a:lnTo>
                  <a:pt x="2586" y="29958"/>
                </a:lnTo>
                <a:cubicBezTo>
                  <a:pt x="2645" y="29531"/>
                  <a:pt x="2716" y="29105"/>
                  <a:pt x="2811" y="28689"/>
                </a:cubicBezTo>
                <a:lnTo>
                  <a:pt x="569" y="28274"/>
                </a:lnTo>
                <a:close/>
                <a:moveTo>
                  <a:pt x="2586" y="29958"/>
                </a:moveTo>
                <a:lnTo>
                  <a:pt x="2740" y="29982"/>
                </a:lnTo>
                <a:lnTo>
                  <a:pt x="2740" y="29980"/>
                </a:lnTo>
                <a:lnTo>
                  <a:pt x="2740" y="29980"/>
                </a:lnTo>
                <a:lnTo>
                  <a:pt x="2586" y="29958"/>
                </a:lnTo>
                <a:close/>
                <a:moveTo>
                  <a:pt x="2763" y="29875"/>
                </a:moveTo>
                <a:lnTo>
                  <a:pt x="2740" y="29980"/>
                </a:lnTo>
                <a:lnTo>
                  <a:pt x="2740" y="29980"/>
                </a:lnTo>
                <a:lnTo>
                  <a:pt x="2752" y="29982"/>
                </a:lnTo>
                <a:lnTo>
                  <a:pt x="2763" y="29875"/>
                </a:lnTo>
                <a:close/>
                <a:moveTo>
                  <a:pt x="26803" y="29259"/>
                </a:moveTo>
                <a:cubicBezTo>
                  <a:pt x="26756" y="29318"/>
                  <a:pt x="26720" y="29377"/>
                  <a:pt x="26685" y="29437"/>
                </a:cubicBezTo>
                <a:lnTo>
                  <a:pt x="27811" y="30219"/>
                </a:lnTo>
                <a:lnTo>
                  <a:pt x="27918" y="30077"/>
                </a:lnTo>
                <a:lnTo>
                  <a:pt x="26803" y="29259"/>
                </a:lnTo>
                <a:close/>
                <a:moveTo>
                  <a:pt x="16153" y="29496"/>
                </a:moveTo>
                <a:cubicBezTo>
                  <a:pt x="16070" y="29757"/>
                  <a:pt x="15999" y="30006"/>
                  <a:pt x="15940" y="30267"/>
                </a:cubicBezTo>
                <a:lnTo>
                  <a:pt x="16331" y="30362"/>
                </a:lnTo>
                <a:cubicBezTo>
                  <a:pt x="16390" y="30113"/>
                  <a:pt x="16450" y="29852"/>
                  <a:pt x="16521" y="29603"/>
                </a:cubicBezTo>
                <a:lnTo>
                  <a:pt x="16153" y="29496"/>
                </a:lnTo>
                <a:close/>
                <a:moveTo>
                  <a:pt x="26222" y="30148"/>
                </a:moveTo>
                <a:lnTo>
                  <a:pt x="26127" y="30338"/>
                </a:lnTo>
                <a:lnTo>
                  <a:pt x="27337" y="30990"/>
                </a:lnTo>
                <a:cubicBezTo>
                  <a:pt x="27361" y="30943"/>
                  <a:pt x="27396" y="30883"/>
                  <a:pt x="27420" y="30836"/>
                </a:cubicBezTo>
                <a:lnTo>
                  <a:pt x="26222" y="30148"/>
                </a:lnTo>
                <a:close/>
                <a:moveTo>
                  <a:pt x="6772" y="30184"/>
                </a:moveTo>
                <a:cubicBezTo>
                  <a:pt x="6737" y="30445"/>
                  <a:pt x="6689" y="30706"/>
                  <a:pt x="6653" y="30966"/>
                </a:cubicBezTo>
                <a:lnTo>
                  <a:pt x="7045" y="31026"/>
                </a:lnTo>
                <a:cubicBezTo>
                  <a:pt x="7080" y="30765"/>
                  <a:pt x="7116" y="30504"/>
                  <a:pt x="7163" y="30255"/>
                </a:cubicBezTo>
                <a:lnTo>
                  <a:pt x="6772" y="30184"/>
                </a:lnTo>
                <a:close/>
                <a:moveTo>
                  <a:pt x="17884" y="18454"/>
                </a:moveTo>
                <a:lnTo>
                  <a:pt x="18745" y="19314"/>
                </a:lnTo>
                <a:lnTo>
                  <a:pt x="18739" y="19320"/>
                </a:lnTo>
                <a:cubicBezTo>
                  <a:pt x="15430" y="22653"/>
                  <a:pt x="13295" y="26970"/>
                  <a:pt x="12643" y="31619"/>
                </a:cubicBezTo>
                <a:lnTo>
                  <a:pt x="12026" y="31121"/>
                </a:lnTo>
                <a:lnTo>
                  <a:pt x="11457" y="31038"/>
                </a:lnTo>
                <a:cubicBezTo>
                  <a:pt x="11516" y="30623"/>
                  <a:pt x="11599" y="30207"/>
                  <a:pt x="11682" y="29804"/>
                </a:cubicBezTo>
                <a:lnTo>
                  <a:pt x="12322" y="29958"/>
                </a:lnTo>
                <a:lnTo>
                  <a:pt x="12346" y="29864"/>
                </a:lnTo>
                <a:cubicBezTo>
                  <a:pt x="12417" y="29484"/>
                  <a:pt x="12512" y="29105"/>
                  <a:pt x="12619" y="28725"/>
                </a:cubicBezTo>
                <a:lnTo>
                  <a:pt x="12655" y="28630"/>
                </a:lnTo>
                <a:lnTo>
                  <a:pt x="12026" y="28452"/>
                </a:lnTo>
                <a:cubicBezTo>
                  <a:pt x="12133" y="28061"/>
                  <a:pt x="12251" y="27658"/>
                  <a:pt x="12394" y="27266"/>
                </a:cubicBezTo>
                <a:lnTo>
                  <a:pt x="13010" y="27480"/>
                </a:lnTo>
                <a:lnTo>
                  <a:pt x="13034" y="27385"/>
                </a:lnTo>
                <a:cubicBezTo>
                  <a:pt x="13165" y="27017"/>
                  <a:pt x="13307" y="26650"/>
                  <a:pt x="13449" y="26294"/>
                </a:cubicBezTo>
                <a:lnTo>
                  <a:pt x="13485" y="26199"/>
                </a:lnTo>
                <a:lnTo>
                  <a:pt x="12892" y="25962"/>
                </a:lnTo>
                <a:cubicBezTo>
                  <a:pt x="13034" y="25582"/>
                  <a:pt x="13212" y="25191"/>
                  <a:pt x="13390" y="24823"/>
                </a:cubicBezTo>
                <a:lnTo>
                  <a:pt x="13983" y="25096"/>
                </a:lnTo>
                <a:lnTo>
                  <a:pt x="14030" y="25013"/>
                </a:lnTo>
                <a:cubicBezTo>
                  <a:pt x="14196" y="24657"/>
                  <a:pt x="14374" y="24313"/>
                  <a:pt x="14564" y="23969"/>
                </a:cubicBezTo>
                <a:lnTo>
                  <a:pt x="14611" y="23886"/>
                </a:lnTo>
                <a:lnTo>
                  <a:pt x="14042" y="23578"/>
                </a:lnTo>
                <a:cubicBezTo>
                  <a:pt x="14232" y="23222"/>
                  <a:pt x="14445" y="22854"/>
                  <a:pt x="14671" y="22499"/>
                </a:cubicBezTo>
                <a:lnTo>
                  <a:pt x="15216" y="22843"/>
                </a:lnTo>
                <a:lnTo>
                  <a:pt x="15264" y="22760"/>
                </a:lnTo>
                <a:cubicBezTo>
                  <a:pt x="15465" y="22439"/>
                  <a:pt x="15691" y="22107"/>
                  <a:pt x="15916" y="21787"/>
                </a:cubicBezTo>
                <a:lnTo>
                  <a:pt x="15975" y="21704"/>
                </a:lnTo>
                <a:lnTo>
                  <a:pt x="15442" y="21336"/>
                </a:lnTo>
                <a:cubicBezTo>
                  <a:pt x="15691" y="20992"/>
                  <a:pt x="15940" y="20660"/>
                  <a:pt x="16201" y="20340"/>
                </a:cubicBezTo>
                <a:lnTo>
                  <a:pt x="16699" y="20743"/>
                </a:lnTo>
                <a:lnTo>
                  <a:pt x="16758" y="20660"/>
                </a:lnTo>
                <a:cubicBezTo>
                  <a:pt x="17007" y="20364"/>
                  <a:pt x="17256" y="20056"/>
                  <a:pt x="17517" y="19771"/>
                </a:cubicBezTo>
                <a:lnTo>
                  <a:pt x="17588" y="19700"/>
                </a:lnTo>
                <a:lnTo>
                  <a:pt x="17102" y="19273"/>
                </a:lnTo>
                <a:cubicBezTo>
                  <a:pt x="17351" y="19000"/>
                  <a:pt x="17612" y="18727"/>
                  <a:pt x="17873" y="18466"/>
                </a:cubicBezTo>
                <a:lnTo>
                  <a:pt x="17884" y="18454"/>
                </a:lnTo>
                <a:close/>
                <a:moveTo>
                  <a:pt x="25760" y="31109"/>
                </a:moveTo>
                <a:cubicBezTo>
                  <a:pt x="25724" y="31180"/>
                  <a:pt x="25700" y="31239"/>
                  <a:pt x="25677" y="31310"/>
                </a:cubicBezTo>
                <a:lnTo>
                  <a:pt x="26957" y="31809"/>
                </a:lnTo>
                <a:cubicBezTo>
                  <a:pt x="26981" y="31761"/>
                  <a:pt x="27005" y="31702"/>
                  <a:pt x="27029" y="31642"/>
                </a:cubicBezTo>
                <a:lnTo>
                  <a:pt x="25760" y="31109"/>
                </a:lnTo>
                <a:close/>
                <a:moveTo>
                  <a:pt x="25404" y="32105"/>
                </a:moveTo>
                <a:cubicBezTo>
                  <a:pt x="25380" y="32176"/>
                  <a:pt x="25356" y="32247"/>
                  <a:pt x="25345" y="32318"/>
                </a:cubicBezTo>
                <a:lnTo>
                  <a:pt x="26673" y="32674"/>
                </a:lnTo>
                <a:cubicBezTo>
                  <a:pt x="26697" y="32615"/>
                  <a:pt x="26708" y="32556"/>
                  <a:pt x="26720" y="32496"/>
                </a:cubicBezTo>
                <a:lnTo>
                  <a:pt x="25404" y="32105"/>
                </a:lnTo>
                <a:close/>
                <a:moveTo>
                  <a:pt x="6535" y="31963"/>
                </a:moveTo>
                <a:cubicBezTo>
                  <a:pt x="6511" y="32224"/>
                  <a:pt x="6487" y="32485"/>
                  <a:pt x="6476" y="32745"/>
                </a:cubicBezTo>
                <a:lnTo>
                  <a:pt x="6867" y="32769"/>
                </a:lnTo>
                <a:cubicBezTo>
                  <a:pt x="6891" y="32520"/>
                  <a:pt x="6903" y="32259"/>
                  <a:pt x="6938" y="31998"/>
                </a:cubicBezTo>
                <a:lnTo>
                  <a:pt x="6535" y="31963"/>
                </a:lnTo>
                <a:close/>
                <a:moveTo>
                  <a:pt x="15608" y="32022"/>
                </a:moveTo>
                <a:cubicBezTo>
                  <a:pt x="15572" y="32283"/>
                  <a:pt x="15536" y="32544"/>
                  <a:pt x="15501" y="32805"/>
                </a:cubicBezTo>
                <a:lnTo>
                  <a:pt x="15904" y="32852"/>
                </a:lnTo>
                <a:cubicBezTo>
                  <a:pt x="15928" y="32591"/>
                  <a:pt x="15963" y="32330"/>
                  <a:pt x="15999" y="32081"/>
                </a:cubicBezTo>
                <a:lnTo>
                  <a:pt x="15608" y="32022"/>
                </a:lnTo>
                <a:close/>
                <a:moveTo>
                  <a:pt x="285" y="31963"/>
                </a:moveTo>
                <a:lnTo>
                  <a:pt x="2325" y="32117"/>
                </a:lnTo>
                <a:cubicBezTo>
                  <a:pt x="2289" y="32413"/>
                  <a:pt x="2277" y="32722"/>
                  <a:pt x="2265" y="33018"/>
                </a:cubicBezTo>
                <a:lnTo>
                  <a:pt x="225" y="32923"/>
                </a:lnTo>
                <a:cubicBezTo>
                  <a:pt x="237" y="32603"/>
                  <a:pt x="261" y="32283"/>
                  <a:pt x="285" y="31963"/>
                </a:cubicBezTo>
                <a:close/>
                <a:moveTo>
                  <a:pt x="107" y="31749"/>
                </a:moveTo>
                <a:lnTo>
                  <a:pt x="95" y="31844"/>
                </a:lnTo>
                <a:cubicBezTo>
                  <a:pt x="71" y="32235"/>
                  <a:pt x="48" y="32627"/>
                  <a:pt x="24" y="33006"/>
                </a:cubicBezTo>
                <a:lnTo>
                  <a:pt x="24" y="33113"/>
                </a:lnTo>
                <a:lnTo>
                  <a:pt x="2455" y="33220"/>
                </a:lnTo>
                <a:lnTo>
                  <a:pt x="2455" y="33125"/>
                </a:lnTo>
                <a:cubicBezTo>
                  <a:pt x="2467" y="32757"/>
                  <a:pt x="2491" y="32402"/>
                  <a:pt x="2526" y="32034"/>
                </a:cubicBezTo>
                <a:lnTo>
                  <a:pt x="2526" y="31939"/>
                </a:lnTo>
                <a:lnTo>
                  <a:pt x="107" y="31749"/>
                </a:lnTo>
                <a:close/>
                <a:moveTo>
                  <a:pt x="25155" y="33149"/>
                </a:moveTo>
                <a:cubicBezTo>
                  <a:pt x="25143" y="33220"/>
                  <a:pt x="25131" y="33291"/>
                  <a:pt x="25131" y="33362"/>
                </a:cubicBezTo>
                <a:lnTo>
                  <a:pt x="26495" y="33564"/>
                </a:lnTo>
                <a:cubicBezTo>
                  <a:pt x="26495" y="33504"/>
                  <a:pt x="26507" y="33445"/>
                  <a:pt x="26519" y="33386"/>
                </a:cubicBezTo>
                <a:lnTo>
                  <a:pt x="25155" y="33149"/>
                </a:lnTo>
                <a:close/>
                <a:moveTo>
                  <a:pt x="15145" y="27041"/>
                </a:moveTo>
                <a:lnTo>
                  <a:pt x="16768" y="27699"/>
                </a:lnTo>
                <a:lnTo>
                  <a:pt x="16768" y="27699"/>
                </a:lnTo>
                <a:cubicBezTo>
                  <a:pt x="16757" y="27733"/>
                  <a:pt x="16745" y="27766"/>
                  <a:pt x="16734" y="27800"/>
                </a:cubicBezTo>
                <a:lnTo>
                  <a:pt x="17102" y="27942"/>
                </a:lnTo>
                <a:lnTo>
                  <a:pt x="17138" y="27847"/>
                </a:lnTo>
                <a:cubicBezTo>
                  <a:pt x="17138" y="27846"/>
                  <a:pt x="17139" y="27845"/>
                  <a:pt x="17139" y="27843"/>
                </a:cubicBezTo>
                <a:lnTo>
                  <a:pt x="17139" y="27843"/>
                </a:lnTo>
                <a:lnTo>
                  <a:pt x="17149" y="27847"/>
                </a:lnTo>
                <a:lnTo>
                  <a:pt x="19138" y="28664"/>
                </a:lnTo>
                <a:lnTo>
                  <a:pt x="19138" y="28664"/>
                </a:lnTo>
                <a:cubicBezTo>
                  <a:pt x="18429" y="30440"/>
                  <a:pt x="18039" y="32322"/>
                  <a:pt x="17980" y="34228"/>
                </a:cubicBezTo>
                <a:lnTo>
                  <a:pt x="13663" y="34121"/>
                </a:lnTo>
                <a:cubicBezTo>
                  <a:pt x="13734" y="31690"/>
                  <a:pt x="14232" y="29294"/>
                  <a:pt x="15145" y="27041"/>
                </a:cubicBezTo>
                <a:close/>
                <a:moveTo>
                  <a:pt x="19499" y="28804"/>
                </a:moveTo>
                <a:lnTo>
                  <a:pt x="19510" y="28808"/>
                </a:lnTo>
                <a:lnTo>
                  <a:pt x="23518" y="30445"/>
                </a:lnTo>
                <a:cubicBezTo>
                  <a:pt x="23020" y="31690"/>
                  <a:pt x="22735" y="33006"/>
                  <a:pt x="22700" y="34347"/>
                </a:cubicBezTo>
                <a:lnTo>
                  <a:pt x="22700" y="34358"/>
                </a:lnTo>
                <a:lnTo>
                  <a:pt x="18383" y="34240"/>
                </a:lnTo>
                <a:lnTo>
                  <a:pt x="18371" y="34239"/>
                </a:lnTo>
                <a:lnTo>
                  <a:pt x="18371" y="34239"/>
                </a:lnTo>
                <a:cubicBezTo>
                  <a:pt x="18430" y="32378"/>
                  <a:pt x="18810" y="30539"/>
                  <a:pt x="19498" y="28808"/>
                </a:cubicBezTo>
                <a:cubicBezTo>
                  <a:pt x="19498" y="28807"/>
                  <a:pt x="19499" y="28805"/>
                  <a:pt x="19499" y="28804"/>
                </a:cubicBezTo>
                <a:close/>
                <a:moveTo>
                  <a:pt x="25036" y="34204"/>
                </a:moveTo>
                <a:cubicBezTo>
                  <a:pt x="25036" y="34275"/>
                  <a:pt x="25036" y="34347"/>
                  <a:pt x="25024" y="34418"/>
                </a:cubicBezTo>
                <a:lnTo>
                  <a:pt x="26412" y="34465"/>
                </a:lnTo>
                <a:cubicBezTo>
                  <a:pt x="26412" y="34406"/>
                  <a:pt x="26412" y="34347"/>
                  <a:pt x="26412" y="34287"/>
                </a:cubicBezTo>
                <a:lnTo>
                  <a:pt x="25036" y="34204"/>
                </a:lnTo>
                <a:close/>
                <a:moveTo>
                  <a:pt x="6416" y="33742"/>
                </a:moveTo>
                <a:cubicBezTo>
                  <a:pt x="6416" y="34003"/>
                  <a:pt x="6404" y="34263"/>
                  <a:pt x="6404" y="34536"/>
                </a:cubicBezTo>
                <a:lnTo>
                  <a:pt x="6808" y="34536"/>
                </a:lnTo>
                <a:cubicBezTo>
                  <a:pt x="6808" y="34275"/>
                  <a:pt x="6820" y="34014"/>
                  <a:pt x="6831" y="33754"/>
                </a:cubicBezTo>
                <a:lnTo>
                  <a:pt x="6416" y="33742"/>
                </a:lnTo>
                <a:close/>
                <a:moveTo>
                  <a:pt x="30327" y="10186"/>
                </a:moveTo>
                <a:cubicBezTo>
                  <a:pt x="30323" y="10187"/>
                  <a:pt x="30318" y="10188"/>
                  <a:pt x="30314" y="10188"/>
                </a:cubicBezTo>
                <a:cubicBezTo>
                  <a:pt x="25190" y="11007"/>
                  <a:pt x="20458" y="13426"/>
                  <a:pt x="16794" y="17091"/>
                </a:cubicBezTo>
                <a:lnTo>
                  <a:pt x="16787" y="17097"/>
                </a:lnTo>
                <a:lnTo>
                  <a:pt x="17065" y="17376"/>
                </a:lnTo>
                <a:lnTo>
                  <a:pt x="17065" y="17376"/>
                </a:lnTo>
                <a:cubicBezTo>
                  <a:pt x="17066" y="17376"/>
                  <a:pt x="17066" y="17376"/>
                  <a:pt x="17066" y="17375"/>
                </a:cubicBezTo>
                <a:cubicBezTo>
                  <a:pt x="20684" y="13770"/>
                  <a:pt x="25333" y="11386"/>
                  <a:pt x="30373" y="10568"/>
                </a:cubicBezTo>
                <a:cubicBezTo>
                  <a:pt x="30377" y="10567"/>
                  <a:pt x="30381" y="10567"/>
                  <a:pt x="30385" y="10566"/>
                </a:cubicBezTo>
                <a:lnTo>
                  <a:pt x="30385" y="10566"/>
                </a:lnTo>
                <a:lnTo>
                  <a:pt x="30385" y="10568"/>
                </a:lnTo>
                <a:lnTo>
                  <a:pt x="30658" y="12299"/>
                </a:lnTo>
                <a:cubicBezTo>
                  <a:pt x="30338" y="12347"/>
                  <a:pt x="30017" y="12406"/>
                  <a:pt x="29709" y="12477"/>
                </a:cubicBezTo>
                <a:lnTo>
                  <a:pt x="29578" y="11837"/>
                </a:lnTo>
                <a:lnTo>
                  <a:pt x="29472" y="11849"/>
                </a:lnTo>
                <a:cubicBezTo>
                  <a:pt x="29009" y="11955"/>
                  <a:pt x="28523" y="12074"/>
                  <a:pt x="28060" y="12204"/>
                </a:cubicBezTo>
                <a:lnTo>
                  <a:pt x="27966" y="12228"/>
                </a:lnTo>
                <a:lnTo>
                  <a:pt x="28143" y="12857"/>
                </a:lnTo>
                <a:cubicBezTo>
                  <a:pt x="27823" y="12940"/>
                  <a:pt x="27515" y="13046"/>
                  <a:pt x="27195" y="13141"/>
                </a:cubicBezTo>
                <a:lnTo>
                  <a:pt x="26993" y="12525"/>
                </a:lnTo>
                <a:lnTo>
                  <a:pt x="26898" y="12560"/>
                </a:lnTo>
                <a:cubicBezTo>
                  <a:pt x="26436" y="12714"/>
                  <a:pt x="25973" y="12880"/>
                  <a:pt x="25534" y="13070"/>
                </a:cubicBezTo>
                <a:lnTo>
                  <a:pt x="25439" y="13106"/>
                </a:lnTo>
                <a:lnTo>
                  <a:pt x="25688" y="13699"/>
                </a:lnTo>
                <a:cubicBezTo>
                  <a:pt x="25392" y="13817"/>
                  <a:pt x="25084" y="13948"/>
                  <a:pt x="24775" y="14090"/>
                </a:cubicBezTo>
                <a:lnTo>
                  <a:pt x="24502" y="13497"/>
                </a:lnTo>
                <a:lnTo>
                  <a:pt x="24419" y="13545"/>
                </a:lnTo>
                <a:cubicBezTo>
                  <a:pt x="23969" y="13746"/>
                  <a:pt x="23542" y="13972"/>
                  <a:pt x="23115" y="14197"/>
                </a:cubicBezTo>
                <a:lnTo>
                  <a:pt x="23032" y="14244"/>
                </a:lnTo>
                <a:lnTo>
                  <a:pt x="23340" y="14814"/>
                </a:lnTo>
                <a:cubicBezTo>
                  <a:pt x="23044" y="14980"/>
                  <a:pt x="22759" y="15146"/>
                  <a:pt x="22486" y="15312"/>
                </a:cubicBezTo>
                <a:lnTo>
                  <a:pt x="22154" y="14766"/>
                </a:lnTo>
                <a:lnTo>
                  <a:pt x="22059" y="14814"/>
                </a:lnTo>
                <a:cubicBezTo>
                  <a:pt x="21656" y="15063"/>
                  <a:pt x="21241" y="15335"/>
                  <a:pt x="20850" y="15620"/>
                </a:cubicBezTo>
                <a:lnTo>
                  <a:pt x="20767" y="15679"/>
                </a:lnTo>
                <a:lnTo>
                  <a:pt x="21146" y="16201"/>
                </a:lnTo>
                <a:cubicBezTo>
                  <a:pt x="20873" y="16391"/>
                  <a:pt x="20612" y="16593"/>
                  <a:pt x="20352" y="16794"/>
                </a:cubicBezTo>
                <a:lnTo>
                  <a:pt x="19960" y="16284"/>
                </a:lnTo>
                <a:lnTo>
                  <a:pt x="19877" y="16343"/>
                </a:lnTo>
                <a:cubicBezTo>
                  <a:pt x="19498" y="16640"/>
                  <a:pt x="19130" y="16960"/>
                  <a:pt x="18762" y="17292"/>
                </a:cubicBezTo>
                <a:lnTo>
                  <a:pt x="18691" y="17352"/>
                </a:lnTo>
                <a:lnTo>
                  <a:pt x="19118" y="17838"/>
                </a:lnTo>
                <a:cubicBezTo>
                  <a:pt x="18881" y="18051"/>
                  <a:pt x="18644" y="18277"/>
                  <a:pt x="18407" y="18502"/>
                </a:cubicBezTo>
                <a:lnTo>
                  <a:pt x="17956" y="18051"/>
                </a:lnTo>
                <a:lnTo>
                  <a:pt x="17861" y="18146"/>
                </a:lnTo>
                <a:lnTo>
                  <a:pt x="17846" y="18158"/>
                </a:lnTo>
                <a:lnTo>
                  <a:pt x="17846" y="18158"/>
                </a:lnTo>
                <a:lnTo>
                  <a:pt x="17065" y="17376"/>
                </a:lnTo>
                <a:lnTo>
                  <a:pt x="17065" y="17376"/>
                </a:lnTo>
                <a:cubicBezTo>
                  <a:pt x="17054" y="17388"/>
                  <a:pt x="17042" y="17399"/>
                  <a:pt x="17031" y="17411"/>
                </a:cubicBezTo>
                <a:cubicBezTo>
                  <a:pt x="17019" y="17423"/>
                  <a:pt x="16960" y="17482"/>
                  <a:pt x="16936" y="17506"/>
                </a:cubicBezTo>
                <a:lnTo>
                  <a:pt x="16797" y="17372"/>
                </a:lnTo>
                <a:lnTo>
                  <a:pt x="16797" y="17372"/>
                </a:lnTo>
                <a:lnTo>
                  <a:pt x="16936" y="17518"/>
                </a:lnTo>
                <a:lnTo>
                  <a:pt x="17713" y="18283"/>
                </a:lnTo>
                <a:lnTo>
                  <a:pt x="17713" y="18283"/>
                </a:lnTo>
                <a:cubicBezTo>
                  <a:pt x="17430" y="18577"/>
                  <a:pt x="17148" y="18872"/>
                  <a:pt x="16877" y="19166"/>
                </a:cubicBezTo>
                <a:lnTo>
                  <a:pt x="16817" y="19249"/>
                </a:lnTo>
                <a:lnTo>
                  <a:pt x="17292" y="19676"/>
                </a:lnTo>
                <a:cubicBezTo>
                  <a:pt x="17078" y="19913"/>
                  <a:pt x="16865" y="20162"/>
                  <a:pt x="16663" y="20423"/>
                </a:cubicBezTo>
                <a:lnTo>
                  <a:pt x="16153" y="20020"/>
                </a:lnTo>
                <a:lnTo>
                  <a:pt x="16094" y="20091"/>
                </a:lnTo>
                <a:cubicBezTo>
                  <a:pt x="15797" y="20471"/>
                  <a:pt x="15501" y="20862"/>
                  <a:pt x="15216" y="21265"/>
                </a:cubicBezTo>
                <a:lnTo>
                  <a:pt x="15157" y="21336"/>
                </a:lnTo>
                <a:lnTo>
                  <a:pt x="15691" y="21716"/>
                </a:lnTo>
                <a:cubicBezTo>
                  <a:pt x="15501" y="21989"/>
                  <a:pt x="15311" y="22261"/>
                  <a:pt x="15145" y="22534"/>
                </a:cubicBezTo>
                <a:lnTo>
                  <a:pt x="14600" y="22190"/>
                </a:lnTo>
                <a:lnTo>
                  <a:pt x="14540" y="22273"/>
                </a:lnTo>
                <a:cubicBezTo>
                  <a:pt x="14279" y="22688"/>
                  <a:pt x="14030" y="23104"/>
                  <a:pt x="13805" y="23530"/>
                </a:cubicBezTo>
                <a:lnTo>
                  <a:pt x="13758" y="23613"/>
                </a:lnTo>
                <a:lnTo>
                  <a:pt x="14327" y="23922"/>
                </a:lnTo>
                <a:cubicBezTo>
                  <a:pt x="14173" y="24206"/>
                  <a:pt x="14030" y="24503"/>
                  <a:pt x="13876" y="24799"/>
                </a:cubicBezTo>
                <a:lnTo>
                  <a:pt x="13283" y="24515"/>
                </a:lnTo>
                <a:lnTo>
                  <a:pt x="13248" y="24610"/>
                </a:lnTo>
                <a:cubicBezTo>
                  <a:pt x="13034" y="25048"/>
                  <a:pt x="12832" y="25499"/>
                  <a:pt x="12655" y="25938"/>
                </a:cubicBezTo>
                <a:lnTo>
                  <a:pt x="12607" y="26033"/>
                </a:lnTo>
                <a:lnTo>
                  <a:pt x="13212" y="26282"/>
                </a:lnTo>
                <a:cubicBezTo>
                  <a:pt x="13093" y="26578"/>
                  <a:pt x="12975" y="26887"/>
                  <a:pt x="12868" y="27195"/>
                </a:cubicBezTo>
                <a:lnTo>
                  <a:pt x="12251" y="26982"/>
                </a:lnTo>
                <a:lnTo>
                  <a:pt x="12228" y="27077"/>
                </a:lnTo>
                <a:cubicBezTo>
                  <a:pt x="12073" y="27539"/>
                  <a:pt x="11931" y="28002"/>
                  <a:pt x="11789" y="28464"/>
                </a:cubicBezTo>
                <a:lnTo>
                  <a:pt x="11765" y="28571"/>
                </a:lnTo>
                <a:lnTo>
                  <a:pt x="12394" y="28737"/>
                </a:lnTo>
                <a:cubicBezTo>
                  <a:pt x="12311" y="29057"/>
                  <a:pt x="12228" y="29377"/>
                  <a:pt x="12156" y="29698"/>
                </a:cubicBezTo>
                <a:lnTo>
                  <a:pt x="11516" y="29543"/>
                </a:lnTo>
                <a:lnTo>
                  <a:pt x="11504" y="29638"/>
                </a:lnTo>
                <a:cubicBezTo>
                  <a:pt x="11397" y="30113"/>
                  <a:pt x="11303" y="30587"/>
                  <a:pt x="11231" y="31073"/>
                </a:cubicBezTo>
                <a:lnTo>
                  <a:pt x="11220" y="31168"/>
                </a:lnTo>
                <a:lnTo>
                  <a:pt x="11931" y="31287"/>
                </a:lnTo>
                <a:lnTo>
                  <a:pt x="12785" y="31963"/>
                </a:lnTo>
                <a:lnTo>
                  <a:pt x="12809" y="31797"/>
                </a:lnTo>
                <a:cubicBezTo>
                  <a:pt x="13425" y="27124"/>
                  <a:pt x="15560" y="22784"/>
                  <a:pt x="18880" y="19440"/>
                </a:cubicBezTo>
                <a:lnTo>
                  <a:pt x="18880" y="19440"/>
                </a:lnTo>
                <a:lnTo>
                  <a:pt x="18905" y="19463"/>
                </a:lnTo>
                <a:lnTo>
                  <a:pt x="22676" y="23246"/>
                </a:lnTo>
                <a:lnTo>
                  <a:pt x="22664" y="23258"/>
                </a:lnTo>
                <a:cubicBezTo>
                  <a:pt x="21194" y="24752"/>
                  <a:pt x="20019" y="26531"/>
                  <a:pt x="19213" y="28476"/>
                </a:cubicBezTo>
                <a:cubicBezTo>
                  <a:pt x="19212" y="28479"/>
                  <a:pt x="19210" y="28483"/>
                  <a:pt x="19209" y="28486"/>
                </a:cubicBezTo>
                <a:lnTo>
                  <a:pt x="17221" y="27669"/>
                </a:lnTo>
                <a:lnTo>
                  <a:pt x="17207" y="27664"/>
                </a:lnTo>
                <a:lnTo>
                  <a:pt x="17207" y="27664"/>
                </a:lnTo>
                <a:cubicBezTo>
                  <a:pt x="17207" y="27662"/>
                  <a:pt x="17208" y="27660"/>
                  <a:pt x="17209" y="27658"/>
                </a:cubicBezTo>
                <a:cubicBezTo>
                  <a:pt x="17268" y="27515"/>
                  <a:pt x="17339" y="27361"/>
                  <a:pt x="17398" y="27231"/>
                </a:cubicBezTo>
                <a:lnTo>
                  <a:pt x="17043" y="27065"/>
                </a:lnTo>
                <a:cubicBezTo>
                  <a:pt x="16972" y="27219"/>
                  <a:pt x="16912" y="27361"/>
                  <a:pt x="16841" y="27515"/>
                </a:cubicBezTo>
                <a:cubicBezTo>
                  <a:pt x="16840" y="27517"/>
                  <a:pt x="16839" y="27519"/>
                  <a:pt x="16839" y="27521"/>
                </a:cubicBezTo>
                <a:lnTo>
                  <a:pt x="15027" y="26780"/>
                </a:lnTo>
                <a:lnTo>
                  <a:pt x="14991" y="26875"/>
                </a:lnTo>
                <a:cubicBezTo>
                  <a:pt x="14042" y="29211"/>
                  <a:pt x="13520" y="31690"/>
                  <a:pt x="13461" y="34216"/>
                </a:cubicBezTo>
                <a:lnTo>
                  <a:pt x="13461" y="34311"/>
                </a:lnTo>
                <a:lnTo>
                  <a:pt x="17980" y="34430"/>
                </a:lnTo>
                <a:lnTo>
                  <a:pt x="18383" y="34441"/>
                </a:lnTo>
                <a:lnTo>
                  <a:pt x="22890" y="34548"/>
                </a:lnTo>
                <a:lnTo>
                  <a:pt x="22890" y="34453"/>
                </a:lnTo>
                <a:cubicBezTo>
                  <a:pt x="22925" y="33066"/>
                  <a:pt x="23210" y="31702"/>
                  <a:pt x="23732" y="30421"/>
                </a:cubicBezTo>
                <a:lnTo>
                  <a:pt x="23767" y="30326"/>
                </a:lnTo>
                <a:lnTo>
                  <a:pt x="19581" y="28630"/>
                </a:lnTo>
                <a:cubicBezTo>
                  <a:pt x="20363" y="26733"/>
                  <a:pt x="21502" y="25001"/>
                  <a:pt x="22949" y="23530"/>
                </a:cubicBezTo>
                <a:lnTo>
                  <a:pt x="23862" y="24444"/>
                </a:lnTo>
                <a:lnTo>
                  <a:pt x="23957" y="24349"/>
                </a:lnTo>
                <a:cubicBezTo>
                  <a:pt x="24050" y="24256"/>
                  <a:pt x="24143" y="24162"/>
                  <a:pt x="24248" y="24069"/>
                </a:cubicBezTo>
                <a:lnTo>
                  <a:pt x="24248" y="24069"/>
                </a:lnTo>
                <a:lnTo>
                  <a:pt x="24253" y="24076"/>
                </a:lnTo>
                <a:lnTo>
                  <a:pt x="26459" y="26436"/>
                </a:lnTo>
                <a:lnTo>
                  <a:pt x="26531" y="26365"/>
                </a:lnTo>
                <a:cubicBezTo>
                  <a:pt x="27539" y="25416"/>
                  <a:pt x="28713" y="24669"/>
                  <a:pt x="29994" y="24147"/>
                </a:cubicBezTo>
                <a:lnTo>
                  <a:pt x="30077" y="24100"/>
                </a:lnTo>
                <a:lnTo>
                  <a:pt x="28855" y="21111"/>
                </a:lnTo>
                <a:cubicBezTo>
                  <a:pt x="29875" y="20696"/>
                  <a:pt x="30930" y="20411"/>
                  <a:pt x="32022" y="20233"/>
                </a:cubicBezTo>
                <a:lnTo>
                  <a:pt x="32116" y="20222"/>
                </a:lnTo>
                <a:lnTo>
                  <a:pt x="31903" y="18941"/>
                </a:lnTo>
                <a:lnTo>
                  <a:pt x="31901" y="18929"/>
                </a:lnTo>
                <a:lnTo>
                  <a:pt x="31901" y="18929"/>
                </a:lnTo>
                <a:cubicBezTo>
                  <a:pt x="31902" y="18929"/>
                  <a:pt x="31902" y="18929"/>
                  <a:pt x="31903" y="18929"/>
                </a:cubicBezTo>
                <a:cubicBezTo>
                  <a:pt x="32709" y="18810"/>
                  <a:pt x="33528" y="18751"/>
                  <a:pt x="34346" y="18751"/>
                </a:cubicBezTo>
                <a:cubicBezTo>
                  <a:pt x="34548" y="18751"/>
                  <a:pt x="34737" y="18751"/>
                  <a:pt x="34939" y="18763"/>
                </a:cubicBezTo>
                <a:cubicBezTo>
                  <a:pt x="35010" y="18763"/>
                  <a:pt x="35070" y="18763"/>
                  <a:pt x="35141" y="18775"/>
                </a:cubicBezTo>
                <a:lnTo>
                  <a:pt x="35153" y="18383"/>
                </a:lnTo>
                <a:lnTo>
                  <a:pt x="35247" y="16238"/>
                </a:lnTo>
                <a:lnTo>
                  <a:pt x="35247" y="16238"/>
                </a:lnTo>
                <a:cubicBezTo>
                  <a:pt x="35409" y="16249"/>
                  <a:pt x="35560" y="16249"/>
                  <a:pt x="35722" y="16260"/>
                </a:cubicBezTo>
                <a:lnTo>
                  <a:pt x="35722" y="15869"/>
                </a:lnTo>
                <a:cubicBezTo>
                  <a:pt x="35568" y="15857"/>
                  <a:pt x="35425" y="15845"/>
                  <a:pt x="35259" y="15834"/>
                </a:cubicBezTo>
                <a:lnTo>
                  <a:pt x="34987" y="15834"/>
                </a:lnTo>
                <a:lnTo>
                  <a:pt x="34975" y="16225"/>
                </a:lnTo>
                <a:lnTo>
                  <a:pt x="35046" y="16225"/>
                </a:lnTo>
                <a:lnTo>
                  <a:pt x="34963" y="18371"/>
                </a:lnTo>
                <a:cubicBezTo>
                  <a:pt x="34761" y="18371"/>
                  <a:pt x="34560" y="18360"/>
                  <a:pt x="34358" y="18360"/>
                </a:cubicBezTo>
                <a:cubicBezTo>
                  <a:pt x="33516" y="18360"/>
                  <a:pt x="32674" y="18419"/>
                  <a:pt x="31856" y="18549"/>
                </a:cubicBezTo>
                <a:lnTo>
                  <a:pt x="31844" y="18551"/>
                </a:lnTo>
                <a:lnTo>
                  <a:pt x="31844" y="18551"/>
                </a:lnTo>
                <a:lnTo>
                  <a:pt x="31844" y="18549"/>
                </a:lnTo>
                <a:lnTo>
                  <a:pt x="31002" y="13272"/>
                </a:lnTo>
                <a:lnTo>
                  <a:pt x="30996" y="13237"/>
                </a:lnTo>
                <a:lnTo>
                  <a:pt x="30996" y="13237"/>
                </a:lnTo>
                <a:cubicBezTo>
                  <a:pt x="30998" y="13237"/>
                  <a:pt x="31000" y="13237"/>
                  <a:pt x="31002" y="13236"/>
                </a:cubicBezTo>
                <a:cubicBezTo>
                  <a:pt x="32089" y="13075"/>
                  <a:pt x="33185" y="12991"/>
                  <a:pt x="34289" y="12991"/>
                </a:cubicBezTo>
                <a:cubicBezTo>
                  <a:pt x="34486" y="12991"/>
                  <a:pt x="34683" y="12994"/>
                  <a:pt x="34880" y="12999"/>
                </a:cubicBezTo>
                <a:lnTo>
                  <a:pt x="34987" y="12999"/>
                </a:lnTo>
                <a:lnTo>
                  <a:pt x="34868" y="12110"/>
                </a:lnTo>
                <a:lnTo>
                  <a:pt x="34892" y="11351"/>
                </a:lnTo>
                <a:lnTo>
                  <a:pt x="34785" y="11351"/>
                </a:lnTo>
                <a:cubicBezTo>
                  <a:pt x="34655" y="11347"/>
                  <a:pt x="34524" y="11346"/>
                  <a:pt x="34394" y="11346"/>
                </a:cubicBezTo>
                <a:cubicBezTo>
                  <a:pt x="34038" y="11346"/>
                  <a:pt x="33682" y="11357"/>
                  <a:pt x="33326" y="11374"/>
                </a:cubicBezTo>
                <a:lnTo>
                  <a:pt x="33231" y="11374"/>
                </a:lnTo>
                <a:lnTo>
                  <a:pt x="33255" y="12027"/>
                </a:lnTo>
                <a:cubicBezTo>
                  <a:pt x="32923" y="12038"/>
                  <a:pt x="32591" y="12062"/>
                  <a:pt x="32283" y="12098"/>
                </a:cubicBezTo>
                <a:lnTo>
                  <a:pt x="32211" y="11445"/>
                </a:lnTo>
                <a:lnTo>
                  <a:pt x="32116" y="11457"/>
                </a:lnTo>
                <a:cubicBezTo>
                  <a:pt x="31666" y="11493"/>
                  <a:pt x="31203" y="11552"/>
                  <a:pt x="30753" y="11623"/>
                </a:cubicBezTo>
                <a:lnTo>
                  <a:pt x="30741" y="11625"/>
                </a:lnTo>
                <a:lnTo>
                  <a:pt x="30741" y="11625"/>
                </a:lnTo>
                <a:lnTo>
                  <a:pt x="30741" y="11623"/>
                </a:lnTo>
                <a:lnTo>
                  <a:pt x="30563" y="10546"/>
                </a:lnTo>
                <a:lnTo>
                  <a:pt x="30563" y="10546"/>
                </a:lnTo>
                <a:cubicBezTo>
                  <a:pt x="30501" y="10555"/>
                  <a:pt x="30447" y="10556"/>
                  <a:pt x="30385" y="10566"/>
                </a:cubicBezTo>
                <a:lnTo>
                  <a:pt x="30385" y="10566"/>
                </a:lnTo>
                <a:lnTo>
                  <a:pt x="30327" y="10186"/>
                </a:lnTo>
                <a:close/>
                <a:moveTo>
                  <a:pt x="15406" y="34596"/>
                </a:moveTo>
                <a:lnTo>
                  <a:pt x="15406" y="34738"/>
                </a:lnTo>
                <a:cubicBezTo>
                  <a:pt x="15406" y="34951"/>
                  <a:pt x="15406" y="35177"/>
                  <a:pt x="15418" y="35390"/>
                </a:cubicBezTo>
                <a:lnTo>
                  <a:pt x="15809" y="35378"/>
                </a:lnTo>
                <a:cubicBezTo>
                  <a:pt x="15821" y="35165"/>
                  <a:pt x="15821" y="34963"/>
                  <a:pt x="15821" y="34750"/>
                </a:cubicBezTo>
                <a:lnTo>
                  <a:pt x="15809" y="34738"/>
                </a:lnTo>
                <a:lnTo>
                  <a:pt x="15809" y="34596"/>
                </a:lnTo>
                <a:close/>
                <a:moveTo>
                  <a:pt x="26412" y="35189"/>
                </a:moveTo>
                <a:lnTo>
                  <a:pt x="25036" y="35260"/>
                </a:lnTo>
                <a:cubicBezTo>
                  <a:pt x="25036" y="35331"/>
                  <a:pt x="25048" y="35402"/>
                  <a:pt x="25048" y="35485"/>
                </a:cubicBezTo>
                <a:lnTo>
                  <a:pt x="26424" y="35366"/>
                </a:lnTo>
                <a:cubicBezTo>
                  <a:pt x="26412" y="35307"/>
                  <a:pt x="26412" y="35248"/>
                  <a:pt x="26412" y="35189"/>
                </a:cubicBezTo>
                <a:close/>
                <a:moveTo>
                  <a:pt x="2431" y="35189"/>
                </a:moveTo>
                <a:lnTo>
                  <a:pt x="0" y="35248"/>
                </a:lnTo>
                <a:lnTo>
                  <a:pt x="0" y="35343"/>
                </a:lnTo>
                <a:cubicBezTo>
                  <a:pt x="0" y="35461"/>
                  <a:pt x="0" y="35568"/>
                  <a:pt x="12" y="35675"/>
                </a:cubicBezTo>
                <a:lnTo>
                  <a:pt x="202" y="35675"/>
                </a:lnTo>
                <a:lnTo>
                  <a:pt x="202" y="35438"/>
                </a:lnTo>
                <a:lnTo>
                  <a:pt x="2242" y="35390"/>
                </a:lnTo>
                <a:lnTo>
                  <a:pt x="2253" y="35675"/>
                </a:lnTo>
                <a:lnTo>
                  <a:pt x="2455" y="35675"/>
                </a:lnTo>
                <a:cubicBezTo>
                  <a:pt x="2431" y="35544"/>
                  <a:pt x="2431" y="35426"/>
                  <a:pt x="2431" y="35295"/>
                </a:cubicBezTo>
                <a:lnTo>
                  <a:pt x="2431" y="35189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106550" y="3207400"/>
            <a:ext cx="6930900" cy="740100"/>
          </a:xfrm>
          <a:prstGeom prst="rect">
            <a:avLst/>
          </a:prstGeom>
          <a:effectLst>
            <a:outerShdw blurRad="1000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200"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882350" y="4312450"/>
            <a:ext cx="5379300" cy="2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 advClick="0" advTm="0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C946B-2064-4FF2-ADF0-C50890156005}" type="datetimeFigureOut">
              <a:rPr lang="vi-VN" smtClean="0"/>
              <a:t>23/01/2021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5E6B-8F0C-4B30-9BCD-EB9B0FF349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77976745"/>
      </p:ext>
    </p:extLst>
  </p:cSld>
  <p:clrMapOvr>
    <a:masterClrMapping/>
  </p:clrMapOvr>
  <p:transition spd="slow" advClick="0" advTm="0">
    <p:push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C946B-2064-4FF2-ADF0-C50890156005}" type="datetimeFigureOut">
              <a:rPr lang="vi-VN" smtClean="0"/>
              <a:t>23/01/2021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5E6B-8F0C-4B30-9BCD-EB9B0FF349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99963083"/>
      </p:ext>
    </p:extLst>
  </p:cSld>
  <p:clrMapOvr>
    <a:masterClrMapping/>
  </p:clrMapOvr>
  <p:transition spd="slow" advClick="0" advTm="0">
    <p:push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C946B-2064-4FF2-ADF0-C50890156005}" type="datetimeFigureOut">
              <a:rPr lang="vi-VN" smtClean="0"/>
              <a:t>23/01/2021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5E6B-8F0C-4B30-9BCD-EB9B0FF349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07860293"/>
      </p:ext>
    </p:extLst>
  </p:cSld>
  <p:clrMapOvr>
    <a:masterClrMapping/>
  </p:clrMapOvr>
  <p:transition spd="slow" advClick="0" advTm="0">
    <p:push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C946B-2064-4FF2-ADF0-C50890156005}" type="datetimeFigureOut">
              <a:rPr lang="vi-VN" smtClean="0"/>
              <a:t>23/01/2021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5E6B-8F0C-4B30-9BCD-EB9B0FF349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39065577"/>
      </p:ext>
    </p:extLst>
  </p:cSld>
  <p:clrMapOvr>
    <a:masterClrMapping/>
  </p:clrMapOvr>
  <p:transition spd="slow" advClick="0" advTm="0">
    <p:push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C946B-2064-4FF2-ADF0-C50890156005}" type="datetimeFigureOut">
              <a:rPr lang="vi-VN" smtClean="0"/>
              <a:t>23/01/2021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5E6B-8F0C-4B30-9BCD-EB9B0FF349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86499649"/>
      </p:ext>
    </p:extLst>
  </p:cSld>
  <p:clrMapOvr>
    <a:masterClrMapping/>
  </p:clrMapOvr>
  <p:transition spd="slow" advClick="0" advTm="0">
    <p:push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C946B-2064-4FF2-ADF0-C50890156005}" type="datetimeFigureOut">
              <a:rPr lang="vi-VN" smtClean="0"/>
              <a:t>23/01/2021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5E6B-8F0C-4B30-9BCD-EB9B0FF349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35813630"/>
      </p:ext>
    </p:extLst>
  </p:cSld>
  <p:clrMapOvr>
    <a:masterClrMapping/>
  </p:clrMapOvr>
  <p:transition spd="slow" advClick="0" advTm="0">
    <p:push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C946B-2064-4FF2-ADF0-C50890156005}" type="datetimeFigureOut">
              <a:rPr lang="vi-VN" smtClean="0"/>
              <a:t>23/01/2021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5E6B-8F0C-4B30-9BCD-EB9B0FF349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95399614"/>
      </p:ext>
    </p:extLst>
  </p:cSld>
  <p:clrMapOvr>
    <a:masterClrMapping/>
  </p:clrMapOvr>
  <p:transition spd="slow" advClick="0" advTm="0">
    <p:push/>
  </p:transition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C946B-2064-4FF2-ADF0-C50890156005}" type="datetimeFigureOut">
              <a:rPr lang="vi-VN" smtClean="0"/>
              <a:t>23/01/2021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5E6B-8F0C-4B30-9BCD-EB9B0FF349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90162634"/>
      </p:ext>
    </p:extLst>
  </p:cSld>
  <p:clrMapOvr>
    <a:masterClrMapping/>
  </p:clrMapOvr>
  <p:transition spd="slow" advClick="0" advTm="0">
    <p:push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C946B-2064-4FF2-ADF0-C50890156005}" type="datetimeFigureOut">
              <a:rPr lang="vi-VN" smtClean="0"/>
              <a:t>23/01/2021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5E6B-8F0C-4B30-9BCD-EB9B0FF349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93964769"/>
      </p:ext>
    </p:extLst>
  </p:cSld>
  <p:clrMapOvr>
    <a:masterClrMapping/>
  </p:clrMapOvr>
  <p:transition spd="slow" advClick="0" advTm="0">
    <p:push/>
  </p:transition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C946B-2064-4FF2-ADF0-C50890156005}" type="datetimeFigureOut">
              <a:rPr lang="vi-VN" smtClean="0"/>
              <a:t>23/01/2021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5E6B-8F0C-4B30-9BCD-EB9B0FF349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44513080"/>
      </p:ext>
    </p:extLst>
  </p:cSld>
  <p:clrMapOvr>
    <a:masterClrMapping/>
  </p:clrMapOvr>
  <p:transition spd="slow" advClick="0" advTm="0">
    <p:push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"/>
          <p:cNvSpPr/>
          <p:nvPr/>
        </p:nvSpPr>
        <p:spPr>
          <a:xfrm flipH="1">
            <a:off x="-3362" y="0"/>
            <a:ext cx="9144000" cy="5143500"/>
          </a:xfrm>
          <a:prstGeom prst="rect">
            <a:avLst/>
          </a:prstGeom>
          <a:solidFill>
            <a:srgbClr val="F8FF00">
              <a:alpha val="41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6"/>
          <p:cNvSpPr/>
          <p:nvPr/>
        </p:nvSpPr>
        <p:spPr>
          <a:xfrm>
            <a:off x="0" y="5036175"/>
            <a:ext cx="9153900" cy="10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6"/>
          <p:cNvSpPr/>
          <p:nvPr/>
        </p:nvSpPr>
        <p:spPr>
          <a:xfrm rot="-5400000" flipH="1">
            <a:off x="74188" y="45088"/>
            <a:ext cx="321619" cy="476715"/>
          </a:xfrm>
          <a:custGeom>
            <a:avLst/>
            <a:gdLst/>
            <a:ahLst/>
            <a:cxnLst/>
            <a:rect l="l" t="t" r="r" b="b"/>
            <a:pathLst>
              <a:path w="7994" h="11849" extrusionOk="0">
                <a:moveTo>
                  <a:pt x="949" y="11848"/>
                </a:moveTo>
                <a:cubicBezTo>
                  <a:pt x="320" y="11848"/>
                  <a:pt x="0" y="11089"/>
                  <a:pt x="451" y="10639"/>
                </a:cubicBezTo>
                <a:cubicBezTo>
                  <a:pt x="889" y="10200"/>
                  <a:pt x="1649" y="10508"/>
                  <a:pt x="1649" y="11137"/>
                </a:cubicBezTo>
                <a:cubicBezTo>
                  <a:pt x="1649" y="11528"/>
                  <a:pt x="1328" y="11848"/>
                  <a:pt x="949" y="11848"/>
                </a:cubicBezTo>
                <a:close/>
                <a:moveTo>
                  <a:pt x="949" y="10734"/>
                </a:moveTo>
                <a:cubicBezTo>
                  <a:pt x="581" y="10734"/>
                  <a:pt x="403" y="11172"/>
                  <a:pt x="652" y="11421"/>
                </a:cubicBezTo>
                <a:cubicBezTo>
                  <a:pt x="913" y="11682"/>
                  <a:pt x="1352" y="11504"/>
                  <a:pt x="1352" y="11137"/>
                </a:cubicBezTo>
                <a:cubicBezTo>
                  <a:pt x="1352" y="10912"/>
                  <a:pt x="1174" y="10734"/>
                  <a:pt x="949" y="10734"/>
                </a:cubicBezTo>
                <a:close/>
                <a:moveTo>
                  <a:pt x="1091" y="7105"/>
                </a:moveTo>
                <a:lnTo>
                  <a:pt x="7994" y="202"/>
                </a:lnTo>
                <a:lnTo>
                  <a:pt x="7780" y="1"/>
                </a:lnTo>
                <a:lnTo>
                  <a:pt x="795" y="6986"/>
                </a:lnTo>
                <a:lnTo>
                  <a:pt x="795" y="10141"/>
                </a:lnTo>
                <a:lnTo>
                  <a:pt x="1091" y="1014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6"/>
          <p:cNvSpPr/>
          <p:nvPr/>
        </p:nvSpPr>
        <p:spPr>
          <a:xfrm>
            <a:off x="8554676" y="221062"/>
            <a:ext cx="585986" cy="220032"/>
          </a:xfrm>
          <a:custGeom>
            <a:avLst/>
            <a:gdLst/>
            <a:ahLst/>
            <a:cxnLst/>
            <a:rect l="l" t="t" r="r" b="b"/>
            <a:pathLst>
              <a:path w="14565" h="5469" extrusionOk="0">
                <a:moveTo>
                  <a:pt x="4685" y="1649"/>
                </a:moveTo>
                <a:cubicBezTo>
                  <a:pt x="4056" y="1649"/>
                  <a:pt x="3736" y="890"/>
                  <a:pt x="4187" y="440"/>
                </a:cubicBezTo>
                <a:cubicBezTo>
                  <a:pt x="4626" y="1"/>
                  <a:pt x="5385" y="309"/>
                  <a:pt x="5385" y="938"/>
                </a:cubicBezTo>
                <a:cubicBezTo>
                  <a:pt x="5385" y="1329"/>
                  <a:pt x="5065" y="1649"/>
                  <a:pt x="4685" y="1649"/>
                </a:cubicBezTo>
                <a:close/>
                <a:moveTo>
                  <a:pt x="4685" y="535"/>
                </a:moveTo>
                <a:cubicBezTo>
                  <a:pt x="4317" y="535"/>
                  <a:pt x="4139" y="973"/>
                  <a:pt x="4389" y="1234"/>
                </a:cubicBezTo>
                <a:cubicBezTo>
                  <a:pt x="4649" y="1483"/>
                  <a:pt x="5088" y="1306"/>
                  <a:pt x="5088" y="938"/>
                </a:cubicBezTo>
                <a:cubicBezTo>
                  <a:pt x="5088" y="713"/>
                  <a:pt x="4898" y="535"/>
                  <a:pt x="4685" y="535"/>
                </a:cubicBezTo>
                <a:close/>
                <a:moveTo>
                  <a:pt x="949" y="5468"/>
                </a:moveTo>
                <a:cubicBezTo>
                  <a:pt x="321" y="5468"/>
                  <a:pt x="0" y="4709"/>
                  <a:pt x="451" y="4259"/>
                </a:cubicBezTo>
                <a:cubicBezTo>
                  <a:pt x="890" y="3820"/>
                  <a:pt x="1649" y="4128"/>
                  <a:pt x="1649" y="4757"/>
                </a:cubicBezTo>
                <a:cubicBezTo>
                  <a:pt x="1649" y="5148"/>
                  <a:pt x="1341" y="5468"/>
                  <a:pt x="949" y="5468"/>
                </a:cubicBezTo>
                <a:close/>
                <a:moveTo>
                  <a:pt x="949" y="4353"/>
                </a:moveTo>
                <a:cubicBezTo>
                  <a:pt x="582" y="4353"/>
                  <a:pt x="404" y="4792"/>
                  <a:pt x="653" y="5053"/>
                </a:cubicBezTo>
                <a:cubicBezTo>
                  <a:pt x="914" y="5302"/>
                  <a:pt x="1352" y="5124"/>
                  <a:pt x="1352" y="4757"/>
                </a:cubicBezTo>
                <a:cubicBezTo>
                  <a:pt x="1352" y="4531"/>
                  <a:pt x="1175" y="4342"/>
                  <a:pt x="949" y="4353"/>
                </a:cubicBezTo>
                <a:close/>
                <a:moveTo>
                  <a:pt x="14564" y="3654"/>
                </a:moveTo>
                <a:lnTo>
                  <a:pt x="7555" y="3654"/>
                </a:lnTo>
                <a:lnTo>
                  <a:pt x="5456" y="1543"/>
                </a:lnTo>
                <a:lnTo>
                  <a:pt x="5242" y="1756"/>
                </a:lnTo>
                <a:lnTo>
                  <a:pt x="7436" y="3938"/>
                </a:lnTo>
                <a:lnTo>
                  <a:pt x="14564" y="3938"/>
                </a:lnTo>
                <a:close/>
                <a:moveTo>
                  <a:pt x="14517" y="4614"/>
                </a:moveTo>
                <a:lnTo>
                  <a:pt x="1791" y="4614"/>
                </a:lnTo>
                <a:lnTo>
                  <a:pt x="1791" y="4911"/>
                </a:lnTo>
                <a:lnTo>
                  <a:pt x="14517" y="491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6"/>
          <p:cNvSpPr/>
          <p:nvPr/>
        </p:nvSpPr>
        <p:spPr>
          <a:xfrm rot="-5400000" flipH="1">
            <a:off x="74188" y="140338"/>
            <a:ext cx="321619" cy="476715"/>
          </a:xfrm>
          <a:custGeom>
            <a:avLst/>
            <a:gdLst/>
            <a:ahLst/>
            <a:cxnLst/>
            <a:rect l="l" t="t" r="r" b="b"/>
            <a:pathLst>
              <a:path w="7994" h="11849" extrusionOk="0">
                <a:moveTo>
                  <a:pt x="949" y="11848"/>
                </a:moveTo>
                <a:cubicBezTo>
                  <a:pt x="320" y="11848"/>
                  <a:pt x="0" y="11089"/>
                  <a:pt x="451" y="10639"/>
                </a:cubicBezTo>
                <a:cubicBezTo>
                  <a:pt x="889" y="10200"/>
                  <a:pt x="1649" y="10508"/>
                  <a:pt x="1649" y="11137"/>
                </a:cubicBezTo>
                <a:cubicBezTo>
                  <a:pt x="1649" y="11528"/>
                  <a:pt x="1328" y="11848"/>
                  <a:pt x="949" y="11848"/>
                </a:cubicBezTo>
                <a:close/>
                <a:moveTo>
                  <a:pt x="949" y="10734"/>
                </a:moveTo>
                <a:cubicBezTo>
                  <a:pt x="581" y="10734"/>
                  <a:pt x="403" y="11172"/>
                  <a:pt x="652" y="11421"/>
                </a:cubicBezTo>
                <a:cubicBezTo>
                  <a:pt x="913" y="11682"/>
                  <a:pt x="1352" y="11504"/>
                  <a:pt x="1352" y="11137"/>
                </a:cubicBezTo>
                <a:cubicBezTo>
                  <a:pt x="1352" y="10912"/>
                  <a:pt x="1174" y="10734"/>
                  <a:pt x="949" y="10734"/>
                </a:cubicBezTo>
                <a:close/>
                <a:moveTo>
                  <a:pt x="1091" y="7105"/>
                </a:moveTo>
                <a:lnTo>
                  <a:pt x="7994" y="202"/>
                </a:lnTo>
                <a:lnTo>
                  <a:pt x="7780" y="1"/>
                </a:lnTo>
                <a:lnTo>
                  <a:pt x="795" y="6986"/>
                </a:lnTo>
                <a:lnTo>
                  <a:pt x="795" y="10141"/>
                </a:lnTo>
                <a:lnTo>
                  <a:pt x="1091" y="1014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 advClick="0" advTm="0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/>
          <p:nvPr/>
        </p:nvSpPr>
        <p:spPr>
          <a:xfrm flipH="1">
            <a:off x="-3362" y="0"/>
            <a:ext cx="9144000" cy="5143500"/>
          </a:xfrm>
          <a:prstGeom prst="rect">
            <a:avLst/>
          </a:prstGeom>
          <a:solidFill>
            <a:srgbClr val="F8FF00">
              <a:alpha val="41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7"/>
          <p:cNvSpPr/>
          <p:nvPr/>
        </p:nvSpPr>
        <p:spPr>
          <a:xfrm rot="10800000" flipH="1">
            <a:off x="8417013" y="4493650"/>
            <a:ext cx="718575" cy="649850"/>
          </a:xfrm>
          <a:custGeom>
            <a:avLst/>
            <a:gdLst/>
            <a:ahLst/>
            <a:cxnLst/>
            <a:rect l="l" t="t" r="r" b="b"/>
            <a:pathLst>
              <a:path w="28743" h="25994" extrusionOk="0">
                <a:moveTo>
                  <a:pt x="0" y="0"/>
                </a:moveTo>
                <a:lnTo>
                  <a:pt x="28743" y="0"/>
                </a:lnTo>
                <a:lnTo>
                  <a:pt x="28743" y="25994"/>
                </a:lnTo>
                <a:lnTo>
                  <a:pt x="6499" y="25994"/>
                </a:lnTo>
                <a:lnTo>
                  <a:pt x="10" y="2014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07" name="Google Shape;207;p17"/>
          <p:cNvSpPr/>
          <p:nvPr/>
        </p:nvSpPr>
        <p:spPr>
          <a:xfrm rot="5400000">
            <a:off x="8588438" y="-8400"/>
            <a:ext cx="550525" cy="560600"/>
          </a:xfrm>
          <a:custGeom>
            <a:avLst/>
            <a:gdLst/>
            <a:ahLst/>
            <a:cxnLst/>
            <a:rect l="l" t="t" r="r" b="b"/>
            <a:pathLst>
              <a:path w="22021" h="22424" extrusionOk="0">
                <a:moveTo>
                  <a:pt x="269" y="0"/>
                </a:moveTo>
                <a:lnTo>
                  <a:pt x="22021" y="0"/>
                </a:lnTo>
                <a:lnTo>
                  <a:pt x="22021" y="11816"/>
                </a:lnTo>
                <a:lnTo>
                  <a:pt x="11414" y="22424"/>
                </a:lnTo>
                <a:lnTo>
                  <a:pt x="0" y="2242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08" name="Google Shape;208;p17"/>
          <p:cNvSpPr/>
          <p:nvPr/>
        </p:nvSpPr>
        <p:spPr>
          <a:xfrm rot="5400000" flipH="1">
            <a:off x="8768618" y="45588"/>
            <a:ext cx="327108" cy="406856"/>
          </a:xfrm>
          <a:custGeom>
            <a:avLst/>
            <a:gdLst/>
            <a:ahLst/>
            <a:cxnLst/>
            <a:rect l="l" t="t" r="r" b="b"/>
            <a:pathLst>
              <a:path w="7295" h="9073" extrusionOk="0">
                <a:moveTo>
                  <a:pt x="3108" y="9073"/>
                </a:moveTo>
                <a:cubicBezTo>
                  <a:pt x="2479" y="9073"/>
                  <a:pt x="2171" y="8314"/>
                  <a:pt x="2610" y="7875"/>
                </a:cubicBezTo>
                <a:cubicBezTo>
                  <a:pt x="3061" y="7424"/>
                  <a:pt x="3820" y="7745"/>
                  <a:pt x="3820" y="8373"/>
                </a:cubicBezTo>
                <a:cubicBezTo>
                  <a:pt x="3820" y="8753"/>
                  <a:pt x="3499" y="9073"/>
                  <a:pt x="3108" y="9073"/>
                </a:cubicBezTo>
                <a:close/>
                <a:moveTo>
                  <a:pt x="3108" y="7958"/>
                </a:moveTo>
                <a:cubicBezTo>
                  <a:pt x="2752" y="7958"/>
                  <a:pt x="2562" y="8397"/>
                  <a:pt x="2823" y="8658"/>
                </a:cubicBezTo>
                <a:cubicBezTo>
                  <a:pt x="3084" y="8919"/>
                  <a:pt x="3523" y="8729"/>
                  <a:pt x="3523" y="8373"/>
                </a:cubicBezTo>
                <a:cubicBezTo>
                  <a:pt x="3511" y="8148"/>
                  <a:pt x="3333" y="7970"/>
                  <a:pt x="3108" y="7970"/>
                </a:cubicBezTo>
                <a:close/>
                <a:moveTo>
                  <a:pt x="3108" y="7128"/>
                </a:moveTo>
                <a:cubicBezTo>
                  <a:pt x="2479" y="7128"/>
                  <a:pt x="2171" y="6369"/>
                  <a:pt x="2610" y="5918"/>
                </a:cubicBezTo>
                <a:cubicBezTo>
                  <a:pt x="3061" y="5479"/>
                  <a:pt x="3820" y="5788"/>
                  <a:pt x="3820" y="6416"/>
                </a:cubicBezTo>
                <a:cubicBezTo>
                  <a:pt x="3820" y="6808"/>
                  <a:pt x="3499" y="7128"/>
                  <a:pt x="3108" y="7128"/>
                </a:cubicBezTo>
                <a:close/>
                <a:moveTo>
                  <a:pt x="3108" y="6013"/>
                </a:moveTo>
                <a:cubicBezTo>
                  <a:pt x="2752" y="6013"/>
                  <a:pt x="2562" y="6452"/>
                  <a:pt x="2823" y="6713"/>
                </a:cubicBezTo>
                <a:cubicBezTo>
                  <a:pt x="3084" y="6962"/>
                  <a:pt x="3523" y="6784"/>
                  <a:pt x="3523" y="6416"/>
                </a:cubicBezTo>
                <a:cubicBezTo>
                  <a:pt x="3511" y="6191"/>
                  <a:pt x="3333" y="6013"/>
                  <a:pt x="3108" y="6013"/>
                </a:cubicBezTo>
                <a:close/>
                <a:moveTo>
                  <a:pt x="4851" y="9073"/>
                </a:moveTo>
                <a:cubicBezTo>
                  <a:pt x="4223" y="9073"/>
                  <a:pt x="3914" y="8314"/>
                  <a:pt x="4353" y="7875"/>
                </a:cubicBezTo>
                <a:cubicBezTo>
                  <a:pt x="4804" y="7424"/>
                  <a:pt x="5563" y="7745"/>
                  <a:pt x="5563" y="8373"/>
                </a:cubicBezTo>
                <a:cubicBezTo>
                  <a:pt x="5563" y="8753"/>
                  <a:pt x="5243" y="9073"/>
                  <a:pt x="4851" y="9073"/>
                </a:cubicBezTo>
                <a:close/>
                <a:moveTo>
                  <a:pt x="4851" y="7958"/>
                </a:moveTo>
                <a:cubicBezTo>
                  <a:pt x="4484" y="7958"/>
                  <a:pt x="4306" y="8397"/>
                  <a:pt x="4567" y="8658"/>
                </a:cubicBezTo>
                <a:cubicBezTo>
                  <a:pt x="4816" y="8919"/>
                  <a:pt x="5266" y="8729"/>
                  <a:pt x="5266" y="8373"/>
                </a:cubicBezTo>
                <a:cubicBezTo>
                  <a:pt x="5255" y="8148"/>
                  <a:pt x="5077" y="7970"/>
                  <a:pt x="4851" y="7970"/>
                </a:cubicBezTo>
                <a:close/>
                <a:moveTo>
                  <a:pt x="6595" y="9073"/>
                </a:moveTo>
                <a:cubicBezTo>
                  <a:pt x="5966" y="9073"/>
                  <a:pt x="5658" y="8314"/>
                  <a:pt x="6097" y="7875"/>
                </a:cubicBezTo>
                <a:cubicBezTo>
                  <a:pt x="6535" y="7424"/>
                  <a:pt x="7294" y="7745"/>
                  <a:pt x="7294" y="8373"/>
                </a:cubicBezTo>
                <a:cubicBezTo>
                  <a:pt x="7294" y="8753"/>
                  <a:pt x="6986" y="9073"/>
                  <a:pt x="6595" y="9073"/>
                </a:cubicBezTo>
                <a:close/>
                <a:moveTo>
                  <a:pt x="6595" y="7958"/>
                </a:moveTo>
                <a:cubicBezTo>
                  <a:pt x="6227" y="7958"/>
                  <a:pt x="6049" y="8397"/>
                  <a:pt x="6310" y="8658"/>
                </a:cubicBezTo>
                <a:cubicBezTo>
                  <a:pt x="6559" y="8919"/>
                  <a:pt x="6998" y="8729"/>
                  <a:pt x="6998" y="8373"/>
                </a:cubicBezTo>
                <a:cubicBezTo>
                  <a:pt x="6998" y="8148"/>
                  <a:pt x="6820" y="7970"/>
                  <a:pt x="6595" y="7970"/>
                </a:cubicBezTo>
                <a:close/>
                <a:moveTo>
                  <a:pt x="2527" y="7709"/>
                </a:moveTo>
                <a:lnTo>
                  <a:pt x="297" y="5467"/>
                </a:lnTo>
                <a:lnTo>
                  <a:pt x="297" y="0"/>
                </a:lnTo>
                <a:lnTo>
                  <a:pt x="1" y="0"/>
                </a:lnTo>
                <a:lnTo>
                  <a:pt x="1" y="5598"/>
                </a:lnTo>
                <a:lnTo>
                  <a:pt x="2325" y="7911"/>
                </a:lnTo>
                <a:close/>
                <a:moveTo>
                  <a:pt x="5006" y="0"/>
                </a:moveTo>
                <a:lnTo>
                  <a:pt x="4709" y="0"/>
                </a:lnTo>
                <a:lnTo>
                  <a:pt x="4709" y="7294"/>
                </a:lnTo>
                <a:lnTo>
                  <a:pt x="5006" y="7294"/>
                </a:lnTo>
                <a:close/>
                <a:moveTo>
                  <a:pt x="6749" y="0"/>
                </a:moveTo>
                <a:lnTo>
                  <a:pt x="6452" y="0"/>
                </a:lnTo>
                <a:lnTo>
                  <a:pt x="6452" y="7294"/>
                </a:lnTo>
                <a:lnTo>
                  <a:pt x="6749" y="7294"/>
                </a:lnTo>
                <a:close/>
                <a:moveTo>
                  <a:pt x="2503" y="5456"/>
                </a:moveTo>
                <a:lnTo>
                  <a:pt x="1436" y="4388"/>
                </a:lnTo>
                <a:lnTo>
                  <a:pt x="1436" y="12"/>
                </a:lnTo>
                <a:lnTo>
                  <a:pt x="1139" y="12"/>
                </a:lnTo>
                <a:lnTo>
                  <a:pt x="1139" y="4519"/>
                </a:lnTo>
                <a:lnTo>
                  <a:pt x="2301" y="5669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7"/>
          <p:cNvSpPr/>
          <p:nvPr/>
        </p:nvSpPr>
        <p:spPr>
          <a:xfrm>
            <a:off x="8529387" y="4559426"/>
            <a:ext cx="591120" cy="582399"/>
          </a:xfrm>
          <a:custGeom>
            <a:avLst/>
            <a:gdLst/>
            <a:ahLst/>
            <a:cxnLst/>
            <a:rect l="l" t="t" r="r" b="b"/>
            <a:pathLst>
              <a:path w="14506" h="14292" extrusionOk="0">
                <a:moveTo>
                  <a:pt x="2930" y="2835"/>
                </a:moveTo>
                <a:cubicBezTo>
                  <a:pt x="2302" y="2835"/>
                  <a:pt x="1993" y="2076"/>
                  <a:pt x="2432" y="1625"/>
                </a:cubicBezTo>
                <a:cubicBezTo>
                  <a:pt x="2871" y="1186"/>
                  <a:pt x="3630" y="1494"/>
                  <a:pt x="3630" y="2123"/>
                </a:cubicBezTo>
                <a:cubicBezTo>
                  <a:pt x="3630" y="2514"/>
                  <a:pt x="3322" y="2835"/>
                  <a:pt x="2930" y="2835"/>
                </a:cubicBezTo>
                <a:close/>
                <a:moveTo>
                  <a:pt x="2930" y="1720"/>
                </a:moveTo>
                <a:cubicBezTo>
                  <a:pt x="2563" y="1720"/>
                  <a:pt x="2385" y="2159"/>
                  <a:pt x="2646" y="2419"/>
                </a:cubicBezTo>
                <a:cubicBezTo>
                  <a:pt x="2895" y="2669"/>
                  <a:pt x="3333" y="2491"/>
                  <a:pt x="3333" y="2123"/>
                </a:cubicBezTo>
                <a:cubicBezTo>
                  <a:pt x="3333" y="1898"/>
                  <a:pt x="3156" y="1720"/>
                  <a:pt x="2930" y="1720"/>
                </a:cubicBezTo>
                <a:close/>
                <a:moveTo>
                  <a:pt x="938" y="11338"/>
                </a:moveTo>
                <a:cubicBezTo>
                  <a:pt x="309" y="11338"/>
                  <a:pt x="1" y="10579"/>
                  <a:pt x="440" y="10140"/>
                </a:cubicBezTo>
                <a:cubicBezTo>
                  <a:pt x="890" y="9701"/>
                  <a:pt x="1649" y="10010"/>
                  <a:pt x="1649" y="10638"/>
                </a:cubicBezTo>
                <a:cubicBezTo>
                  <a:pt x="1649" y="11030"/>
                  <a:pt x="1329" y="11338"/>
                  <a:pt x="938" y="11338"/>
                </a:cubicBezTo>
                <a:close/>
                <a:moveTo>
                  <a:pt x="938" y="10235"/>
                </a:moveTo>
                <a:cubicBezTo>
                  <a:pt x="570" y="10235"/>
                  <a:pt x="392" y="10674"/>
                  <a:pt x="653" y="10923"/>
                </a:cubicBezTo>
                <a:cubicBezTo>
                  <a:pt x="902" y="11184"/>
                  <a:pt x="1353" y="11006"/>
                  <a:pt x="1353" y="10638"/>
                </a:cubicBezTo>
                <a:cubicBezTo>
                  <a:pt x="1353" y="10413"/>
                  <a:pt x="1163" y="10235"/>
                  <a:pt x="938" y="10235"/>
                </a:cubicBezTo>
                <a:close/>
                <a:moveTo>
                  <a:pt x="4116" y="1649"/>
                </a:moveTo>
                <a:cubicBezTo>
                  <a:pt x="3488" y="1649"/>
                  <a:pt x="3179" y="890"/>
                  <a:pt x="3618" y="439"/>
                </a:cubicBezTo>
                <a:cubicBezTo>
                  <a:pt x="4069" y="0"/>
                  <a:pt x="4828" y="308"/>
                  <a:pt x="4828" y="937"/>
                </a:cubicBezTo>
                <a:cubicBezTo>
                  <a:pt x="4816" y="1328"/>
                  <a:pt x="4508" y="1637"/>
                  <a:pt x="4116" y="1649"/>
                </a:cubicBezTo>
                <a:close/>
                <a:moveTo>
                  <a:pt x="4116" y="534"/>
                </a:moveTo>
                <a:cubicBezTo>
                  <a:pt x="3749" y="534"/>
                  <a:pt x="3571" y="973"/>
                  <a:pt x="3832" y="1222"/>
                </a:cubicBezTo>
                <a:cubicBezTo>
                  <a:pt x="4081" y="1483"/>
                  <a:pt x="4531" y="1305"/>
                  <a:pt x="4531" y="937"/>
                </a:cubicBezTo>
                <a:cubicBezTo>
                  <a:pt x="4531" y="712"/>
                  <a:pt x="4342" y="534"/>
                  <a:pt x="4116" y="534"/>
                </a:cubicBezTo>
                <a:close/>
                <a:moveTo>
                  <a:pt x="2930" y="4531"/>
                </a:moveTo>
                <a:cubicBezTo>
                  <a:pt x="2302" y="4531"/>
                  <a:pt x="1993" y="3771"/>
                  <a:pt x="2432" y="3333"/>
                </a:cubicBezTo>
                <a:cubicBezTo>
                  <a:pt x="2883" y="2882"/>
                  <a:pt x="3642" y="3202"/>
                  <a:pt x="3642" y="3831"/>
                </a:cubicBezTo>
                <a:cubicBezTo>
                  <a:pt x="3642" y="4222"/>
                  <a:pt x="3322" y="4542"/>
                  <a:pt x="2930" y="4542"/>
                </a:cubicBezTo>
                <a:close/>
                <a:moveTo>
                  <a:pt x="2930" y="3428"/>
                </a:moveTo>
                <a:cubicBezTo>
                  <a:pt x="2563" y="3428"/>
                  <a:pt x="2385" y="3866"/>
                  <a:pt x="2646" y="4115"/>
                </a:cubicBezTo>
                <a:cubicBezTo>
                  <a:pt x="2895" y="4376"/>
                  <a:pt x="3345" y="4198"/>
                  <a:pt x="3345" y="3831"/>
                </a:cubicBezTo>
                <a:cubicBezTo>
                  <a:pt x="3333" y="3605"/>
                  <a:pt x="3156" y="3428"/>
                  <a:pt x="2930" y="3428"/>
                </a:cubicBezTo>
                <a:close/>
                <a:moveTo>
                  <a:pt x="2930" y="6238"/>
                </a:moveTo>
                <a:cubicBezTo>
                  <a:pt x="2302" y="6238"/>
                  <a:pt x="1993" y="5479"/>
                  <a:pt x="2432" y="5040"/>
                </a:cubicBezTo>
                <a:cubicBezTo>
                  <a:pt x="2883" y="4590"/>
                  <a:pt x="3642" y="4910"/>
                  <a:pt x="3642" y="5539"/>
                </a:cubicBezTo>
                <a:cubicBezTo>
                  <a:pt x="3642" y="5930"/>
                  <a:pt x="3322" y="6250"/>
                  <a:pt x="2930" y="6250"/>
                </a:cubicBezTo>
                <a:close/>
                <a:moveTo>
                  <a:pt x="2930" y="5123"/>
                </a:moveTo>
                <a:cubicBezTo>
                  <a:pt x="2563" y="5123"/>
                  <a:pt x="2385" y="5562"/>
                  <a:pt x="2646" y="5823"/>
                </a:cubicBezTo>
                <a:cubicBezTo>
                  <a:pt x="2895" y="6084"/>
                  <a:pt x="3345" y="5894"/>
                  <a:pt x="3345" y="5539"/>
                </a:cubicBezTo>
                <a:cubicBezTo>
                  <a:pt x="3333" y="5313"/>
                  <a:pt x="3156" y="5135"/>
                  <a:pt x="2930" y="5135"/>
                </a:cubicBezTo>
                <a:close/>
                <a:moveTo>
                  <a:pt x="10995" y="8515"/>
                </a:moveTo>
                <a:cubicBezTo>
                  <a:pt x="10366" y="8515"/>
                  <a:pt x="10058" y="7756"/>
                  <a:pt x="10497" y="7306"/>
                </a:cubicBezTo>
                <a:cubicBezTo>
                  <a:pt x="10947" y="6867"/>
                  <a:pt x="11706" y="7175"/>
                  <a:pt x="11706" y="7804"/>
                </a:cubicBezTo>
                <a:cubicBezTo>
                  <a:pt x="11706" y="8195"/>
                  <a:pt x="11386" y="8527"/>
                  <a:pt x="10995" y="8527"/>
                </a:cubicBezTo>
                <a:close/>
                <a:moveTo>
                  <a:pt x="10995" y="7401"/>
                </a:moveTo>
                <a:cubicBezTo>
                  <a:pt x="10639" y="7401"/>
                  <a:pt x="10449" y="7839"/>
                  <a:pt x="10710" y="8100"/>
                </a:cubicBezTo>
                <a:cubicBezTo>
                  <a:pt x="10971" y="8349"/>
                  <a:pt x="11410" y="8171"/>
                  <a:pt x="11410" y="7804"/>
                </a:cubicBezTo>
                <a:cubicBezTo>
                  <a:pt x="11398" y="7590"/>
                  <a:pt x="11220" y="7412"/>
                  <a:pt x="10995" y="7412"/>
                </a:cubicBezTo>
                <a:close/>
                <a:moveTo>
                  <a:pt x="10402" y="7045"/>
                </a:moveTo>
                <a:lnTo>
                  <a:pt x="4875" y="1506"/>
                </a:lnTo>
                <a:lnTo>
                  <a:pt x="4662" y="1720"/>
                </a:lnTo>
                <a:lnTo>
                  <a:pt x="10200" y="7246"/>
                </a:lnTo>
                <a:close/>
                <a:moveTo>
                  <a:pt x="1080" y="4068"/>
                </a:moveTo>
                <a:lnTo>
                  <a:pt x="2373" y="2775"/>
                </a:lnTo>
                <a:lnTo>
                  <a:pt x="2159" y="2562"/>
                </a:lnTo>
                <a:lnTo>
                  <a:pt x="784" y="3938"/>
                </a:lnTo>
                <a:lnTo>
                  <a:pt x="784" y="9725"/>
                </a:lnTo>
                <a:lnTo>
                  <a:pt x="1080" y="9725"/>
                </a:lnTo>
                <a:close/>
                <a:moveTo>
                  <a:pt x="14505" y="13093"/>
                </a:moveTo>
                <a:lnTo>
                  <a:pt x="3974" y="2574"/>
                </a:lnTo>
                <a:lnTo>
                  <a:pt x="3772" y="2775"/>
                </a:lnTo>
                <a:lnTo>
                  <a:pt x="14292" y="13307"/>
                </a:lnTo>
                <a:close/>
                <a:moveTo>
                  <a:pt x="13699" y="14078"/>
                </a:moveTo>
                <a:lnTo>
                  <a:pt x="3974" y="4353"/>
                </a:lnTo>
                <a:lnTo>
                  <a:pt x="3772" y="4578"/>
                </a:lnTo>
                <a:lnTo>
                  <a:pt x="13497" y="14291"/>
                </a:lnTo>
                <a:close/>
                <a:moveTo>
                  <a:pt x="11908" y="14078"/>
                </a:moveTo>
                <a:lnTo>
                  <a:pt x="3974" y="6143"/>
                </a:lnTo>
                <a:lnTo>
                  <a:pt x="3772" y="6357"/>
                </a:lnTo>
                <a:lnTo>
                  <a:pt x="11706" y="1429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7"/>
          <p:cNvSpPr txBox="1">
            <a:spLocks noGrp="1"/>
          </p:cNvSpPr>
          <p:nvPr>
            <p:ph type="subTitle" idx="1"/>
          </p:nvPr>
        </p:nvSpPr>
        <p:spPr>
          <a:xfrm>
            <a:off x="713225" y="2683250"/>
            <a:ext cx="2823900" cy="12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title"/>
          </p:nvPr>
        </p:nvSpPr>
        <p:spPr>
          <a:xfrm>
            <a:off x="713225" y="992600"/>
            <a:ext cx="2765700" cy="10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7"/>
          <p:cNvSpPr/>
          <p:nvPr/>
        </p:nvSpPr>
        <p:spPr>
          <a:xfrm rot="-8818099">
            <a:off x="4492525" y="806605"/>
            <a:ext cx="3529519" cy="3530077"/>
          </a:xfrm>
          <a:custGeom>
            <a:avLst/>
            <a:gdLst/>
            <a:ahLst/>
            <a:cxnLst/>
            <a:rect l="l" t="t" r="r" b="b"/>
            <a:pathLst>
              <a:path w="208898" h="208931" extrusionOk="0">
                <a:moveTo>
                  <a:pt x="98186" y="14190"/>
                </a:moveTo>
                <a:cubicBezTo>
                  <a:pt x="99034" y="14190"/>
                  <a:pt x="99915" y="14190"/>
                  <a:pt x="100795" y="14222"/>
                </a:cubicBezTo>
                <a:lnTo>
                  <a:pt x="100632" y="19605"/>
                </a:lnTo>
                <a:cubicBezTo>
                  <a:pt x="99849" y="19572"/>
                  <a:pt x="99034" y="19572"/>
                  <a:pt x="98284" y="19572"/>
                </a:cubicBezTo>
                <a:lnTo>
                  <a:pt x="98218" y="19572"/>
                </a:lnTo>
                <a:lnTo>
                  <a:pt x="98186" y="14190"/>
                </a:lnTo>
                <a:close/>
                <a:moveTo>
                  <a:pt x="91760" y="14451"/>
                </a:moveTo>
                <a:lnTo>
                  <a:pt x="92119" y="19800"/>
                </a:lnTo>
                <a:cubicBezTo>
                  <a:pt x="91303" y="19865"/>
                  <a:pt x="90520" y="19931"/>
                  <a:pt x="89705" y="20029"/>
                </a:cubicBezTo>
                <a:lnTo>
                  <a:pt x="89150" y="14679"/>
                </a:lnTo>
                <a:cubicBezTo>
                  <a:pt x="90031" y="14581"/>
                  <a:pt x="90879" y="14516"/>
                  <a:pt x="91760" y="14451"/>
                </a:cubicBezTo>
                <a:close/>
                <a:moveTo>
                  <a:pt x="97762" y="13798"/>
                </a:moveTo>
                <a:lnTo>
                  <a:pt x="97794" y="19996"/>
                </a:lnTo>
                <a:lnTo>
                  <a:pt x="97990" y="19996"/>
                </a:lnTo>
                <a:cubicBezTo>
                  <a:pt x="98903" y="19996"/>
                  <a:pt x="99849" y="20029"/>
                  <a:pt x="100795" y="20061"/>
                </a:cubicBezTo>
                <a:lnTo>
                  <a:pt x="100991" y="20061"/>
                </a:lnTo>
                <a:lnTo>
                  <a:pt x="101187" y="13863"/>
                </a:lnTo>
                <a:lnTo>
                  <a:pt x="100991" y="13863"/>
                </a:lnTo>
                <a:cubicBezTo>
                  <a:pt x="99980" y="13798"/>
                  <a:pt x="98969" y="13798"/>
                  <a:pt x="97957" y="13798"/>
                </a:cubicBezTo>
                <a:close/>
                <a:moveTo>
                  <a:pt x="107221" y="14679"/>
                </a:moveTo>
                <a:cubicBezTo>
                  <a:pt x="108070" y="14777"/>
                  <a:pt x="108950" y="14875"/>
                  <a:pt x="109831" y="14973"/>
                </a:cubicBezTo>
                <a:lnTo>
                  <a:pt x="109113" y="20322"/>
                </a:lnTo>
                <a:cubicBezTo>
                  <a:pt x="108331" y="20224"/>
                  <a:pt x="107515" y="20126"/>
                  <a:pt x="106700" y="20061"/>
                </a:cubicBezTo>
                <a:lnTo>
                  <a:pt x="107221" y="14679"/>
                </a:lnTo>
                <a:close/>
                <a:moveTo>
                  <a:pt x="91988" y="14092"/>
                </a:moveTo>
                <a:cubicBezTo>
                  <a:pt x="90977" y="14157"/>
                  <a:pt x="89966" y="14255"/>
                  <a:pt x="88954" y="14353"/>
                </a:cubicBezTo>
                <a:lnTo>
                  <a:pt x="88759" y="14353"/>
                </a:lnTo>
                <a:lnTo>
                  <a:pt x="89411" y="20518"/>
                </a:lnTo>
                <a:lnTo>
                  <a:pt x="89542" y="20420"/>
                </a:lnTo>
                <a:cubicBezTo>
                  <a:pt x="90488" y="20322"/>
                  <a:pt x="91401" y="20257"/>
                  <a:pt x="92347" y="20192"/>
                </a:cubicBezTo>
                <a:lnTo>
                  <a:pt x="92575" y="20192"/>
                </a:lnTo>
                <a:lnTo>
                  <a:pt x="92184" y="14092"/>
                </a:lnTo>
                <a:close/>
                <a:moveTo>
                  <a:pt x="106830" y="14190"/>
                </a:moveTo>
                <a:lnTo>
                  <a:pt x="106276" y="20420"/>
                </a:lnTo>
                <a:lnTo>
                  <a:pt x="106471" y="20420"/>
                </a:lnTo>
                <a:cubicBezTo>
                  <a:pt x="107385" y="20518"/>
                  <a:pt x="108331" y="20616"/>
                  <a:pt x="109277" y="20746"/>
                </a:cubicBezTo>
                <a:lnTo>
                  <a:pt x="109472" y="20779"/>
                </a:lnTo>
                <a:lnTo>
                  <a:pt x="110223" y="14581"/>
                </a:lnTo>
                <a:lnTo>
                  <a:pt x="110027" y="14548"/>
                </a:lnTo>
                <a:cubicBezTo>
                  <a:pt x="109016" y="14418"/>
                  <a:pt x="108004" y="14288"/>
                  <a:pt x="107026" y="14190"/>
                </a:cubicBezTo>
                <a:close/>
                <a:moveTo>
                  <a:pt x="82854" y="15592"/>
                </a:moveTo>
                <a:lnTo>
                  <a:pt x="83768" y="20909"/>
                </a:lnTo>
                <a:cubicBezTo>
                  <a:pt x="82985" y="21040"/>
                  <a:pt x="82169" y="21203"/>
                  <a:pt x="81387" y="21366"/>
                </a:cubicBezTo>
                <a:lnTo>
                  <a:pt x="80277" y="16082"/>
                </a:lnTo>
                <a:lnTo>
                  <a:pt x="80245" y="16049"/>
                </a:lnTo>
                <a:cubicBezTo>
                  <a:pt x="81060" y="15853"/>
                  <a:pt x="81941" y="15690"/>
                  <a:pt x="82854" y="15592"/>
                </a:cubicBezTo>
                <a:close/>
                <a:moveTo>
                  <a:pt x="116127" y="16049"/>
                </a:moveTo>
                <a:cubicBezTo>
                  <a:pt x="117007" y="16212"/>
                  <a:pt x="117856" y="16408"/>
                  <a:pt x="118671" y="16604"/>
                </a:cubicBezTo>
                <a:lnTo>
                  <a:pt x="117464" y="21823"/>
                </a:lnTo>
                <a:cubicBezTo>
                  <a:pt x="116681" y="21660"/>
                  <a:pt x="115866" y="21464"/>
                  <a:pt x="115083" y="21301"/>
                </a:cubicBezTo>
                <a:lnTo>
                  <a:pt x="116127" y="16049"/>
                </a:lnTo>
                <a:close/>
                <a:moveTo>
                  <a:pt x="83181" y="15136"/>
                </a:moveTo>
                <a:lnTo>
                  <a:pt x="82985" y="15168"/>
                </a:lnTo>
                <a:cubicBezTo>
                  <a:pt x="81974" y="15331"/>
                  <a:pt x="80963" y="15527"/>
                  <a:pt x="80017" y="15723"/>
                </a:cubicBezTo>
                <a:lnTo>
                  <a:pt x="79788" y="15755"/>
                </a:lnTo>
                <a:lnTo>
                  <a:pt x="81060" y="21855"/>
                </a:lnTo>
                <a:lnTo>
                  <a:pt x="81289" y="21790"/>
                </a:lnTo>
                <a:cubicBezTo>
                  <a:pt x="82202" y="21627"/>
                  <a:pt x="83115" y="21431"/>
                  <a:pt x="84029" y="21268"/>
                </a:cubicBezTo>
                <a:lnTo>
                  <a:pt x="84257" y="21236"/>
                </a:lnTo>
                <a:lnTo>
                  <a:pt x="83181" y="15136"/>
                </a:lnTo>
                <a:close/>
                <a:moveTo>
                  <a:pt x="115801" y="15494"/>
                </a:moveTo>
                <a:lnTo>
                  <a:pt x="114626" y="21627"/>
                </a:lnTo>
                <a:lnTo>
                  <a:pt x="114822" y="21660"/>
                </a:lnTo>
                <a:cubicBezTo>
                  <a:pt x="115735" y="21855"/>
                  <a:pt x="116649" y="22051"/>
                  <a:pt x="117562" y="22279"/>
                </a:cubicBezTo>
                <a:lnTo>
                  <a:pt x="117758" y="22312"/>
                </a:lnTo>
                <a:lnTo>
                  <a:pt x="119160" y="16212"/>
                </a:lnTo>
                <a:lnTo>
                  <a:pt x="118965" y="16179"/>
                </a:lnTo>
                <a:cubicBezTo>
                  <a:pt x="117986" y="15951"/>
                  <a:pt x="117007" y="15723"/>
                  <a:pt x="115996" y="15527"/>
                </a:cubicBezTo>
                <a:lnTo>
                  <a:pt x="115801" y="15494"/>
                </a:lnTo>
                <a:close/>
                <a:moveTo>
                  <a:pt x="124901" y="18267"/>
                </a:moveTo>
                <a:cubicBezTo>
                  <a:pt x="125684" y="18528"/>
                  <a:pt x="126532" y="18789"/>
                  <a:pt x="127348" y="19083"/>
                </a:cubicBezTo>
                <a:lnTo>
                  <a:pt x="125586" y="24171"/>
                </a:lnTo>
                <a:cubicBezTo>
                  <a:pt x="124836" y="23910"/>
                  <a:pt x="124086" y="23649"/>
                  <a:pt x="123303" y="23421"/>
                </a:cubicBezTo>
                <a:lnTo>
                  <a:pt x="124901" y="18267"/>
                </a:lnTo>
                <a:close/>
                <a:moveTo>
                  <a:pt x="124575" y="17713"/>
                </a:moveTo>
                <a:lnTo>
                  <a:pt x="122749" y="23649"/>
                </a:lnTo>
                <a:lnTo>
                  <a:pt x="122977" y="23747"/>
                </a:lnTo>
                <a:cubicBezTo>
                  <a:pt x="123890" y="24008"/>
                  <a:pt x="124771" y="24302"/>
                  <a:pt x="125652" y="24628"/>
                </a:cubicBezTo>
                <a:lnTo>
                  <a:pt x="125847" y="24693"/>
                </a:lnTo>
                <a:lnTo>
                  <a:pt x="127805" y="18789"/>
                </a:lnTo>
                <a:lnTo>
                  <a:pt x="127609" y="18724"/>
                </a:lnTo>
                <a:cubicBezTo>
                  <a:pt x="126663" y="18398"/>
                  <a:pt x="125684" y="18071"/>
                  <a:pt x="124771" y="17778"/>
                </a:cubicBezTo>
                <a:lnTo>
                  <a:pt x="124575" y="17713"/>
                </a:lnTo>
                <a:close/>
                <a:moveTo>
                  <a:pt x="133350" y="21366"/>
                </a:moveTo>
                <a:cubicBezTo>
                  <a:pt x="134133" y="21692"/>
                  <a:pt x="134916" y="22051"/>
                  <a:pt x="135731" y="22410"/>
                </a:cubicBezTo>
                <a:lnTo>
                  <a:pt x="133448" y="27303"/>
                </a:lnTo>
                <a:cubicBezTo>
                  <a:pt x="132730" y="26977"/>
                  <a:pt x="131980" y="26618"/>
                  <a:pt x="131262" y="26324"/>
                </a:cubicBezTo>
                <a:lnTo>
                  <a:pt x="133350" y="21366"/>
                </a:lnTo>
                <a:close/>
                <a:moveTo>
                  <a:pt x="133122" y="20811"/>
                </a:moveTo>
                <a:lnTo>
                  <a:pt x="130708" y="26520"/>
                </a:lnTo>
                <a:lnTo>
                  <a:pt x="130904" y="26618"/>
                </a:lnTo>
                <a:cubicBezTo>
                  <a:pt x="131752" y="26977"/>
                  <a:pt x="132632" y="27335"/>
                  <a:pt x="133480" y="27760"/>
                </a:cubicBezTo>
                <a:lnTo>
                  <a:pt x="133644" y="27825"/>
                </a:lnTo>
                <a:lnTo>
                  <a:pt x="136253" y="22214"/>
                </a:lnTo>
                <a:lnTo>
                  <a:pt x="136090" y="22116"/>
                </a:lnTo>
                <a:cubicBezTo>
                  <a:pt x="135144" y="21725"/>
                  <a:pt x="134231" y="21301"/>
                  <a:pt x="133317" y="20909"/>
                </a:cubicBezTo>
                <a:lnTo>
                  <a:pt x="133122" y="20811"/>
                </a:lnTo>
                <a:close/>
                <a:moveTo>
                  <a:pt x="97794" y="29945"/>
                </a:moveTo>
                <a:lnTo>
                  <a:pt x="97794" y="30761"/>
                </a:lnTo>
                <a:lnTo>
                  <a:pt x="99425" y="30761"/>
                </a:lnTo>
                <a:lnTo>
                  <a:pt x="99425" y="29945"/>
                </a:lnTo>
                <a:close/>
                <a:moveTo>
                  <a:pt x="101480" y="30010"/>
                </a:moveTo>
                <a:lnTo>
                  <a:pt x="101415" y="30826"/>
                </a:lnTo>
                <a:cubicBezTo>
                  <a:pt x="101970" y="30858"/>
                  <a:pt x="102524" y="30891"/>
                  <a:pt x="103046" y="30924"/>
                </a:cubicBezTo>
                <a:lnTo>
                  <a:pt x="103111" y="30108"/>
                </a:lnTo>
                <a:lnTo>
                  <a:pt x="101480" y="30010"/>
                </a:lnTo>
                <a:close/>
                <a:moveTo>
                  <a:pt x="141440" y="25313"/>
                </a:moveTo>
                <a:cubicBezTo>
                  <a:pt x="142190" y="25704"/>
                  <a:pt x="142940" y="26161"/>
                  <a:pt x="143691" y="26585"/>
                </a:cubicBezTo>
                <a:lnTo>
                  <a:pt x="140950" y="31217"/>
                </a:lnTo>
                <a:cubicBezTo>
                  <a:pt x="140233" y="30793"/>
                  <a:pt x="139548" y="30402"/>
                  <a:pt x="138863" y="30043"/>
                </a:cubicBezTo>
                <a:lnTo>
                  <a:pt x="141440" y="25313"/>
                </a:lnTo>
                <a:close/>
                <a:moveTo>
                  <a:pt x="105166" y="30271"/>
                </a:moveTo>
                <a:lnTo>
                  <a:pt x="105069" y="31087"/>
                </a:lnTo>
                <a:cubicBezTo>
                  <a:pt x="105623" y="31152"/>
                  <a:pt x="106145" y="31217"/>
                  <a:pt x="106700" y="31282"/>
                </a:cubicBezTo>
                <a:lnTo>
                  <a:pt x="106797" y="30467"/>
                </a:lnTo>
                <a:cubicBezTo>
                  <a:pt x="106243" y="30402"/>
                  <a:pt x="105688" y="30336"/>
                  <a:pt x="105166" y="30271"/>
                </a:cubicBezTo>
                <a:close/>
                <a:moveTo>
                  <a:pt x="141277" y="24758"/>
                </a:moveTo>
                <a:lnTo>
                  <a:pt x="138308" y="30173"/>
                </a:lnTo>
                <a:lnTo>
                  <a:pt x="138471" y="30271"/>
                </a:lnTo>
                <a:cubicBezTo>
                  <a:pt x="139287" y="30728"/>
                  <a:pt x="140102" y="31185"/>
                  <a:pt x="140918" y="31674"/>
                </a:cubicBezTo>
                <a:lnTo>
                  <a:pt x="141114" y="31772"/>
                </a:lnTo>
                <a:lnTo>
                  <a:pt x="144245" y="26455"/>
                </a:lnTo>
                <a:lnTo>
                  <a:pt x="144082" y="26357"/>
                </a:lnTo>
                <a:cubicBezTo>
                  <a:pt x="143201" y="25835"/>
                  <a:pt x="142320" y="25313"/>
                  <a:pt x="141472" y="24856"/>
                </a:cubicBezTo>
                <a:lnTo>
                  <a:pt x="141277" y="24758"/>
                </a:lnTo>
                <a:close/>
                <a:moveTo>
                  <a:pt x="108820" y="30728"/>
                </a:moveTo>
                <a:lnTo>
                  <a:pt x="108689" y="31543"/>
                </a:lnTo>
                <a:cubicBezTo>
                  <a:pt x="109244" y="31641"/>
                  <a:pt x="109766" y="31707"/>
                  <a:pt x="110288" y="31804"/>
                </a:cubicBezTo>
                <a:lnTo>
                  <a:pt x="110451" y="30989"/>
                </a:lnTo>
                <a:cubicBezTo>
                  <a:pt x="109896" y="30891"/>
                  <a:pt x="109374" y="30826"/>
                  <a:pt x="108820" y="30728"/>
                </a:cubicBezTo>
                <a:close/>
                <a:moveTo>
                  <a:pt x="112441" y="31380"/>
                </a:moveTo>
                <a:lnTo>
                  <a:pt x="112310" y="32196"/>
                </a:lnTo>
                <a:cubicBezTo>
                  <a:pt x="112832" y="32294"/>
                  <a:pt x="113354" y="32392"/>
                  <a:pt x="113876" y="32522"/>
                </a:cubicBezTo>
                <a:lnTo>
                  <a:pt x="114072" y="31707"/>
                </a:lnTo>
                <a:cubicBezTo>
                  <a:pt x="113517" y="31576"/>
                  <a:pt x="112995" y="31478"/>
                  <a:pt x="112441" y="31380"/>
                </a:cubicBezTo>
                <a:close/>
                <a:moveTo>
                  <a:pt x="116061" y="32228"/>
                </a:moveTo>
                <a:lnTo>
                  <a:pt x="115866" y="33011"/>
                </a:lnTo>
                <a:cubicBezTo>
                  <a:pt x="116388" y="33142"/>
                  <a:pt x="116910" y="33272"/>
                  <a:pt x="117432" y="33403"/>
                </a:cubicBezTo>
                <a:lnTo>
                  <a:pt x="117627" y="32620"/>
                </a:lnTo>
                <a:cubicBezTo>
                  <a:pt x="117105" y="32489"/>
                  <a:pt x="116583" y="32359"/>
                  <a:pt x="116061" y="32228"/>
                </a:cubicBezTo>
                <a:close/>
                <a:moveTo>
                  <a:pt x="119617" y="33207"/>
                </a:moveTo>
                <a:lnTo>
                  <a:pt x="119356" y="33990"/>
                </a:lnTo>
                <a:cubicBezTo>
                  <a:pt x="119878" y="34153"/>
                  <a:pt x="120400" y="34316"/>
                  <a:pt x="120889" y="34479"/>
                </a:cubicBezTo>
                <a:lnTo>
                  <a:pt x="121150" y="33696"/>
                </a:lnTo>
                <a:cubicBezTo>
                  <a:pt x="120628" y="33533"/>
                  <a:pt x="120106" y="33370"/>
                  <a:pt x="119617" y="33207"/>
                </a:cubicBezTo>
                <a:close/>
                <a:moveTo>
                  <a:pt x="123107" y="34349"/>
                </a:moveTo>
                <a:lnTo>
                  <a:pt x="122814" y="35132"/>
                </a:lnTo>
                <a:cubicBezTo>
                  <a:pt x="123336" y="35295"/>
                  <a:pt x="123825" y="35490"/>
                  <a:pt x="124347" y="35686"/>
                </a:cubicBezTo>
                <a:lnTo>
                  <a:pt x="124641" y="34936"/>
                </a:lnTo>
                <a:cubicBezTo>
                  <a:pt x="124119" y="34740"/>
                  <a:pt x="123597" y="34544"/>
                  <a:pt x="123107" y="34349"/>
                </a:cubicBezTo>
                <a:close/>
                <a:moveTo>
                  <a:pt x="149105" y="30076"/>
                </a:moveTo>
                <a:cubicBezTo>
                  <a:pt x="149823" y="30565"/>
                  <a:pt x="150541" y="31054"/>
                  <a:pt x="151226" y="31576"/>
                </a:cubicBezTo>
                <a:lnTo>
                  <a:pt x="148029" y="35914"/>
                </a:lnTo>
                <a:cubicBezTo>
                  <a:pt x="147377" y="35425"/>
                  <a:pt x="146692" y="34936"/>
                  <a:pt x="146039" y="34512"/>
                </a:cubicBezTo>
                <a:lnTo>
                  <a:pt x="149105" y="30076"/>
                </a:lnTo>
                <a:close/>
                <a:moveTo>
                  <a:pt x="149008" y="29488"/>
                </a:moveTo>
                <a:lnTo>
                  <a:pt x="145485" y="34610"/>
                </a:lnTo>
                <a:lnTo>
                  <a:pt x="145648" y="34708"/>
                </a:lnTo>
                <a:cubicBezTo>
                  <a:pt x="146398" y="35229"/>
                  <a:pt x="147181" y="35784"/>
                  <a:pt x="147931" y="36339"/>
                </a:cubicBezTo>
                <a:lnTo>
                  <a:pt x="148094" y="36469"/>
                </a:lnTo>
                <a:lnTo>
                  <a:pt x="151780" y="31511"/>
                </a:lnTo>
                <a:lnTo>
                  <a:pt x="151617" y="31380"/>
                </a:lnTo>
                <a:cubicBezTo>
                  <a:pt x="150802" y="30761"/>
                  <a:pt x="149986" y="30173"/>
                  <a:pt x="149171" y="29619"/>
                </a:cubicBezTo>
                <a:lnTo>
                  <a:pt x="149008" y="29488"/>
                </a:lnTo>
                <a:close/>
                <a:moveTo>
                  <a:pt x="126532" y="35719"/>
                </a:moveTo>
                <a:lnTo>
                  <a:pt x="126206" y="36469"/>
                </a:lnTo>
                <a:cubicBezTo>
                  <a:pt x="126696" y="36665"/>
                  <a:pt x="127217" y="36893"/>
                  <a:pt x="127707" y="37089"/>
                </a:cubicBezTo>
                <a:lnTo>
                  <a:pt x="128033" y="36371"/>
                </a:lnTo>
                <a:cubicBezTo>
                  <a:pt x="127544" y="36110"/>
                  <a:pt x="127022" y="35914"/>
                  <a:pt x="126532" y="35719"/>
                </a:cubicBezTo>
                <a:close/>
                <a:moveTo>
                  <a:pt x="71952" y="26923"/>
                </a:moveTo>
                <a:lnTo>
                  <a:pt x="74634" y="35001"/>
                </a:lnTo>
                <a:cubicBezTo>
                  <a:pt x="71704" y="35978"/>
                  <a:pt x="68850" y="37140"/>
                  <a:pt x="66087" y="38478"/>
                </a:cubicBezTo>
                <a:lnTo>
                  <a:pt x="66087" y="38478"/>
                </a:lnTo>
                <a:lnTo>
                  <a:pt x="62369" y="30858"/>
                </a:lnTo>
                <a:cubicBezTo>
                  <a:pt x="65478" y="29335"/>
                  <a:pt x="68680" y="28022"/>
                  <a:pt x="71952" y="26923"/>
                </a:cubicBezTo>
                <a:close/>
                <a:moveTo>
                  <a:pt x="129892" y="37219"/>
                </a:moveTo>
                <a:lnTo>
                  <a:pt x="129533" y="37970"/>
                </a:lnTo>
                <a:cubicBezTo>
                  <a:pt x="130023" y="38198"/>
                  <a:pt x="130512" y="38426"/>
                  <a:pt x="130969" y="38687"/>
                </a:cubicBezTo>
                <a:lnTo>
                  <a:pt x="131360" y="37937"/>
                </a:lnTo>
                <a:cubicBezTo>
                  <a:pt x="130871" y="37709"/>
                  <a:pt x="130382" y="37448"/>
                  <a:pt x="129892" y="37219"/>
                </a:cubicBezTo>
                <a:close/>
                <a:moveTo>
                  <a:pt x="42177" y="34186"/>
                </a:moveTo>
                <a:lnTo>
                  <a:pt x="45570" y="38361"/>
                </a:lnTo>
                <a:cubicBezTo>
                  <a:pt x="44885" y="38915"/>
                  <a:pt x="44233" y="39470"/>
                  <a:pt x="43548" y="40025"/>
                </a:cubicBezTo>
                <a:lnTo>
                  <a:pt x="40025" y="35947"/>
                </a:lnTo>
                <a:lnTo>
                  <a:pt x="40025" y="35914"/>
                </a:lnTo>
                <a:cubicBezTo>
                  <a:pt x="40742" y="35295"/>
                  <a:pt x="41427" y="34708"/>
                  <a:pt x="42177" y="34186"/>
                </a:cubicBezTo>
                <a:close/>
                <a:moveTo>
                  <a:pt x="94340" y="38784"/>
                </a:moveTo>
                <a:cubicBezTo>
                  <a:pt x="92274" y="38890"/>
                  <a:pt x="90218" y="39096"/>
                  <a:pt x="88180" y="39398"/>
                </a:cubicBezTo>
                <a:lnTo>
                  <a:pt x="88180" y="39398"/>
                </a:lnTo>
                <a:lnTo>
                  <a:pt x="88300" y="40184"/>
                </a:lnTo>
                <a:lnTo>
                  <a:pt x="88300" y="40184"/>
                </a:lnTo>
                <a:cubicBezTo>
                  <a:pt x="90311" y="39885"/>
                  <a:pt x="92340" y="39682"/>
                  <a:pt x="94379" y="39576"/>
                </a:cubicBezTo>
                <a:lnTo>
                  <a:pt x="94379" y="39576"/>
                </a:lnTo>
                <a:lnTo>
                  <a:pt x="94340" y="38784"/>
                </a:lnTo>
                <a:close/>
                <a:moveTo>
                  <a:pt x="133187" y="38915"/>
                </a:moveTo>
                <a:lnTo>
                  <a:pt x="132763" y="39633"/>
                </a:lnTo>
                <a:cubicBezTo>
                  <a:pt x="133252" y="39894"/>
                  <a:pt x="133709" y="40155"/>
                  <a:pt x="134198" y="40416"/>
                </a:cubicBezTo>
                <a:lnTo>
                  <a:pt x="134622" y="39731"/>
                </a:lnTo>
                <a:cubicBezTo>
                  <a:pt x="134133" y="39437"/>
                  <a:pt x="133644" y="39176"/>
                  <a:pt x="133187" y="38915"/>
                </a:cubicBezTo>
                <a:close/>
                <a:moveTo>
                  <a:pt x="42210" y="33566"/>
                </a:moveTo>
                <a:lnTo>
                  <a:pt x="42047" y="33696"/>
                </a:lnTo>
                <a:cubicBezTo>
                  <a:pt x="41264" y="34316"/>
                  <a:pt x="40514" y="34968"/>
                  <a:pt x="39731" y="35654"/>
                </a:cubicBezTo>
                <a:lnTo>
                  <a:pt x="39437" y="35882"/>
                </a:lnTo>
                <a:lnTo>
                  <a:pt x="43515" y="40612"/>
                </a:lnTo>
                <a:lnTo>
                  <a:pt x="43808" y="40318"/>
                </a:lnTo>
                <a:cubicBezTo>
                  <a:pt x="44526" y="39698"/>
                  <a:pt x="45244" y="39079"/>
                  <a:pt x="45961" y="38491"/>
                </a:cubicBezTo>
                <a:lnTo>
                  <a:pt x="46124" y="38361"/>
                </a:lnTo>
                <a:lnTo>
                  <a:pt x="42210" y="33566"/>
                </a:lnTo>
                <a:close/>
                <a:moveTo>
                  <a:pt x="97659" y="38699"/>
                </a:moveTo>
                <a:cubicBezTo>
                  <a:pt x="96686" y="38699"/>
                  <a:pt x="95714" y="38721"/>
                  <a:pt x="94745" y="38765"/>
                </a:cubicBezTo>
                <a:lnTo>
                  <a:pt x="94745" y="38765"/>
                </a:lnTo>
                <a:lnTo>
                  <a:pt x="94783" y="39556"/>
                </a:lnTo>
                <a:lnTo>
                  <a:pt x="94783" y="39556"/>
                </a:lnTo>
                <a:cubicBezTo>
                  <a:pt x="95753" y="39512"/>
                  <a:pt x="96724" y="39490"/>
                  <a:pt x="97697" y="39490"/>
                </a:cubicBezTo>
                <a:cubicBezTo>
                  <a:pt x="100180" y="39490"/>
                  <a:pt x="102674" y="39634"/>
                  <a:pt x="105166" y="39927"/>
                </a:cubicBezTo>
                <a:cubicBezTo>
                  <a:pt x="107749" y="40218"/>
                  <a:pt x="110299" y="40665"/>
                  <a:pt x="112804" y="41262"/>
                </a:cubicBezTo>
                <a:lnTo>
                  <a:pt x="112804" y="41262"/>
                </a:lnTo>
                <a:lnTo>
                  <a:pt x="112990" y="40501"/>
                </a:lnTo>
                <a:lnTo>
                  <a:pt x="112990" y="40501"/>
                </a:lnTo>
                <a:cubicBezTo>
                  <a:pt x="110446" y="39895"/>
                  <a:pt x="107856" y="39440"/>
                  <a:pt x="105232" y="39144"/>
                </a:cubicBezTo>
                <a:cubicBezTo>
                  <a:pt x="102705" y="38846"/>
                  <a:pt x="100177" y="38699"/>
                  <a:pt x="97659" y="38699"/>
                </a:cubicBezTo>
                <a:close/>
                <a:moveTo>
                  <a:pt x="136318" y="40742"/>
                </a:moveTo>
                <a:lnTo>
                  <a:pt x="135927" y="41460"/>
                </a:lnTo>
                <a:cubicBezTo>
                  <a:pt x="136384" y="41721"/>
                  <a:pt x="136840" y="42014"/>
                  <a:pt x="137297" y="42308"/>
                </a:cubicBezTo>
                <a:lnTo>
                  <a:pt x="137721" y="41623"/>
                </a:lnTo>
                <a:cubicBezTo>
                  <a:pt x="137264" y="41329"/>
                  <a:pt x="136808" y="41036"/>
                  <a:pt x="136318" y="40742"/>
                </a:cubicBezTo>
                <a:close/>
                <a:moveTo>
                  <a:pt x="113437" y="40610"/>
                </a:moveTo>
                <a:lnTo>
                  <a:pt x="113253" y="41371"/>
                </a:lnTo>
                <a:lnTo>
                  <a:pt x="113253" y="41371"/>
                </a:lnTo>
                <a:cubicBezTo>
                  <a:pt x="114467" y="41670"/>
                  <a:pt x="115670" y="42004"/>
                  <a:pt x="116862" y="42372"/>
                </a:cubicBezTo>
                <a:lnTo>
                  <a:pt x="116862" y="42372"/>
                </a:lnTo>
                <a:lnTo>
                  <a:pt x="117096" y="41623"/>
                </a:lnTo>
                <a:lnTo>
                  <a:pt x="117096" y="41623"/>
                </a:lnTo>
                <a:cubicBezTo>
                  <a:pt x="115888" y="41250"/>
                  <a:pt x="114668" y="40912"/>
                  <a:pt x="113437" y="40610"/>
                </a:cubicBezTo>
                <a:close/>
                <a:moveTo>
                  <a:pt x="139450" y="42732"/>
                </a:moveTo>
                <a:lnTo>
                  <a:pt x="138993" y="43417"/>
                </a:lnTo>
                <a:cubicBezTo>
                  <a:pt x="139417" y="43711"/>
                  <a:pt x="139874" y="44037"/>
                  <a:pt x="140298" y="44363"/>
                </a:cubicBezTo>
                <a:lnTo>
                  <a:pt x="140787" y="43678"/>
                </a:lnTo>
                <a:cubicBezTo>
                  <a:pt x="140331" y="43352"/>
                  <a:pt x="139907" y="43058"/>
                  <a:pt x="139450" y="42732"/>
                </a:cubicBezTo>
                <a:close/>
                <a:moveTo>
                  <a:pt x="35327" y="40318"/>
                </a:moveTo>
                <a:lnTo>
                  <a:pt x="39111" y="44167"/>
                </a:lnTo>
                <a:cubicBezTo>
                  <a:pt x="38557" y="44722"/>
                  <a:pt x="38002" y="45309"/>
                  <a:pt x="37448" y="45896"/>
                </a:cubicBezTo>
                <a:lnTo>
                  <a:pt x="33501" y="42210"/>
                </a:lnTo>
                <a:lnTo>
                  <a:pt x="33501" y="42177"/>
                </a:lnTo>
                <a:cubicBezTo>
                  <a:pt x="34088" y="41558"/>
                  <a:pt x="34708" y="40905"/>
                  <a:pt x="35327" y="40318"/>
                </a:cubicBezTo>
                <a:close/>
                <a:moveTo>
                  <a:pt x="87786" y="39458"/>
                </a:moveTo>
                <a:cubicBezTo>
                  <a:pt x="81402" y="40445"/>
                  <a:pt x="75196" y="42386"/>
                  <a:pt x="69377" y="45218"/>
                </a:cubicBezTo>
                <a:lnTo>
                  <a:pt x="69377" y="45218"/>
                </a:lnTo>
                <a:lnTo>
                  <a:pt x="69727" y="45935"/>
                </a:lnTo>
                <a:lnTo>
                  <a:pt x="69727" y="45935"/>
                </a:lnTo>
                <a:cubicBezTo>
                  <a:pt x="75469" y="43138"/>
                  <a:pt x="81598" y="41221"/>
                  <a:pt x="87906" y="40244"/>
                </a:cubicBezTo>
                <a:lnTo>
                  <a:pt x="87906" y="40244"/>
                </a:lnTo>
                <a:lnTo>
                  <a:pt x="87786" y="39458"/>
                </a:lnTo>
                <a:close/>
                <a:moveTo>
                  <a:pt x="35327" y="39764"/>
                </a:moveTo>
                <a:lnTo>
                  <a:pt x="35197" y="39894"/>
                </a:lnTo>
                <a:cubicBezTo>
                  <a:pt x="34479" y="40612"/>
                  <a:pt x="33762" y="41329"/>
                  <a:pt x="33077" y="42080"/>
                </a:cubicBezTo>
                <a:lnTo>
                  <a:pt x="32946" y="42210"/>
                </a:lnTo>
                <a:lnTo>
                  <a:pt x="37448" y="46451"/>
                </a:lnTo>
                <a:lnTo>
                  <a:pt x="37611" y="46320"/>
                </a:lnTo>
                <a:cubicBezTo>
                  <a:pt x="38230" y="45635"/>
                  <a:pt x="38883" y="44950"/>
                  <a:pt x="39568" y="44298"/>
                </a:cubicBezTo>
                <a:lnTo>
                  <a:pt x="39698" y="44167"/>
                </a:lnTo>
                <a:lnTo>
                  <a:pt x="35327" y="39764"/>
                </a:lnTo>
                <a:close/>
                <a:moveTo>
                  <a:pt x="69012" y="45397"/>
                </a:moveTo>
                <a:lnTo>
                  <a:pt x="69012" y="45397"/>
                </a:lnTo>
                <a:cubicBezTo>
                  <a:pt x="67450" y="46169"/>
                  <a:pt x="65916" y="47006"/>
                  <a:pt x="64415" y="47906"/>
                </a:cubicBezTo>
                <a:lnTo>
                  <a:pt x="64415" y="47906"/>
                </a:lnTo>
                <a:lnTo>
                  <a:pt x="64827" y="48593"/>
                </a:lnTo>
                <a:lnTo>
                  <a:pt x="64827" y="48593"/>
                </a:lnTo>
                <a:cubicBezTo>
                  <a:pt x="66307" y="47704"/>
                  <a:pt x="67820" y="46877"/>
                  <a:pt x="69362" y="46114"/>
                </a:cubicBezTo>
                <a:lnTo>
                  <a:pt x="69362" y="46114"/>
                </a:lnTo>
                <a:lnTo>
                  <a:pt x="69012" y="45397"/>
                </a:lnTo>
                <a:close/>
                <a:moveTo>
                  <a:pt x="145321" y="47201"/>
                </a:moveTo>
                <a:lnTo>
                  <a:pt x="144767" y="47821"/>
                </a:lnTo>
                <a:cubicBezTo>
                  <a:pt x="145191" y="48180"/>
                  <a:pt x="145582" y="48506"/>
                  <a:pt x="146007" y="48865"/>
                </a:cubicBezTo>
                <a:lnTo>
                  <a:pt x="146528" y="48277"/>
                </a:lnTo>
                <a:cubicBezTo>
                  <a:pt x="146137" y="47919"/>
                  <a:pt x="145713" y="47560"/>
                  <a:pt x="145321" y="47201"/>
                </a:cubicBezTo>
                <a:close/>
                <a:moveTo>
                  <a:pt x="66512" y="10536"/>
                </a:moveTo>
                <a:lnTo>
                  <a:pt x="71823" y="26535"/>
                </a:lnTo>
                <a:lnTo>
                  <a:pt x="71823" y="26535"/>
                </a:lnTo>
                <a:cubicBezTo>
                  <a:pt x="68464" y="27662"/>
                  <a:pt x="65175" y="29008"/>
                  <a:pt x="61978" y="30565"/>
                </a:cubicBezTo>
                <a:lnTo>
                  <a:pt x="61815" y="30663"/>
                </a:lnTo>
                <a:lnTo>
                  <a:pt x="65719" y="38657"/>
                </a:lnTo>
                <a:lnTo>
                  <a:pt x="65719" y="38657"/>
                </a:lnTo>
                <a:cubicBezTo>
                  <a:pt x="59948" y="41493"/>
                  <a:pt x="54578" y="45098"/>
                  <a:pt x="49745" y="49386"/>
                </a:cubicBezTo>
                <a:lnTo>
                  <a:pt x="32620" y="30108"/>
                </a:lnTo>
                <a:cubicBezTo>
                  <a:pt x="42471" y="21366"/>
                  <a:pt x="54018" y="14712"/>
                  <a:pt x="66512" y="10536"/>
                </a:cubicBezTo>
                <a:close/>
                <a:moveTo>
                  <a:pt x="66805" y="10047"/>
                </a:moveTo>
                <a:lnTo>
                  <a:pt x="66610" y="10080"/>
                </a:lnTo>
                <a:cubicBezTo>
                  <a:pt x="53921" y="14288"/>
                  <a:pt x="42210" y="21040"/>
                  <a:pt x="32228" y="29945"/>
                </a:cubicBezTo>
                <a:lnTo>
                  <a:pt x="32065" y="30076"/>
                </a:lnTo>
                <a:lnTo>
                  <a:pt x="49745" y="49941"/>
                </a:lnTo>
                <a:lnTo>
                  <a:pt x="49908" y="49811"/>
                </a:lnTo>
                <a:cubicBezTo>
                  <a:pt x="54735" y="45503"/>
                  <a:pt x="60122" y="41885"/>
                  <a:pt x="65908" y="39042"/>
                </a:cubicBezTo>
                <a:lnTo>
                  <a:pt x="65908" y="39042"/>
                </a:lnTo>
                <a:lnTo>
                  <a:pt x="67750" y="42815"/>
                </a:lnTo>
                <a:lnTo>
                  <a:pt x="67750" y="42815"/>
                </a:lnTo>
                <a:cubicBezTo>
                  <a:pt x="66040" y="43660"/>
                  <a:pt x="64364" y="44580"/>
                  <a:pt x="62728" y="45570"/>
                </a:cubicBezTo>
                <a:lnTo>
                  <a:pt x="62565" y="45668"/>
                </a:lnTo>
                <a:lnTo>
                  <a:pt x="64051" y="48126"/>
                </a:lnTo>
                <a:lnTo>
                  <a:pt x="64051" y="48126"/>
                </a:lnTo>
                <a:cubicBezTo>
                  <a:pt x="64172" y="48053"/>
                  <a:pt x="64293" y="47979"/>
                  <a:pt x="64415" y="47906"/>
                </a:cubicBezTo>
                <a:lnTo>
                  <a:pt x="64415" y="47906"/>
                </a:lnTo>
                <a:lnTo>
                  <a:pt x="63152" y="45798"/>
                </a:lnTo>
                <a:lnTo>
                  <a:pt x="63119" y="45798"/>
                </a:lnTo>
                <a:cubicBezTo>
                  <a:pt x="64689" y="44859"/>
                  <a:pt x="66294" y="43986"/>
                  <a:pt x="67929" y="43181"/>
                </a:cubicBezTo>
                <a:lnTo>
                  <a:pt x="67929" y="43181"/>
                </a:lnTo>
                <a:lnTo>
                  <a:pt x="69012" y="45397"/>
                </a:lnTo>
                <a:lnTo>
                  <a:pt x="69012" y="45397"/>
                </a:lnTo>
                <a:cubicBezTo>
                  <a:pt x="69133" y="45337"/>
                  <a:pt x="69255" y="45277"/>
                  <a:pt x="69377" y="45218"/>
                </a:cubicBezTo>
                <a:lnTo>
                  <a:pt x="69377" y="45218"/>
                </a:lnTo>
                <a:lnTo>
                  <a:pt x="68295" y="43002"/>
                </a:lnTo>
                <a:lnTo>
                  <a:pt x="68295" y="43002"/>
                </a:lnTo>
                <a:cubicBezTo>
                  <a:pt x="74334" y="40073"/>
                  <a:pt x="80780" y="38066"/>
                  <a:pt x="87421" y="37056"/>
                </a:cubicBezTo>
                <a:lnTo>
                  <a:pt x="87786" y="39458"/>
                </a:lnTo>
                <a:lnTo>
                  <a:pt x="87786" y="39458"/>
                </a:lnTo>
                <a:cubicBezTo>
                  <a:pt x="87917" y="39438"/>
                  <a:pt x="88048" y="39418"/>
                  <a:pt x="88180" y="39398"/>
                </a:cubicBezTo>
                <a:lnTo>
                  <a:pt x="88180" y="39398"/>
                </a:lnTo>
                <a:lnTo>
                  <a:pt x="87747" y="36567"/>
                </a:lnTo>
                <a:lnTo>
                  <a:pt x="87552" y="36599"/>
                </a:lnTo>
                <a:cubicBezTo>
                  <a:pt x="80801" y="37603"/>
                  <a:pt x="74243" y="39650"/>
                  <a:pt x="68116" y="42635"/>
                </a:cubicBezTo>
                <a:lnTo>
                  <a:pt x="68116" y="42635"/>
                </a:lnTo>
                <a:lnTo>
                  <a:pt x="66275" y="38863"/>
                </a:lnTo>
                <a:lnTo>
                  <a:pt x="66275" y="38863"/>
                </a:lnTo>
                <a:cubicBezTo>
                  <a:pt x="69094" y="37498"/>
                  <a:pt x="72006" y="36316"/>
                  <a:pt x="74993" y="35327"/>
                </a:cubicBezTo>
                <a:lnTo>
                  <a:pt x="75189" y="35262"/>
                </a:lnTo>
                <a:lnTo>
                  <a:pt x="72370" y="26784"/>
                </a:lnTo>
                <a:lnTo>
                  <a:pt x="72370" y="26784"/>
                </a:lnTo>
                <a:cubicBezTo>
                  <a:pt x="79203" y="24530"/>
                  <a:pt x="86335" y="23204"/>
                  <a:pt x="93554" y="22834"/>
                </a:cubicBezTo>
                <a:lnTo>
                  <a:pt x="94340" y="38784"/>
                </a:lnTo>
                <a:lnTo>
                  <a:pt x="94340" y="38784"/>
                </a:lnTo>
                <a:cubicBezTo>
                  <a:pt x="94475" y="38777"/>
                  <a:pt x="94610" y="38771"/>
                  <a:pt x="94745" y="38765"/>
                </a:cubicBezTo>
                <a:lnTo>
                  <a:pt x="94745" y="38765"/>
                </a:lnTo>
                <a:lnTo>
                  <a:pt x="93945" y="22410"/>
                </a:lnTo>
                <a:lnTo>
                  <a:pt x="93749" y="22410"/>
                </a:lnTo>
                <a:cubicBezTo>
                  <a:pt x="86404" y="22757"/>
                  <a:pt x="79174" y="24111"/>
                  <a:pt x="72241" y="26396"/>
                </a:cubicBezTo>
                <a:lnTo>
                  <a:pt x="72241" y="26396"/>
                </a:lnTo>
                <a:lnTo>
                  <a:pt x="66805" y="10047"/>
                </a:lnTo>
                <a:close/>
                <a:moveTo>
                  <a:pt x="148062" y="49647"/>
                </a:moveTo>
                <a:lnTo>
                  <a:pt x="147507" y="50235"/>
                </a:lnTo>
                <a:cubicBezTo>
                  <a:pt x="147898" y="50593"/>
                  <a:pt x="148290" y="50985"/>
                  <a:pt x="148681" y="51344"/>
                </a:cubicBezTo>
                <a:lnTo>
                  <a:pt x="149236" y="50757"/>
                </a:lnTo>
                <a:cubicBezTo>
                  <a:pt x="148844" y="50398"/>
                  <a:pt x="148486" y="50006"/>
                  <a:pt x="148062" y="49647"/>
                </a:cubicBezTo>
                <a:close/>
                <a:moveTo>
                  <a:pt x="117486" y="41745"/>
                </a:moveTo>
                <a:lnTo>
                  <a:pt x="117253" y="42495"/>
                </a:lnTo>
                <a:lnTo>
                  <a:pt x="117253" y="42495"/>
                </a:lnTo>
                <a:cubicBezTo>
                  <a:pt x="124088" y="44658"/>
                  <a:pt x="130509" y="47958"/>
                  <a:pt x="136242" y="52244"/>
                </a:cubicBezTo>
                <a:lnTo>
                  <a:pt x="136242" y="52244"/>
                </a:lnTo>
                <a:lnTo>
                  <a:pt x="136726" y="51602"/>
                </a:lnTo>
                <a:lnTo>
                  <a:pt x="136726" y="51602"/>
                </a:lnTo>
                <a:cubicBezTo>
                  <a:pt x="130915" y="47264"/>
                  <a:pt x="124410" y="43931"/>
                  <a:pt x="117486" y="41745"/>
                </a:cubicBezTo>
                <a:close/>
                <a:moveTo>
                  <a:pt x="29293" y="47005"/>
                </a:moveTo>
                <a:lnTo>
                  <a:pt x="33435" y="50430"/>
                </a:lnTo>
                <a:cubicBezTo>
                  <a:pt x="32913" y="51050"/>
                  <a:pt x="32424" y="51702"/>
                  <a:pt x="31935" y="52322"/>
                </a:cubicBezTo>
                <a:lnTo>
                  <a:pt x="27662" y="49060"/>
                </a:lnTo>
                <a:lnTo>
                  <a:pt x="27629" y="49028"/>
                </a:lnTo>
                <a:cubicBezTo>
                  <a:pt x="28151" y="48343"/>
                  <a:pt x="28705" y="47658"/>
                  <a:pt x="29293" y="47005"/>
                </a:cubicBezTo>
                <a:close/>
                <a:moveTo>
                  <a:pt x="29227" y="46451"/>
                </a:moveTo>
                <a:lnTo>
                  <a:pt x="29097" y="46614"/>
                </a:lnTo>
                <a:cubicBezTo>
                  <a:pt x="28477" y="47364"/>
                  <a:pt x="27825" y="48147"/>
                  <a:pt x="27205" y="48962"/>
                </a:cubicBezTo>
                <a:lnTo>
                  <a:pt x="27107" y="49126"/>
                </a:lnTo>
                <a:lnTo>
                  <a:pt x="32033" y="52909"/>
                </a:lnTo>
                <a:lnTo>
                  <a:pt x="32131" y="52746"/>
                </a:lnTo>
                <a:cubicBezTo>
                  <a:pt x="32685" y="52029"/>
                  <a:pt x="33272" y="51278"/>
                  <a:pt x="33892" y="50528"/>
                </a:cubicBezTo>
                <a:lnTo>
                  <a:pt x="34023" y="50398"/>
                </a:lnTo>
                <a:lnTo>
                  <a:pt x="29227" y="46451"/>
                </a:lnTo>
                <a:close/>
                <a:moveTo>
                  <a:pt x="116877" y="24563"/>
                </a:moveTo>
                <a:lnTo>
                  <a:pt x="112990" y="40501"/>
                </a:lnTo>
                <a:lnTo>
                  <a:pt x="112990" y="40501"/>
                </a:lnTo>
                <a:cubicBezTo>
                  <a:pt x="113139" y="40537"/>
                  <a:pt x="113288" y="40573"/>
                  <a:pt x="113437" y="40610"/>
                </a:cubicBezTo>
                <a:lnTo>
                  <a:pt x="113437" y="40610"/>
                </a:lnTo>
                <a:lnTo>
                  <a:pt x="117203" y="25052"/>
                </a:lnTo>
                <a:cubicBezTo>
                  <a:pt x="127739" y="27629"/>
                  <a:pt x="137656" y="32326"/>
                  <a:pt x="146333" y="38850"/>
                </a:cubicBezTo>
                <a:lnTo>
                  <a:pt x="138448" y="49316"/>
                </a:lnTo>
                <a:lnTo>
                  <a:pt x="138448" y="49316"/>
                </a:lnTo>
                <a:cubicBezTo>
                  <a:pt x="132325" y="44747"/>
                  <a:pt x="125468" y="41228"/>
                  <a:pt x="118149" y="38948"/>
                </a:cubicBezTo>
                <a:lnTo>
                  <a:pt x="117953" y="38883"/>
                </a:lnTo>
                <a:lnTo>
                  <a:pt x="117096" y="41623"/>
                </a:lnTo>
                <a:lnTo>
                  <a:pt x="117096" y="41623"/>
                </a:lnTo>
                <a:cubicBezTo>
                  <a:pt x="117226" y="41663"/>
                  <a:pt x="117356" y="41704"/>
                  <a:pt x="117486" y="41745"/>
                </a:cubicBezTo>
                <a:lnTo>
                  <a:pt x="117486" y="41745"/>
                </a:lnTo>
                <a:lnTo>
                  <a:pt x="118214" y="39405"/>
                </a:lnTo>
                <a:cubicBezTo>
                  <a:pt x="125406" y="41670"/>
                  <a:pt x="132156" y="45140"/>
                  <a:pt x="138186" y="49664"/>
                </a:cubicBezTo>
                <a:lnTo>
                  <a:pt x="138186" y="49664"/>
                </a:lnTo>
                <a:lnTo>
                  <a:pt x="136726" y="51602"/>
                </a:lnTo>
                <a:lnTo>
                  <a:pt x="136726" y="51602"/>
                </a:lnTo>
                <a:cubicBezTo>
                  <a:pt x="136833" y="51682"/>
                  <a:pt x="136939" y="51762"/>
                  <a:pt x="137046" y="51842"/>
                </a:cubicBezTo>
                <a:lnTo>
                  <a:pt x="137046" y="51842"/>
                </a:lnTo>
                <a:lnTo>
                  <a:pt x="138503" y="49904"/>
                </a:lnTo>
                <a:lnTo>
                  <a:pt x="138503" y="49904"/>
                </a:lnTo>
                <a:cubicBezTo>
                  <a:pt x="139311" y="50517"/>
                  <a:pt x="140105" y="51149"/>
                  <a:pt x="140885" y="51800"/>
                </a:cubicBezTo>
                <a:lnTo>
                  <a:pt x="139332" y="53653"/>
                </a:lnTo>
                <a:lnTo>
                  <a:pt x="139332" y="53653"/>
                </a:lnTo>
                <a:cubicBezTo>
                  <a:pt x="139427" y="53733"/>
                  <a:pt x="139523" y="53812"/>
                  <a:pt x="139618" y="53892"/>
                </a:cubicBezTo>
                <a:lnTo>
                  <a:pt x="139618" y="53892"/>
                </a:lnTo>
                <a:lnTo>
                  <a:pt x="141440" y="51702"/>
                </a:lnTo>
                <a:lnTo>
                  <a:pt x="141309" y="51572"/>
                </a:lnTo>
                <a:cubicBezTo>
                  <a:pt x="140477" y="50879"/>
                  <a:pt x="139629" y="50206"/>
                  <a:pt x="138766" y="49554"/>
                </a:cubicBezTo>
                <a:lnTo>
                  <a:pt x="138766" y="49554"/>
                </a:lnTo>
                <a:lnTo>
                  <a:pt x="146887" y="38752"/>
                </a:lnTo>
                <a:lnTo>
                  <a:pt x="146724" y="38655"/>
                </a:lnTo>
                <a:cubicBezTo>
                  <a:pt x="137884" y="31967"/>
                  <a:pt x="127805" y="27205"/>
                  <a:pt x="117073" y="24628"/>
                </a:cubicBezTo>
                <a:lnTo>
                  <a:pt x="116877" y="24563"/>
                </a:lnTo>
                <a:close/>
                <a:moveTo>
                  <a:pt x="150704" y="52224"/>
                </a:moveTo>
                <a:lnTo>
                  <a:pt x="150117" y="52779"/>
                </a:lnTo>
                <a:cubicBezTo>
                  <a:pt x="150508" y="53170"/>
                  <a:pt x="150867" y="53562"/>
                  <a:pt x="151226" y="53953"/>
                </a:cubicBezTo>
                <a:lnTo>
                  <a:pt x="151845" y="53399"/>
                </a:lnTo>
                <a:cubicBezTo>
                  <a:pt x="151454" y="53007"/>
                  <a:pt x="151095" y="52616"/>
                  <a:pt x="150704" y="52224"/>
                </a:cubicBezTo>
                <a:close/>
                <a:moveTo>
                  <a:pt x="137046" y="51842"/>
                </a:moveTo>
                <a:lnTo>
                  <a:pt x="136562" y="52485"/>
                </a:lnTo>
                <a:lnTo>
                  <a:pt x="136562" y="52485"/>
                </a:lnTo>
                <a:cubicBezTo>
                  <a:pt x="137325" y="53063"/>
                  <a:pt x="138076" y="53659"/>
                  <a:pt x="138813" y="54272"/>
                </a:cubicBezTo>
                <a:lnTo>
                  <a:pt x="138813" y="54272"/>
                </a:lnTo>
                <a:lnTo>
                  <a:pt x="139332" y="53653"/>
                </a:lnTo>
                <a:lnTo>
                  <a:pt x="139332" y="53653"/>
                </a:lnTo>
                <a:cubicBezTo>
                  <a:pt x="138583" y="53032"/>
                  <a:pt x="137820" y="52428"/>
                  <a:pt x="137046" y="51842"/>
                </a:cubicBezTo>
                <a:close/>
                <a:moveTo>
                  <a:pt x="94783" y="39556"/>
                </a:moveTo>
                <a:lnTo>
                  <a:pt x="94783" y="39556"/>
                </a:lnTo>
                <a:cubicBezTo>
                  <a:pt x="94649" y="39562"/>
                  <a:pt x="94514" y="39569"/>
                  <a:pt x="94379" y="39576"/>
                </a:cubicBezTo>
                <a:lnTo>
                  <a:pt x="94379" y="39576"/>
                </a:lnTo>
                <a:lnTo>
                  <a:pt x="94598" y="44004"/>
                </a:lnTo>
                <a:cubicBezTo>
                  <a:pt x="92710" y="44105"/>
                  <a:pt x="90832" y="44293"/>
                  <a:pt x="88969" y="44569"/>
                </a:cubicBezTo>
                <a:lnTo>
                  <a:pt x="88969" y="44569"/>
                </a:lnTo>
                <a:lnTo>
                  <a:pt x="88300" y="40184"/>
                </a:lnTo>
                <a:lnTo>
                  <a:pt x="88300" y="40184"/>
                </a:lnTo>
                <a:cubicBezTo>
                  <a:pt x="88168" y="40203"/>
                  <a:pt x="88037" y="40223"/>
                  <a:pt x="87906" y="40244"/>
                </a:cubicBezTo>
                <a:lnTo>
                  <a:pt x="87906" y="40244"/>
                </a:lnTo>
                <a:lnTo>
                  <a:pt x="88573" y="44629"/>
                </a:lnTo>
                <a:lnTo>
                  <a:pt x="88573" y="44629"/>
                </a:lnTo>
                <a:cubicBezTo>
                  <a:pt x="82718" y="45536"/>
                  <a:pt x="77020" y="47304"/>
                  <a:pt x="71666" y="49908"/>
                </a:cubicBezTo>
                <a:lnTo>
                  <a:pt x="69727" y="45935"/>
                </a:lnTo>
                <a:lnTo>
                  <a:pt x="69727" y="45935"/>
                </a:lnTo>
                <a:cubicBezTo>
                  <a:pt x="69605" y="45994"/>
                  <a:pt x="69483" y="46054"/>
                  <a:pt x="69362" y="46114"/>
                </a:cubicBezTo>
                <a:lnTo>
                  <a:pt x="69362" y="46114"/>
                </a:lnTo>
                <a:lnTo>
                  <a:pt x="71470" y="50430"/>
                </a:lnTo>
                <a:lnTo>
                  <a:pt x="71666" y="50365"/>
                </a:lnTo>
                <a:cubicBezTo>
                  <a:pt x="77039" y="47751"/>
                  <a:pt x="82753" y="45945"/>
                  <a:pt x="88635" y="45041"/>
                </a:cubicBezTo>
                <a:lnTo>
                  <a:pt x="88635" y="45041"/>
                </a:lnTo>
                <a:lnTo>
                  <a:pt x="88889" y="46712"/>
                </a:lnTo>
                <a:cubicBezTo>
                  <a:pt x="81582" y="47853"/>
                  <a:pt x="74536" y="50365"/>
                  <a:pt x="68176" y="54182"/>
                </a:cubicBezTo>
                <a:lnTo>
                  <a:pt x="64827" y="48593"/>
                </a:lnTo>
                <a:lnTo>
                  <a:pt x="64827" y="48593"/>
                </a:lnTo>
                <a:cubicBezTo>
                  <a:pt x="64706" y="48666"/>
                  <a:pt x="64585" y="48739"/>
                  <a:pt x="64465" y="48812"/>
                </a:cubicBezTo>
                <a:lnTo>
                  <a:pt x="64465" y="48812"/>
                </a:lnTo>
                <a:lnTo>
                  <a:pt x="68045" y="54736"/>
                </a:lnTo>
                <a:lnTo>
                  <a:pt x="68208" y="54638"/>
                </a:lnTo>
                <a:cubicBezTo>
                  <a:pt x="74634" y="50757"/>
                  <a:pt x="81745" y="48180"/>
                  <a:pt x="89150" y="47070"/>
                </a:cubicBezTo>
                <a:lnTo>
                  <a:pt x="89346" y="47038"/>
                </a:lnTo>
                <a:lnTo>
                  <a:pt x="89032" y="44981"/>
                </a:lnTo>
                <a:lnTo>
                  <a:pt x="89032" y="44981"/>
                </a:lnTo>
                <a:cubicBezTo>
                  <a:pt x="90948" y="44700"/>
                  <a:pt x="92881" y="44515"/>
                  <a:pt x="94826" y="44428"/>
                </a:cubicBezTo>
                <a:lnTo>
                  <a:pt x="95022" y="44428"/>
                </a:lnTo>
                <a:lnTo>
                  <a:pt x="94783" y="39556"/>
                </a:lnTo>
                <a:close/>
                <a:moveTo>
                  <a:pt x="153216" y="54932"/>
                </a:moveTo>
                <a:lnTo>
                  <a:pt x="152628" y="55486"/>
                </a:lnTo>
                <a:cubicBezTo>
                  <a:pt x="152987" y="55878"/>
                  <a:pt x="153346" y="56302"/>
                  <a:pt x="153672" y="56693"/>
                </a:cubicBezTo>
                <a:lnTo>
                  <a:pt x="154292" y="56171"/>
                </a:lnTo>
                <a:cubicBezTo>
                  <a:pt x="153966" y="55747"/>
                  <a:pt x="153607" y="55356"/>
                  <a:pt x="153216" y="54932"/>
                </a:cubicBezTo>
                <a:close/>
                <a:moveTo>
                  <a:pt x="23943" y="54279"/>
                </a:moveTo>
                <a:lnTo>
                  <a:pt x="28412" y="57280"/>
                </a:lnTo>
                <a:cubicBezTo>
                  <a:pt x="27988" y="57933"/>
                  <a:pt x="27531" y="58618"/>
                  <a:pt x="27140" y="59303"/>
                </a:cubicBezTo>
                <a:lnTo>
                  <a:pt x="22540" y="56498"/>
                </a:lnTo>
                <a:lnTo>
                  <a:pt x="22508" y="56465"/>
                </a:lnTo>
                <a:cubicBezTo>
                  <a:pt x="22964" y="55715"/>
                  <a:pt x="23454" y="54964"/>
                  <a:pt x="23943" y="54279"/>
                </a:cubicBezTo>
                <a:close/>
                <a:moveTo>
                  <a:pt x="155597" y="57770"/>
                </a:moveTo>
                <a:lnTo>
                  <a:pt x="154977" y="58259"/>
                </a:lnTo>
                <a:cubicBezTo>
                  <a:pt x="155303" y="58683"/>
                  <a:pt x="155629" y="59140"/>
                  <a:pt x="155956" y="59564"/>
                </a:cubicBezTo>
                <a:lnTo>
                  <a:pt x="156608" y="59042"/>
                </a:lnTo>
                <a:cubicBezTo>
                  <a:pt x="156282" y="58618"/>
                  <a:pt x="155956" y="58161"/>
                  <a:pt x="155597" y="57770"/>
                </a:cubicBezTo>
                <a:close/>
                <a:moveTo>
                  <a:pt x="112804" y="41262"/>
                </a:moveTo>
                <a:lnTo>
                  <a:pt x="111658" y="45961"/>
                </a:lnTo>
                <a:lnTo>
                  <a:pt x="111854" y="45994"/>
                </a:lnTo>
                <a:cubicBezTo>
                  <a:pt x="113054" y="46284"/>
                  <a:pt x="114244" y="46612"/>
                  <a:pt x="115421" y="46976"/>
                </a:cubicBezTo>
                <a:lnTo>
                  <a:pt x="115421" y="46976"/>
                </a:lnTo>
                <a:lnTo>
                  <a:pt x="114789" y="48995"/>
                </a:lnTo>
                <a:lnTo>
                  <a:pt x="114985" y="49060"/>
                </a:lnTo>
                <a:cubicBezTo>
                  <a:pt x="122129" y="51278"/>
                  <a:pt x="128751" y="54899"/>
                  <a:pt x="134492" y="59727"/>
                </a:cubicBezTo>
                <a:lnTo>
                  <a:pt x="134655" y="59857"/>
                </a:lnTo>
                <a:lnTo>
                  <a:pt x="139102" y="54513"/>
                </a:lnTo>
                <a:lnTo>
                  <a:pt x="139102" y="54513"/>
                </a:lnTo>
                <a:cubicBezTo>
                  <a:pt x="139006" y="54432"/>
                  <a:pt x="138910" y="54352"/>
                  <a:pt x="138813" y="54272"/>
                </a:cubicBezTo>
                <a:lnTo>
                  <a:pt x="138813" y="54272"/>
                </a:lnTo>
                <a:lnTo>
                  <a:pt x="134622" y="59270"/>
                </a:lnTo>
                <a:cubicBezTo>
                  <a:pt x="128914" y="54540"/>
                  <a:pt x="122357" y="50952"/>
                  <a:pt x="115311" y="48734"/>
                </a:cubicBezTo>
                <a:lnTo>
                  <a:pt x="115819" y="47101"/>
                </a:lnTo>
                <a:lnTo>
                  <a:pt x="115819" y="47101"/>
                </a:lnTo>
                <a:cubicBezTo>
                  <a:pt x="122171" y="49117"/>
                  <a:pt x="128151" y="52206"/>
                  <a:pt x="133480" y="56237"/>
                </a:cubicBezTo>
                <a:lnTo>
                  <a:pt x="133644" y="56367"/>
                </a:lnTo>
                <a:lnTo>
                  <a:pt x="136562" y="52485"/>
                </a:lnTo>
                <a:lnTo>
                  <a:pt x="136562" y="52485"/>
                </a:lnTo>
                <a:cubicBezTo>
                  <a:pt x="136456" y="52404"/>
                  <a:pt x="136349" y="52324"/>
                  <a:pt x="136242" y="52244"/>
                </a:cubicBezTo>
                <a:lnTo>
                  <a:pt x="136242" y="52244"/>
                </a:lnTo>
                <a:lnTo>
                  <a:pt x="133578" y="55780"/>
                </a:lnTo>
                <a:cubicBezTo>
                  <a:pt x="128250" y="51791"/>
                  <a:pt x="122282" y="48717"/>
                  <a:pt x="115940" y="46712"/>
                </a:cubicBezTo>
                <a:lnTo>
                  <a:pt x="115940" y="46712"/>
                </a:lnTo>
                <a:lnTo>
                  <a:pt x="117253" y="42495"/>
                </a:lnTo>
                <a:lnTo>
                  <a:pt x="117253" y="42495"/>
                </a:lnTo>
                <a:cubicBezTo>
                  <a:pt x="117123" y="42454"/>
                  <a:pt x="116992" y="42413"/>
                  <a:pt x="116862" y="42372"/>
                </a:cubicBezTo>
                <a:lnTo>
                  <a:pt x="116862" y="42372"/>
                </a:lnTo>
                <a:lnTo>
                  <a:pt x="115542" y="46588"/>
                </a:lnTo>
                <a:lnTo>
                  <a:pt x="115542" y="46588"/>
                </a:lnTo>
                <a:cubicBezTo>
                  <a:pt x="114443" y="46249"/>
                  <a:pt x="113332" y="45942"/>
                  <a:pt x="112212" y="45668"/>
                </a:cubicBezTo>
                <a:lnTo>
                  <a:pt x="113253" y="41371"/>
                </a:lnTo>
                <a:lnTo>
                  <a:pt x="113253" y="41371"/>
                </a:lnTo>
                <a:cubicBezTo>
                  <a:pt x="113103" y="41334"/>
                  <a:pt x="112954" y="41298"/>
                  <a:pt x="112804" y="41262"/>
                </a:cubicBezTo>
                <a:close/>
                <a:moveTo>
                  <a:pt x="109440" y="0"/>
                </a:moveTo>
                <a:lnTo>
                  <a:pt x="109342" y="815"/>
                </a:lnTo>
                <a:cubicBezTo>
                  <a:pt x="120922" y="2088"/>
                  <a:pt x="132208" y="5350"/>
                  <a:pt x="142712" y="10373"/>
                </a:cubicBezTo>
                <a:lnTo>
                  <a:pt x="143071" y="10569"/>
                </a:lnTo>
                <a:lnTo>
                  <a:pt x="146626" y="3229"/>
                </a:lnTo>
                <a:cubicBezTo>
                  <a:pt x="156053" y="7829"/>
                  <a:pt x="164796" y="13733"/>
                  <a:pt x="172592" y="20746"/>
                </a:cubicBezTo>
                <a:lnTo>
                  <a:pt x="167112" y="26781"/>
                </a:lnTo>
                <a:lnTo>
                  <a:pt x="167405" y="27074"/>
                </a:lnTo>
                <a:cubicBezTo>
                  <a:pt x="168677" y="28216"/>
                  <a:pt x="169884" y="29358"/>
                  <a:pt x="171026" y="30500"/>
                </a:cubicBezTo>
                <a:cubicBezTo>
                  <a:pt x="178104" y="37578"/>
                  <a:pt x="184074" y="45603"/>
                  <a:pt x="188869" y="54345"/>
                </a:cubicBezTo>
                <a:lnTo>
                  <a:pt x="189065" y="54704"/>
                </a:lnTo>
                <a:lnTo>
                  <a:pt x="196208" y="50822"/>
                </a:lnTo>
                <a:cubicBezTo>
                  <a:pt x="197807" y="53790"/>
                  <a:pt x="199275" y="56856"/>
                  <a:pt x="200612" y="59955"/>
                </a:cubicBezTo>
                <a:lnTo>
                  <a:pt x="201362" y="59629"/>
                </a:lnTo>
                <a:cubicBezTo>
                  <a:pt x="199960" y="56367"/>
                  <a:pt x="198427" y="53170"/>
                  <a:pt x="196730" y="50071"/>
                </a:cubicBezTo>
                <a:lnTo>
                  <a:pt x="196535" y="49713"/>
                </a:lnTo>
                <a:lnTo>
                  <a:pt x="189358" y="53594"/>
                </a:lnTo>
                <a:cubicBezTo>
                  <a:pt x="184596" y="44918"/>
                  <a:pt x="178626" y="36958"/>
                  <a:pt x="171613" y="29945"/>
                </a:cubicBezTo>
                <a:cubicBezTo>
                  <a:pt x="170537" y="28869"/>
                  <a:pt x="169428" y="27792"/>
                  <a:pt x="168253" y="26748"/>
                </a:cubicBezTo>
                <a:lnTo>
                  <a:pt x="173733" y="20714"/>
                </a:lnTo>
                <a:lnTo>
                  <a:pt x="173440" y="20420"/>
                </a:lnTo>
                <a:cubicBezTo>
                  <a:pt x="165415" y="13113"/>
                  <a:pt x="156380" y="7046"/>
                  <a:pt x="146594" y="2316"/>
                </a:cubicBezTo>
                <a:lnTo>
                  <a:pt x="146235" y="2153"/>
                </a:lnTo>
                <a:lnTo>
                  <a:pt x="142712" y="9492"/>
                </a:lnTo>
                <a:cubicBezTo>
                  <a:pt x="132208" y="4502"/>
                  <a:pt x="120987" y="1272"/>
                  <a:pt x="109440" y="0"/>
                </a:cubicBezTo>
                <a:close/>
                <a:moveTo>
                  <a:pt x="173831" y="56008"/>
                </a:moveTo>
                <a:cubicBezTo>
                  <a:pt x="174321" y="56726"/>
                  <a:pt x="174777" y="57476"/>
                  <a:pt x="175201" y="58226"/>
                </a:cubicBezTo>
                <a:lnTo>
                  <a:pt x="170537" y="60934"/>
                </a:lnTo>
                <a:cubicBezTo>
                  <a:pt x="170113" y="60249"/>
                  <a:pt x="169689" y="59531"/>
                  <a:pt x="169297" y="58879"/>
                </a:cubicBezTo>
                <a:lnTo>
                  <a:pt x="173831" y="56008"/>
                </a:lnTo>
                <a:close/>
                <a:moveTo>
                  <a:pt x="173962" y="55454"/>
                </a:moveTo>
                <a:lnTo>
                  <a:pt x="168743" y="58748"/>
                </a:lnTo>
                <a:lnTo>
                  <a:pt x="168840" y="58911"/>
                </a:lnTo>
                <a:cubicBezTo>
                  <a:pt x="169330" y="59694"/>
                  <a:pt x="169819" y="60510"/>
                  <a:pt x="170308" y="61325"/>
                </a:cubicBezTo>
                <a:lnTo>
                  <a:pt x="170406" y="61488"/>
                </a:lnTo>
                <a:lnTo>
                  <a:pt x="175756" y="58357"/>
                </a:lnTo>
                <a:lnTo>
                  <a:pt x="175658" y="58194"/>
                </a:lnTo>
                <a:cubicBezTo>
                  <a:pt x="175136" y="57346"/>
                  <a:pt x="174614" y="56465"/>
                  <a:pt x="174092" y="55617"/>
                </a:cubicBezTo>
                <a:lnTo>
                  <a:pt x="173962" y="55454"/>
                </a:lnTo>
                <a:close/>
                <a:moveTo>
                  <a:pt x="157848" y="60706"/>
                </a:moveTo>
                <a:lnTo>
                  <a:pt x="157195" y="61195"/>
                </a:lnTo>
                <a:cubicBezTo>
                  <a:pt x="157489" y="61619"/>
                  <a:pt x="157815" y="62076"/>
                  <a:pt x="158108" y="62500"/>
                </a:cubicBezTo>
                <a:lnTo>
                  <a:pt x="158794" y="62043"/>
                </a:lnTo>
                <a:cubicBezTo>
                  <a:pt x="158467" y="61586"/>
                  <a:pt x="158174" y="61162"/>
                  <a:pt x="157848" y="60706"/>
                </a:cubicBezTo>
                <a:close/>
                <a:moveTo>
                  <a:pt x="139618" y="53892"/>
                </a:moveTo>
                <a:lnTo>
                  <a:pt x="139102" y="54513"/>
                </a:lnTo>
                <a:lnTo>
                  <a:pt x="139102" y="54513"/>
                </a:lnTo>
                <a:cubicBezTo>
                  <a:pt x="142093" y="57028"/>
                  <a:pt x="144866" y="59829"/>
                  <a:pt x="147377" y="62891"/>
                </a:cubicBezTo>
                <a:lnTo>
                  <a:pt x="148029" y="62402"/>
                </a:lnTo>
                <a:cubicBezTo>
                  <a:pt x="145476" y="59288"/>
                  <a:pt x="142657" y="56444"/>
                  <a:pt x="139618" y="53892"/>
                </a:cubicBezTo>
                <a:close/>
                <a:moveTo>
                  <a:pt x="99001" y="61782"/>
                </a:moveTo>
                <a:cubicBezTo>
                  <a:pt x="99327" y="61782"/>
                  <a:pt x="99686" y="61782"/>
                  <a:pt x="100013" y="61815"/>
                </a:cubicBezTo>
                <a:lnTo>
                  <a:pt x="99882" y="64131"/>
                </a:lnTo>
                <a:cubicBezTo>
                  <a:pt x="99556" y="64131"/>
                  <a:pt x="99262" y="64098"/>
                  <a:pt x="98936" y="64098"/>
                </a:cubicBezTo>
                <a:lnTo>
                  <a:pt x="99001" y="61782"/>
                </a:lnTo>
                <a:close/>
                <a:moveTo>
                  <a:pt x="95772" y="61815"/>
                </a:moveTo>
                <a:lnTo>
                  <a:pt x="95870" y="64131"/>
                </a:lnTo>
                <a:cubicBezTo>
                  <a:pt x="95544" y="64163"/>
                  <a:pt x="95250" y="64163"/>
                  <a:pt x="94924" y="64196"/>
                </a:cubicBezTo>
                <a:lnTo>
                  <a:pt x="94761" y="61880"/>
                </a:lnTo>
                <a:cubicBezTo>
                  <a:pt x="95087" y="61847"/>
                  <a:pt x="95413" y="61815"/>
                  <a:pt x="95772" y="61815"/>
                </a:cubicBezTo>
                <a:close/>
                <a:moveTo>
                  <a:pt x="98610" y="61391"/>
                </a:moveTo>
                <a:lnTo>
                  <a:pt x="98545" y="64522"/>
                </a:lnTo>
                <a:lnTo>
                  <a:pt x="98740" y="64522"/>
                </a:lnTo>
                <a:cubicBezTo>
                  <a:pt x="99164" y="64522"/>
                  <a:pt x="99621" y="64555"/>
                  <a:pt x="100045" y="64587"/>
                </a:cubicBezTo>
                <a:lnTo>
                  <a:pt x="100273" y="64587"/>
                </a:lnTo>
                <a:lnTo>
                  <a:pt x="100437" y="61423"/>
                </a:lnTo>
                <a:lnTo>
                  <a:pt x="100241" y="61423"/>
                </a:lnTo>
                <a:cubicBezTo>
                  <a:pt x="99752" y="61423"/>
                  <a:pt x="99295" y="61391"/>
                  <a:pt x="98806" y="61391"/>
                </a:cubicBezTo>
                <a:close/>
                <a:moveTo>
                  <a:pt x="95935" y="61391"/>
                </a:moveTo>
                <a:cubicBezTo>
                  <a:pt x="95478" y="61423"/>
                  <a:pt x="94989" y="61456"/>
                  <a:pt x="94500" y="61488"/>
                </a:cubicBezTo>
                <a:lnTo>
                  <a:pt x="94304" y="61488"/>
                </a:lnTo>
                <a:lnTo>
                  <a:pt x="94565" y="64620"/>
                </a:lnTo>
                <a:lnTo>
                  <a:pt x="94761" y="64620"/>
                </a:lnTo>
                <a:cubicBezTo>
                  <a:pt x="95185" y="64587"/>
                  <a:pt x="95641" y="64555"/>
                  <a:pt x="96066" y="64555"/>
                </a:cubicBezTo>
                <a:lnTo>
                  <a:pt x="96294" y="64555"/>
                </a:lnTo>
                <a:lnTo>
                  <a:pt x="96163" y="61391"/>
                </a:lnTo>
                <a:close/>
                <a:moveTo>
                  <a:pt x="91531" y="62239"/>
                </a:moveTo>
                <a:lnTo>
                  <a:pt x="91858" y="64522"/>
                </a:lnTo>
                <a:cubicBezTo>
                  <a:pt x="91531" y="64587"/>
                  <a:pt x="91238" y="64620"/>
                  <a:pt x="90944" y="64685"/>
                </a:cubicBezTo>
                <a:lnTo>
                  <a:pt x="90520" y="62402"/>
                </a:lnTo>
                <a:cubicBezTo>
                  <a:pt x="90846" y="62337"/>
                  <a:pt x="91205" y="62271"/>
                  <a:pt x="91531" y="62239"/>
                </a:cubicBezTo>
                <a:close/>
                <a:moveTo>
                  <a:pt x="91858" y="61782"/>
                </a:moveTo>
                <a:lnTo>
                  <a:pt x="91662" y="61815"/>
                </a:lnTo>
                <a:cubicBezTo>
                  <a:pt x="91205" y="61880"/>
                  <a:pt x="90716" y="61945"/>
                  <a:pt x="90259" y="62043"/>
                </a:cubicBezTo>
                <a:lnTo>
                  <a:pt x="90063" y="62076"/>
                </a:lnTo>
                <a:lnTo>
                  <a:pt x="90618" y="65174"/>
                </a:lnTo>
                <a:lnTo>
                  <a:pt x="90814" y="65142"/>
                </a:lnTo>
                <a:cubicBezTo>
                  <a:pt x="91238" y="65044"/>
                  <a:pt x="91694" y="64979"/>
                  <a:pt x="92119" y="64914"/>
                </a:cubicBezTo>
                <a:lnTo>
                  <a:pt x="92314" y="64881"/>
                </a:lnTo>
                <a:lnTo>
                  <a:pt x="91858" y="61782"/>
                </a:lnTo>
                <a:close/>
                <a:moveTo>
                  <a:pt x="87356" y="63087"/>
                </a:moveTo>
                <a:lnTo>
                  <a:pt x="87911" y="65338"/>
                </a:lnTo>
                <a:cubicBezTo>
                  <a:pt x="87617" y="65403"/>
                  <a:pt x="87323" y="65501"/>
                  <a:pt x="86997" y="65566"/>
                </a:cubicBezTo>
                <a:lnTo>
                  <a:pt x="86377" y="63348"/>
                </a:lnTo>
                <a:lnTo>
                  <a:pt x="86377" y="63315"/>
                </a:lnTo>
                <a:cubicBezTo>
                  <a:pt x="86704" y="63250"/>
                  <a:pt x="87030" y="63152"/>
                  <a:pt x="87356" y="63087"/>
                </a:cubicBezTo>
                <a:close/>
                <a:moveTo>
                  <a:pt x="159935" y="63772"/>
                </a:moveTo>
                <a:lnTo>
                  <a:pt x="159250" y="64196"/>
                </a:lnTo>
                <a:cubicBezTo>
                  <a:pt x="159544" y="64653"/>
                  <a:pt x="159837" y="65109"/>
                  <a:pt x="160098" y="65566"/>
                </a:cubicBezTo>
                <a:lnTo>
                  <a:pt x="160816" y="65142"/>
                </a:lnTo>
                <a:cubicBezTo>
                  <a:pt x="160522" y="64685"/>
                  <a:pt x="160229" y="64229"/>
                  <a:pt x="159935" y="63772"/>
                </a:cubicBezTo>
                <a:close/>
                <a:moveTo>
                  <a:pt x="87650" y="62565"/>
                </a:moveTo>
                <a:lnTo>
                  <a:pt x="87454" y="62630"/>
                </a:lnTo>
                <a:cubicBezTo>
                  <a:pt x="86997" y="62761"/>
                  <a:pt x="86541" y="62858"/>
                  <a:pt x="86051" y="62989"/>
                </a:cubicBezTo>
                <a:lnTo>
                  <a:pt x="85855" y="63054"/>
                </a:lnTo>
                <a:lnTo>
                  <a:pt x="86736" y="66088"/>
                </a:lnTo>
                <a:lnTo>
                  <a:pt x="86932" y="66023"/>
                </a:lnTo>
                <a:cubicBezTo>
                  <a:pt x="87356" y="65892"/>
                  <a:pt x="87813" y="65794"/>
                  <a:pt x="88204" y="65696"/>
                </a:cubicBezTo>
                <a:lnTo>
                  <a:pt x="88400" y="65631"/>
                </a:lnTo>
                <a:lnTo>
                  <a:pt x="87650" y="62565"/>
                </a:lnTo>
                <a:close/>
                <a:moveTo>
                  <a:pt x="19376" y="62076"/>
                </a:moveTo>
                <a:lnTo>
                  <a:pt x="24139" y="64555"/>
                </a:lnTo>
                <a:cubicBezTo>
                  <a:pt x="23747" y="65272"/>
                  <a:pt x="23388" y="65990"/>
                  <a:pt x="23030" y="66708"/>
                </a:cubicBezTo>
                <a:lnTo>
                  <a:pt x="18202" y="64392"/>
                </a:lnTo>
                <a:lnTo>
                  <a:pt x="18169" y="64359"/>
                </a:lnTo>
                <a:cubicBezTo>
                  <a:pt x="18561" y="63576"/>
                  <a:pt x="18952" y="62793"/>
                  <a:pt x="19376" y="62076"/>
                </a:cubicBezTo>
                <a:close/>
                <a:moveTo>
                  <a:pt x="83279" y="64359"/>
                </a:moveTo>
                <a:lnTo>
                  <a:pt x="84061" y="66545"/>
                </a:lnTo>
                <a:cubicBezTo>
                  <a:pt x="83768" y="66642"/>
                  <a:pt x="83474" y="66773"/>
                  <a:pt x="83181" y="66871"/>
                </a:cubicBezTo>
                <a:lnTo>
                  <a:pt x="82333" y="64685"/>
                </a:lnTo>
                <a:cubicBezTo>
                  <a:pt x="82659" y="64555"/>
                  <a:pt x="82952" y="64457"/>
                  <a:pt x="83279" y="64359"/>
                </a:cubicBezTo>
                <a:close/>
                <a:moveTo>
                  <a:pt x="19180" y="61521"/>
                </a:moveTo>
                <a:lnTo>
                  <a:pt x="19115" y="61684"/>
                </a:lnTo>
                <a:cubicBezTo>
                  <a:pt x="18626" y="62565"/>
                  <a:pt x="18169" y="63478"/>
                  <a:pt x="17745" y="64392"/>
                </a:cubicBezTo>
                <a:lnTo>
                  <a:pt x="17647" y="64587"/>
                </a:lnTo>
                <a:lnTo>
                  <a:pt x="23225" y="67262"/>
                </a:lnTo>
                <a:lnTo>
                  <a:pt x="23323" y="67099"/>
                </a:lnTo>
                <a:cubicBezTo>
                  <a:pt x="23747" y="66251"/>
                  <a:pt x="24171" y="65403"/>
                  <a:pt x="24595" y="64587"/>
                </a:cubicBezTo>
                <a:lnTo>
                  <a:pt x="24693" y="64392"/>
                </a:lnTo>
                <a:lnTo>
                  <a:pt x="19180" y="61521"/>
                </a:lnTo>
                <a:close/>
                <a:moveTo>
                  <a:pt x="83539" y="63804"/>
                </a:moveTo>
                <a:lnTo>
                  <a:pt x="83344" y="63870"/>
                </a:lnTo>
                <a:cubicBezTo>
                  <a:pt x="82887" y="64033"/>
                  <a:pt x="82430" y="64229"/>
                  <a:pt x="81974" y="64392"/>
                </a:cubicBezTo>
                <a:lnTo>
                  <a:pt x="81811" y="64457"/>
                </a:lnTo>
                <a:lnTo>
                  <a:pt x="82985" y="67393"/>
                </a:lnTo>
                <a:lnTo>
                  <a:pt x="83148" y="67327"/>
                </a:lnTo>
                <a:cubicBezTo>
                  <a:pt x="83572" y="67164"/>
                  <a:pt x="83996" y="67001"/>
                  <a:pt x="84388" y="66838"/>
                </a:cubicBezTo>
                <a:lnTo>
                  <a:pt x="84583" y="66773"/>
                </a:lnTo>
                <a:lnTo>
                  <a:pt x="83539" y="63804"/>
                </a:lnTo>
                <a:close/>
                <a:moveTo>
                  <a:pt x="178235" y="63870"/>
                </a:moveTo>
                <a:cubicBezTo>
                  <a:pt x="178626" y="64653"/>
                  <a:pt x="179018" y="65435"/>
                  <a:pt x="179377" y="66218"/>
                </a:cubicBezTo>
                <a:lnTo>
                  <a:pt x="174484" y="68469"/>
                </a:lnTo>
                <a:cubicBezTo>
                  <a:pt x="174125" y="67719"/>
                  <a:pt x="173799" y="67001"/>
                  <a:pt x="173440" y="66284"/>
                </a:cubicBezTo>
                <a:lnTo>
                  <a:pt x="178235" y="63870"/>
                </a:lnTo>
                <a:close/>
                <a:moveTo>
                  <a:pt x="79364" y="66023"/>
                </a:moveTo>
                <a:lnTo>
                  <a:pt x="80375" y="68110"/>
                </a:lnTo>
                <a:cubicBezTo>
                  <a:pt x="80082" y="68241"/>
                  <a:pt x="79821" y="68371"/>
                  <a:pt x="79527" y="68534"/>
                </a:cubicBezTo>
                <a:lnTo>
                  <a:pt x="78451" y="66479"/>
                </a:lnTo>
                <a:cubicBezTo>
                  <a:pt x="78744" y="66284"/>
                  <a:pt x="79071" y="66153"/>
                  <a:pt x="79364" y="66023"/>
                </a:cubicBezTo>
                <a:close/>
                <a:moveTo>
                  <a:pt x="158304" y="26389"/>
                </a:moveTo>
                <a:cubicBezTo>
                  <a:pt x="168710" y="34512"/>
                  <a:pt x="177322" y="44624"/>
                  <a:pt x="183715" y="56171"/>
                </a:cubicBezTo>
                <a:lnTo>
                  <a:pt x="162395" y="67910"/>
                </a:lnTo>
                <a:lnTo>
                  <a:pt x="162395" y="67910"/>
                </a:lnTo>
                <a:cubicBezTo>
                  <a:pt x="162205" y="67582"/>
                  <a:pt x="162008" y="67242"/>
                  <a:pt x="161827" y="66903"/>
                </a:cubicBezTo>
                <a:lnTo>
                  <a:pt x="161110" y="67327"/>
                </a:lnTo>
                <a:cubicBezTo>
                  <a:pt x="161313" y="67644"/>
                  <a:pt x="161501" y="67976"/>
                  <a:pt x="161683" y="68302"/>
                </a:cubicBezTo>
                <a:lnTo>
                  <a:pt x="161683" y="68302"/>
                </a:lnTo>
                <a:lnTo>
                  <a:pt x="161142" y="68600"/>
                </a:lnTo>
                <a:cubicBezTo>
                  <a:pt x="156445" y="60118"/>
                  <a:pt x="150084" y="52681"/>
                  <a:pt x="142451" y="46712"/>
                </a:cubicBezTo>
                <a:lnTo>
                  <a:pt x="142828" y="46229"/>
                </a:lnTo>
                <a:lnTo>
                  <a:pt x="142828" y="46229"/>
                </a:lnTo>
                <a:cubicBezTo>
                  <a:pt x="142956" y="46333"/>
                  <a:pt x="143082" y="46439"/>
                  <a:pt x="143201" y="46549"/>
                </a:cubicBezTo>
                <a:lnTo>
                  <a:pt x="143723" y="45896"/>
                </a:lnTo>
                <a:cubicBezTo>
                  <a:pt x="143591" y="45795"/>
                  <a:pt x="143459" y="45693"/>
                  <a:pt x="143326" y="45590"/>
                </a:cubicBezTo>
                <a:lnTo>
                  <a:pt x="143326" y="45590"/>
                </a:lnTo>
                <a:lnTo>
                  <a:pt x="158304" y="26389"/>
                </a:lnTo>
                <a:close/>
                <a:moveTo>
                  <a:pt x="178431" y="63315"/>
                </a:moveTo>
                <a:lnTo>
                  <a:pt x="172853" y="66088"/>
                </a:lnTo>
                <a:lnTo>
                  <a:pt x="172951" y="66284"/>
                </a:lnTo>
                <a:cubicBezTo>
                  <a:pt x="173407" y="67099"/>
                  <a:pt x="173799" y="67980"/>
                  <a:pt x="174190" y="68795"/>
                </a:cubicBezTo>
                <a:lnTo>
                  <a:pt x="174255" y="68991"/>
                </a:lnTo>
                <a:lnTo>
                  <a:pt x="179899" y="66414"/>
                </a:lnTo>
                <a:lnTo>
                  <a:pt x="179801" y="66251"/>
                </a:lnTo>
                <a:cubicBezTo>
                  <a:pt x="179409" y="65338"/>
                  <a:pt x="178953" y="64424"/>
                  <a:pt x="178496" y="63511"/>
                </a:cubicBezTo>
                <a:lnTo>
                  <a:pt x="178431" y="63315"/>
                </a:lnTo>
                <a:close/>
                <a:moveTo>
                  <a:pt x="79560" y="65435"/>
                </a:moveTo>
                <a:lnTo>
                  <a:pt x="79397" y="65533"/>
                </a:lnTo>
                <a:cubicBezTo>
                  <a:pt x="78940" y="65762"/>
                  <a:pt x="78516" y="65957"/>
                  <a:pt x="78092" y="66186"/>
                </a:cubicBezTo>
                <a:lnTo>
                  <a:pt x="77929" y="66284"/>
                </a:lnTo>
                <a:lnTo>
                  <a:pt x="79364" y="69056"/>
                </a:lnTo>
                <a:lnTo>
                  <a:pt x="79560" y="68958"/>
                </a:lnTo>
                <a:cubicBezTo>
                  <a:pt x="79951" y="68795"/>
                  <a:pt x="80343" y="68567"/>
                  <a:pt x="80734" y="68371"/>
                </a:cubicBezTo>
                <a:lnTo>
                  <a:pt x="80930" y="68273"/>
                </a:lnTo>
                <a:lnTo>
                  <a:pt x="79560" y="65435"/>
                </a:lnTo>
                <a:close/>
                <a:moveTo>
                  <a:pt x="158239" y="25835"/>
                </a:moveTo>
                <a:lnTo>
                  <a:pt x="143014" y="45349"/>
                </a:lnTo>
                <a:lnTo>
                  <a:pt x="143014" y="45349"/>
                </a:lnTo>
                <a:cubicBezTo>
                  <a:pt x="142820" y="45199"/>
                  <a:pt x="142622" y="45045"/>
                  <a:pt x="142418" y="44885"/>
                </a:cubicBezTo>
                <a:lnTo>
                  <a:pt x="141929" y="45537"/>
                </a:lnTo>
                <a:cubicBezTo>
                  <a:pt x="142122" y="45685"/>
                  <a:pt x="142321" y="45834"/>
                  <a:pt x="142518" y="45985"/>
                </a:cubicBezTo>
                <a:lnTo>
                  <a:pt x="142518" y="45985"/>
                </a:lnTo>
                <a:lnTo>
                  <a:pt x="142027" y="46614"/>
                </a:lnTo>
                <a:lnTo>
                  <a:pt x="141896" y="46777"/>
                </a:lnTo>
                <a:lnTo>
                  <a:pt x="142060" y="46907"/>
                </a:lnTo>
                <a:cubicBezTo>
                  <a:pt x="149758" y="52909"/>
                  <a:pt x="156151" y="60412"/>
                  <a:pt x="160881" y="68958"/>
                </a:cubicBezTo>
                <a:lnTo>
                  <a:pt x="160979" y="69121"/>
                </a:lnTo>
                <a:lnTo>
                  <a:pt x="161870" y="68633"/>
                </a:lnTo>
                <a:lnTo>
                  <a:pt x="161870" y="68633"/>
                </a:lnTo>
                <a:cubicBezTo>
                  <a:pt x="161888" y="68665"/>
                  <a:pt x="161907" y="68698"/>
                  <a:pt x="161925" y="68730"/>
                </a:cubicBezTo>
                <a:lnTo>
                  <a:pt x="162643" y="68339"/>
                </a:lnTo>
                <a:cubicBezTo>
                  <a:pt x="162624" y="68306"/>
                  <a:pt x="162605" y="68273"/>
                  <a:pt x="162586" y="68239"/>
                </a:cubicBezTo>
                <a:lnTo>
                  <a:pt x="162586" y="68239"/>
                </a:lnTo>
                <a:lnTo>
                  <a:pt x="184270" y="56335"/>
                </a:lnTo>
                <a:lnTo>
                  <a:pt x="184172" y="56139"/>
                </a:lnTo>
                <a:cubicBezTo>
                  <a:pt x="177713" y="44428"/>
                  <a:pt x="168971" y="34153"/>
                  <a:pt x="158402" y="25965"/>
                </a:cubicBezTo>
                <a:lnTo>
                  <a:pt x="158239" y="25835"/>
                </a:lnTo>
                <a:close/>
                <a:moveTo>
                  <a:pt x="97762" y="69415"/>
                </a:moveTo>
                <a:lnTo>
                  <a:pt x="97762" y="70231"/>
                </a:lnTo>
                <a:cubicBezTo>
                  <a:pt x="98316" y="70231"/>
                  <a:pt x="98838" y="70231"/>
                  <a:pt x="99393" y="70263"/>
                </a:cubicBezTo>
                <a:lnTo>
                  <a:pt x="99393" y="69448"/>
                </a:lnTo>
                <a:cubicBezTo>
                  <a:pt x="98871" y="69415"/>
                  <a:pt x="98316" y="69415"/>
                  <a:pt x="97762" y="69415"/>
                </a:cubicBezTo>
                <a:close/>
                <a:moveTo>
                  <a:pt x="75645" y="68045"/>
                </a:moveTo>
                <a:lnTo>
                  <a:pt x="76852" y="70035"/>
                </a:lnTo>
                <a:cubicBezTo>
                  <a:pt x="76591" y="70198"/>
                  <a:pt x="76330" y="70361"/>
                  <a:pt x="76070" y="70557"/>
                </a:cubicBezTo>
                <a:lnTo>
                  <a:pt x="74797" y="68600"/>
                </a:lnTo>
                <a:lnTo>
                  <a:pt x="74765" y="68600"/>
                </a:lnTo>
                <a:cubicBezTo>
                  <a:pt x="75058" y="68404"/>
                  <a:pt x="75352" y="68241"/>
                  <a:pt x="75645" y="68045"/>
                </a:cubicBezTo>
                <a:close/>
                <a:moveTo>
                  <a:pt x="94010" y="69611"/>
                </a:moveTo>
                <a:cubicBezTo>
                  <a:pt x="93489" y="69676"/>
                  <a:pt x="92934" y="69741"/>
                  <a:pt x="92379" y="69807"/>
                </a:cubicBezTo>
                <a:lnTo>
                  <a:pt x="92510" y="70622"/>
                </a:lnTo>
                <a:cubicBezTo>
                  <a:pt x="93064" y="70557"/>
                  <a:pt x="93586" y="70459"/>
                  <a:pt x="94108" y="70426"/>
                </a:cubicBezTo>
                <a:lnTo>
                  <a:pt x="94010" y="69611"/>
                </a:lnTo>
                <a:close/>
                <a:moveTo>
                  <a:pt x="103144" y="69807"/>
                </a:moveTo>
                <a:lnTo>
                  <a:pt x="103014" y="70622"/>
                </a:lnTo>
                <a:cubicBezTo>
                  <a:pt x="103535" y="70720"/>
                  <a:pt x="104090" y="70818"/>
                  <a:pt x="104612" y="70916"/>
                </a:cubicBezTo>
                <a:lnTo>
                  <a:pt x="104775" y="70100"/>
                </a:lnTo>
                <a:cubicBezTo>
                  <a:pt x="104220" y="70002"/>
                  <a:pt x="103666" y="69904"/>
                  <a:pt x="103144" y="69807"/>
                </a:cubicBezTo>
                <a:close/>
                <a:moveTo>
                  <a:pt x="75776" y="67523"/>
                </a:moveTo>
                <a:lnTo>
                  <a:pt x="75613" y="67621"/>
                </a:lnTo>
                <a:cubicBezTo>
                  <a:pt x="75189" y="67882"/>
                  <a:pt x="74797" y="68143"/>
                  <a:pt x="74373" y="68404"/>
                </a:cubicBezTo>
                <a:lnTo>
                  <a:pt x="74210" y="68502"/>
                </a:lnTo>
                <a:lnTo>
                  <a:pt x="75972" y="71111"/>
                </a:lnTo>
                <a:lnTo>
                  <a:pt x="76135" y="71013"/>
                </a:lnTo>
                <a:cubicBezTo>
                  <a:pt x="76494" y="70785"/>
                  <a:pt x="76852" y="70524"/>
                  <a:pt x="77244" y="70296"/>
                </a:cubicBezTo>
                <a:lnTo>
                  <a:pt x="77407" y="70198"/>
                </a:lnTo>
                <a:lnTo>
                  <a:pt x="75776" y="67523"/>
                </a:lnTo>
                <a:close/>
                <a:moveTo>
                  <a:pt x="88726" y="70622"/>
                </a:moveTo>
                <a:cubicBezTo>
                  <a:pt x="88171" y="70752"/>
                  <a:pt x="87650" y="70916"/>
                  <a:pt x="87128" y="71079"/>
                </a:cubicBezTo>
                <a:lnTo>
                  <a:pt x="87389" y="71862"/>
                </a:lnTo>
                <a:cubicBezTo>
                  <a:pt x="87911" y="71698"/>
                  <a:pt x="88432" y="71535"/>
                  <a:pt x="88922" y="71405"/>
                </a:cubicBezTo>
                <a:lnTo>
                  <a:pt x="88726" y="70622"/>
                </a:lnTo>
                <a:close/>
                <a:moveTo>
                  <a:pt x="163621" y="70165"/>
                </a:moveTo>
                <a:lnTo>
                  <a:pt x="162871" y="70557"/>
                </a:lnTo>
                <a:cubicBezTo>
                  <a:pt x="163132" y="71013"/>
                  <a:pt x="163360" y="71503"/>
                  <a:pt x="163621" y="71992"/>
                </a:cubicBezTo>
                <a:lnTo>
                  <a:pt x="164339" y="71633"/>
                </a:lnTo>
                <a:cubicBezTo>
                  <a:pt x="164111" y="71144"/>
                  <a:pt x="163850" y="70655"/>
                  <a:pt x="163621" y="70165"/>
                </a:cubicBezTo>
                <a:close/>
                <a:moveTo>
                  <a:pt x="108363" y="71079"/>
                </a:moveTo>
                <a:lnTo>
                  <a:pt x="108135" y="71862"/>
                </a:lnTo>
                <a:cubicBezTo>
                  <a:pt x="108624" y="72025"/>
                  <a:pt x="109146" y="72188"/>
                  <a:pt x="109668" y="72383"/>
                </a:cubicBezTo>
                <a:lnTo>
                  <a:pt x="109962" y="71633"/>
                </a:lnTo>
                <a:cubicBezTo>
                  <a:pt x="109440" y="71438"/>
                  <a:pt x="108918" y="71242"/>
                  <a:pt x="108363" y="71079"/>
                </a:cubicBezTo>
                <a:close/>
                <a:moveTo>
                  <a:pt x="72155" y="70492"/>
                </a:moveTo>
                <a:lnTo>
                  <a:pt x="73558" y="72351"/>
                </a:lnTo>
                <a:lnTo>
                  <a:pt x="73475" y="72415"/>
                </a:lnTo>
                <a:lnTo>
                  <a:pt x="73475" y="72415"/>
                </a:lnTo>
                <a:lnTo>
                  <a:pt x="72035" y="70575"/>
                </a:lnTo>
                <a:lnTo>
                  <a:pt x="72035" y="70575"/>
                </a:lnTo>
                <a:cubicBezTo>
                  <a:pt x="72074" y="70546"/>
                  <a:pt x="72114" y="70519"/>
                  <a:pt x="72155" y="70492"/>
                </a:cubicBezTo>
                <a:close/>
                <a:moveTo>
                  <a:pt x="71724" y="70813"/>
                </a:moveTo>
                <a:lnTo>
                  <a:pt x="73167" y="72653"/>
                </a:lnTo>
                <a:lnTo>
                  <a:pt x="73167" y="72653"/>
                </a:lnTo>
                <a:lnTo>
                  <a:pt x="72840" y="72905"/>
                </a:lnTo>
                <a:lnTo>
                  <a:pt x="71372" y="71111"/>
                </a:lnTo>
                <a:cubicBezTo>
                  <a:pt x="71482" y="71017"/>
                  <a:pt x="71599" y="70915"/>
                  <a:pt x="71724" y="70813"/>
                </a:cubicBezTo>
                <a:close/>
                <a:moveTo>
                  <a:pt x="207071" y="69382"/>
                </a:moveTo>
                <a:lnTo>
                  <a:pt x="202732" y="69970"/>
                </a:lnTo>
                <a:lnTo>
                  <a:pt x="205375" y="73232"/>
                </a:lnTo>
                <a:lnTo>
                  <a:pt x="207071" y="69382"/>
                </a:lnTo>
                <a:close/>
                <a:moveTo>
                  <a:pt x="83637" y="72449"/>
                </a:moveTo>
                <a:cubicBezTo>
                  <a:pt x="83148" y="72644"/>
                  <a:pt x="82626" y="72905"/>
                  <a:pt x="82137" y="73166"/>
                </a:cubicBezTo>
                <a:lnTo>
                  <a:pt x="82528" y="73884"/>
                </a:lnTo>
                <a:lnTo>
                  <a:pt x="82528" y="73851"/>
                </a:lnTo>
                <a:cubicBezTo>
                  <a:pt x="83018" y="73623"/>
                  <a:pt x="83507" y="73395"/>
                  <a:pt x="83964" y="73166"/>
                </a:cubicBezTo>
                <a:lnTo>
                  <a:pt x="83637" y="72449"/>
                </a:lnTo>
                <a:close/>
                <a:moveTo>
                  <a:pt x="28804" y="61203"/>
                </a:moveTo>
                <a:lnTo>
                  <a:pt x="36045" y="65696"/>
                </a:lnTo>
                <a:cubicBezTo>
                  <a:pt x="34397" y="68341"/>
                  <a:pt x="32932" y="71084"/>
                  <a:pt x="31653" y="73908"/>
                </a:cubicBezTo>
                <a:lnTo>
                  <a:pt x="31653" y="73908"/>
                </a:lnTo>
                <a:lnTo>
                  <a:pt x="23878" y="70426"/>
                </a:lnTo>
                <a:lnTo>
                  <a:pt x="23910" y="70426"/>
                </a:lnTo>
                <a:cubicBezTo>
                  <a:pt x="25340" y="67242"/>
                  <a:pt x="26976" y="64161"/>
                  <a:pt x="28804" y="61203"/>
                </a:cubicBezTo>
                <a:close/>
                <a:moveTo>
                  <a:pt x="15592" y="70231"/>
                </a:moveTo>
                <a:lnTo>
                  <a:pt x="20616" y="72253"/>
                </a:lnTo>
                <a:cubicBezTo>
                  <a:pt x="20290" y="73003"/>
                  <a:pt x="20029" y="73754"/>
                  <a:pt x="19735" y="74504"/>
                </a:cubicBezTo>
                <a:lnTo>
                  <a:pt x="14679" y="72677"/>
                </a:lnTo>
                <a:lnTo>
                  <a:pt x="14646" y="72644"/>
                </a:lnTo>
                <a:cubicBezTo>
                  <a:pt x="14940" y="71829"/>
                  <a:pt x="15266" y="71013"/>
                  <a:pt x="15592" y="70231"/>
                </a:cubicBezTo>
                <a:close/>
                <a:moveTo>
                  <a:pt x="113354" y="73134"/>
                </a:moveTo>
                <a:lnTo>
                  <a:pt x="112995" y="73851"/>
                </a:lnTo>
                <a:cubicBezTo>
                  <a:pt x="113485" y="74112"/>
                  <a:pt x="113941" y="74373"/>
                  <a:pt x="114430" y="74634"/>
                </a:cubicBezTo>
                <a:lnTo>
                  <a:pt x="114822" y="73917"/>
                </a:lnTo>
                <a:cubicBezTo>
                  <a:pt x="114333" y="73656"/>
                  <a:pt x="113843" y="73395"/>
                  <a:pt x="113354" y="73134"/>
                </a:cubicBezTo>
                <a:close/>
                <a:moveTo>
                  <a:pt x="15364" y="69709"/>
                </a:moveTo>
                <a:lnTo>
                  <a:pt x="15299" y="69904"/>
                </a:lnTo>
                <a:cubicBezTo>
                  <a:pt x="14940" y="70818"/>
                  <a:pt x="14581" y="71764"/>
                  <a:pt x="14222" y="72710"/>
                </a:cubicBezTo>
                <a:lnTo>
                  <a:pt x="14157" y="72905"/>
                </a:lnTo>
                <a:lnTo>
                  <a:pt x="19996" y="75026"/>
                </a:lnTo>
                <a:lnTo>
                  <a:pt x="20061" y="74830"/>
                </a:lnTo>
                <a:cubicBezTo>
                  <a:pt x="20355" y="73949"/>
                  <a:pt x="20714" y="73068"/>
                  <a:pt x="21040" y="72220"/>
                </a:cubicBezTo>
                <a:lnTo>
                  <a:pt x="21138" y="72025"/>
                </a:lnTo>
                <a:lnTo>
                  <a:pt x="15364" y="69709"/>
                </a:lnTo>
                <a:close/>
                <a:moveTo>
                  <a:pt x="126076" y="72677"/>
                </a:moveTo>
                <a:cubicBezTo>
                  <a:pt x="126337" y="72905"/>
                  <a:pt x="126598" y="73134"/>
                  <a:pt x="126826" y="73362"/>
                </a:cubicBezTo>
                <a:lnTo>
                  <a:pt x="125195" y="75058"/>
                </a:lnTo>
                <a:cubicBezTo>
                  <a:pt x="124967" y="74830"/>
                  <a:pt x="124738" y="74602"/>
                  <a:pt x="124510" y="74406"/>
                </a:cubicBezTo>
                <a:lnTo>
                  <a:pt x="126076" y="72677"/>
                </a:lnTo>
                <a:close/>
                <a:moveTo>
                  <a:pt x="165220" y="73493"/>
                </a:moveTo>
                <a:lnTo>
                  <a:pt x="164469" y="73851"/>
                </a:lnTo>
                <a:cubicBezTo>
                  <a:pt x="164698" y="74341"/>
                  <a:pt x="164893" y="74830"/>
                  <a:pt x="165122" y="75319"/>
                </a:cubicBezTo>
                <a:lnTo>
                  <a:pt x="165872" y="75026"/>
                </a:lnTo>
                <a:cubicBezTo>
                  <a:pt x="165644" y="74504"/>
                  <a:pt x="165448" y="74014"/>
                  <a:pt x="165220" y="73493"/>
                </a:cubicBezTo>
                <a:close/>
                <a:moveTo>
                  <a:pt x="68893" y="73232"/>
                </a:moveTo>
                <a:lnTo>
                  <a:pt x="70492" y="74928"/>
                </a:lnTo>
                <a:cubicBezTo>
                  <a:pt x="70296" y="75156"/>
                  <a:pt x="70067" y="75352"/>
                  <a:pt x="69839" y="75580"/>
                </a:cubicBezTo>
                <a:lnTo>
                  <a:pt x="68208" y="73949"/>
                </a:lnTo>
                <a:lnTo>
                  <a:pt x="68176" y="73949"/>
                </a:lnTo>
                <a:cubicBezTo>
                  <a:pt x="68404" y="73721"/>
                  <a:pt x="68665" y="73493"/>
                  <a:pt x="68893" y="73232"/>
                </a:cubicBezTo>
                <a:close/>
                <a:moveTo>
                  <a:pt x="126043" y="72123"/>
                </a:moveTo>
                <a:lnTo>
                  <a:pt x="123923" y="74439"/>
                </a:lnTo>
                <a:lnTo>
                  <a:pt x="124086" y="74602"/>
                </a:lnTo>
                <a:cubicBezTo>
                  <a:pt x="124412" y="74895"/>
                  <a:pt x="124738" y="75189"/>
                  <a:pt x="125065" y="75482"/>
                </a:cubicBezTo>
                <a:lnTo>
                  <a:pt x="125195" y="75645"/>
                </a:lnTo>
                <a:lnTo>
                  <a:pt x="127381" y="73362"/>
                </a:lnTo>
                <a:lnTo>
                  <a:pt x="127250" y="73232"/>
                </a:lnTo>
                <a:cubicBezTo>
                  <a:pt x="126891" y="72905"/>
                  <a:pt x="126565" y="72579"/>
                  <a:pt x="126206" y="72253"/>
                </a:cubicBezTo>
                <a:lnTo>
                  <a:pt x="126043" y="72123"/>
                </a:lnTo>
                <a:close/>
                <a:moveTo>
                  <a:pt x="68926" y="72677"/>
                </a:moveTo>
                <a:lnTo>
                  <a:pt x="68795" y="72808"/>
                </a:lnTo>
                <a:cubicBezTo>
                  <a:pt x="68436" y="73134"/>
                  <a:pt x="68110" y="73460"/>
                  <a:pt x="67784" y="73786"/>
                </a:cubicBezTo>
                <a:lnTo>
                  <a:pt x="67621" y="73949"/>
                </a:lnTo>
                <a:lnTo>
                  <a:pt x="69839" y="76167"/>
                </a:lnTo>
                <a:lnTo>
                  <a:pt x="70002" y="76004"/>
                </a:lnTo>
                <a:cubicBezTo>
                  <a:pt x="70328" y="75711"/>
                  <a:pt x="70622" y="75385"/>
                  <a:pt x="70916" y="75091"/>
                </a:cubicBezTo>
                <a:lnTo>
                  <a:pt x="71079" y="74960"/>
                </a:lnTo>
                <a:lnTo>
                  <a:pt x="68926" y="72677"/>
                </a:lnTo>
                <a:close/>
                <a:moveTo>
                  <a:pt x="181823" y="72123"/>
                </a:moveTo>
                <a:cubicBezTo>
                  <a:pt x="182117" y="72938"/>
                  <a:pt x="182443" y="73754"/>
                  <a:pt x="182704" y="74569"/>
                </a:cubicBezTo>
                <a:lnTo>
                  <a:pt x="177615" y="76265"/>
                </a:lnTo>
                <a:cubicBezTo>
                  <a:pt x="177354" y="75515"/>
                  <a:pt x="177061" y="74765"/>
                  <a:pt x="176800" y="73982"/>
                </a:cubicBezTo>
                <a:lnTo>
                  <a:pt x="181823" y="72123"/>
                </a:lnTo>
                <a:close/>
                <a:moveTo>
                  <a:pt x="78907" y="75026"/>
                </a:moveTo>
                <a:cubicBezTo>
                  <a:pt x="78451" y="75319"/>
                  <a:pt x="77994" y="75645"/>
                  <a:pt x="77537" y="75972"/>
                </a:cubicBezTo>
                <a:lnTo>
                  <a:pt x="78027" y="76624"/>
                </a:lnTo>
                <a:lnTo>
                  <a:pt x="78059" y="76624"/>
                </a:lnTo>
                <a:cubicBezTo>
                  <a:pt x="78483" y="76298"/>
                  <a:pt x="78940" y="76004"/>
                  <a:pt x="79364" y="75711"/>
                </a:cubicBezTo>
                <a:lnTo>
                  <a:pt x="78907" y="75026"/>
                </a:lnTo>
                <a:close/>
                <a:moveTo>
                  <a:pt x="182051" y="71568"/>
                </a:moveTo>
                <a:lnTo>
                  <a:pt x="176245" y="73754"/>
                </a:lnTo>
                <a:lnTo>
                  <a:pt x="176343" y="73949"/>
                </a:lnTo>
                <a:cubicBezTo>
                  <a:pt x="176669" y="74830"/>
                  <a:pt x="176995" y="75711"/>
                  <a:pt x="177289" y="76591"/>
                </a:cubicBezTo>
                <a:lnTo>
                  <a:pt x="177354" y="76787"/>
                </a:lnTo>
                <a:lnTo>
                  <a:pt x="183226" y="74830"/>
                </a:lnTo>
                <a:lnTo>
                  <a:pt x="183161" y="74634"/>
                </a:lnTo>
                <a:cubicBezTo>
                  <a:pt x="182834" y="73688"/>
                  <a:pt x="182508" y="72742"/>
                  <a:pt x="182149" y="71764"/>
                </a:cubicBezTo>
                <a:lnTo>
                  <a:pt x="182051" y="71568"/>
                </a:lnTo>
                <a:close/>
                <a:moveTo>
                  <a:pt x="53563" y="56037"/>
                </a:moveTo>
                <a:cubicBezTo>
                  <a:pt x="47132" y="61961"/>
                  <a:pt x="42013" y="69087"/>
                  <a:pt x="38459" y="76956"/>
                </a:cubicBezTo>
                <a:lnTo>
                  <a:pt x="38459" y="76956"/>
                </a:lnTo>
                <a:lnTo>
                  <a:pt x="39214" y="77294"/>
                </a:lnTo>
                <a:lnTo>
                  <a:pt x="39214" y="77294"/>
                </a:lnTo>
                <a:cubicBezTo>
                  <a:pt x="42720" y="69521"/>
                  <a:pt x="47767" y="62485"/>
                  <a:pt x="54113" y="56634"/>
                </a:cubicBezTo>
                <a:lnTo>
                  <a:pt x="54113" y="56634"/>
                </a:lnTo>
                <a:lnTo>
                  <a:pt x="53563" y="56037"/>
                </a:lnTo>
                <a:close/>
                <a:moveTo>
                  <a:pt x="117953" y="75939"/>
                </a:moveTo>
                <a:lnTo>
                  <a:pt x="117497" y="76624"/>
                </a:lnTo>
                <a:cubicBezTo>
                  <a:pt x="117921" y="76918"/>
                  <a:pt x="118377" y="77244"/>
                  <a:pt x="118769" y="77603"/>
                </a:cubicBezTo>
                <a:lnTo>
                  <a:pt x="119291" y="76950"/>
                </a:lnTo>
                <a:cubicBezTo>
                  <a:pt x="118834" y="76624"/>
                  <a:pt x="118410" y="76265"/>
                  <a:pt x="117953" y="75939"/>
                </a:cubicBezTo>
                <a:close/>
                <a:moveTo>
                  <a:pt x="129044" y="75711"/>
                </a:moveTo>
                <a:cubicBezTo>
                  <a:pt x="129273" y="75972"/>
                  <a:pt x="129501" y="76200"/>
                  <a:pt x="129729" y="76461"/>
                </a:cubicBezTo>
                <a:lnTo>
                  <a:pt x="127935" y="77961"/>
                </a:lnTo>
                <a:cubicBezTo>
                  <a:pt x="127739" y="77733"/>
                  <a:pt x="127544" y="77505"/>
                  <a:pt x="127315" y="77276"/>
                </a:cubicBezTo>
                <a:lnTo>
                  <a:pt x="129044" y="75711"/>
                </a:lnTo>
                <a:close/>
                <a:moveTo>
                  <a:pt x="207789" y="74569"/>
                </a:moveTo>
                <a:lnTo>
                  <a:pt x="203417" y="75156"/>
                </a:lnTo>
                <a:lnTo>
                  <a:pt x="206060" y="78418"/>
                </a:lnTo>
                <a:lnTo>
                  <a:pt x="207789" y="74569"/>
                </a:lnTo>
                <a:close/>
                <a:moveTo>
                  <a:pt x="129077" y="75124"/>
                </a:moveTo>
                <a:lnTo>
                  <a:pt x="126761" y="77244"/>
                </a:lnTo>
                <a:lnTo>
                  <a:pt x="126891" y="77407"/>
                </a:lnTo>
                <a:cubicBezTo>
                  <a:pt x="127185" y="77733"/>
                  <a:pt x="127478" y="78059"/>
                  <a:pt x="127772" y="78386"/>
                </a:cubicBezTo>
                <a:lnTo>
                  <a:pt x="127902" y="78549"/>
                </a:lnTo>
                <a:lnTo>
                  <a:pt x="130284" y="76526"/>
                </a:lnTo>
                <a:lnTo>
                  <a:pt x="130153" y="76363"/>
                </a:lnTo>
                <a:cubicBezTo>
                  <a:pt x="129860" y="76004"/>
                  <a:pt x="129533" y="75645"/>
                  <a:pt x="129207" y="75287"/>
                </a:cubicBezTo>
                <a:lnTo>
                  <a:pt x="129077" y="75124"/>
                </a:lnTo>
                <a:close/>
                <a:moveTo>
                  <a:pt x="166622" y="76918"/>
                </a:moveTo>
                <a:lnTo>
                  <a:pt x="165872" y="77211"/>
                </a:lnTo>
                <a:cubicBezTo>
                  <a:pt x="166068" y="77701"/>
                  <a:pt x="166263" y="78222"/>
                  <a:pt x="166459" y="78712"/>
                </a:cubicBezTo>
                <a:lnTo>
                  <a:pt x="167209" y="78451"/>
                </a:lnTo>
                <a:cubicBezTo>
                  <a:pt x="167046" y="77929"/>
                  <a:pt x="166851" y="77407"/>
                  <a:pt x="166622" y="76918"/>
                </a:cubicBezTo>
                <a:close/>
                <a:moveTo>
                  <a:pt x="54416" y="56356"/>
                </a:moveTo>
                <a:lnTo>
                  <a:pt x="54416" y="56356"/>
                </a:lnTo>
                <a:cubicBezTo>
                  <a:pt x="54315" y="56448"/>
                  <a:pt x="54214" y="56541"/>
                  <a:pt x="54113" y="56634"/>
                </a:cubicBezTo>
                <a:lnTo>
                  <a:pt x="54113" y="56634"/>
                </a:lnTo>
                <a:lnTo>
                  <a:pt x="57117" y="59890"/>
                </a:lnTo>
                <a:cubicBezTo>
                  <a:pt x="56563" y="60412"/>
                  <a:pt x="56008" y="60934"/>
                  <a:pt x="55486" y="61456"/>
                </a:cubicBezTo>
                <a:cubicBezTo>
                  <a:pt x="50365" y="66545"/>
                  <a:pt x="46222" y="72547"/>
                  <a:pt x="43254" y="79103"/>
                </a:cubicBezTo>
                <a:lnTo>
                  <a:pt x="39214" y="77294"/>
                </a:lnTo>
                <a:lnTo>
                  <a:pt x="39214" y="77294"/>
                </a:lnTo>
                <a:cubicBezTo>
                  <a:pt x="39159" y="77414"/>
                  <a:pt x="39106" y="77534"/>
                  <a:pt x="39052" y="77655"/>
                </a:cubicBezTo>
                <a:lnTo>
                  <a:pt x="39052" y="77655"/>
                </a:lnTo>
                <a:lnTo>
                  <a:pt x="43450" y="79625"/>
                </a:lnTo>
                <a:lnTo>
                  <a:pt x="43515" y="79429"/>
                </a:lnTo>
                <a:cubicBezTo>
                  <a:pt x="46483" y="72840"/>
                  <a:pt x="50626" y="66838"/>
                  <a:pt x="55747" y="61717"/>
                </a:cubicBezTo>
                <a:cubicBezTo>
                  <a:pt x="56335" y="61162"/>
                  <a:pt x="56922" y="60575"/>
                  <a:pt x="57541" y="60021"/>
                </a:cubicBezTo>
                <a:lnTo>
                  <a:pt x="57672" y="59890"/>
                </a:lnTo>
                <a:lnTo>
                  <a:pt x="54416" y="56356"/>
                </a:lnTo>
                <a:close/>
                <a:moveTo>
                  <a:pt x="74634" y="78353"/>
                </a:moveTo>
                <a:cubicBezTo>
                  <a:pt x="74243" y="78712"/>
                  <a:pt x="73851" y="79103"/>
                  <a:pt x="73460" y="79462"/>
                </a:cubicBezTo>
                <a:lnTo>
                  <a:pt x="74047" y="80049"/>
                </a:lnTo>
                <a:cubicBezTo>
                  <a:pt x="74439" y="79658"/>
                  <a:pt x="74830" y="79299"/>
                  <a:pt x="75189" y="78940"/>
                </a:cubicBezTo>
                <a:lnTo>
                  <a:pt x="74634" y="78353"/>
                </a:lnTo>
                <a:close/>
                <a:moveTo>
                  <a:pt x="96685" y="77701"/>
                </a:moveTo>
                <a:lnTo>
                  <a:pt x="96816" y="80538"/>
                </a:lnTo>
                <a:lnTo>
                  <a:pt x="97207" y="80538"/>
                </a:lnTo>
                <a:lnTo>
                  <a:pt x="97142" y="77701"/>
                </a:lnTo>
                <a:close/>
                <a:moveTo>
                  <a:pt x="98838" y="77701"/>
                </a:moveTo>
                <a:lnTo>
                  <a:pt x="98740" y="80538"/>
                </a:lnTo>
                <a:lnTo>
                  <a:pt x="99132" y="80538"/>
                </a:lnTo>
                <a:lnTo>
                  <a:pt x="99295" y="77733"/>
                </a:lnTo>
                <a:lnTo>
                  <a:pt x="98838" y="77701"/>
                </a:lnTo>
                <a:close/>
                <a:moveTo>
                  <a:pt x="94989" y="77798"/>
                </a:moveTo>
                <a:cubicBezTo>
                  <a:pt x="94826" y="77831"/>
                  <a:pt x="94695" y="77831"/>
                  <a:pt x="94532" y="77864"/>
                </a:cubicBezTo>
                <a:lnTo>
                  <a:pt x="94891" y="80702"/>
                </a:lnTo>
                <a:lnTo>
                  <a:pt x="95283" y="80669"/>
                </a:lnTo>
                <a:lnTo>
                  <a:pt x="94989" y="77798"/>
                </a:lnTo>
                <a:close/>
                <a:moveTo>
                  <a:pt x="100991" y="77864"/>
                </a:moveTo>
                <a:lnTo>
                  <a:pt x="100632" y="80702"/>
                </a:lnTo>
                <a:lnTo>
                  <a:pt x="101024" y="80734"/>
                </a:lnTo>
                <a:lnTo>
                  <a:pt x="101415" y="77896"/>
                </a:lnTo>
                <a:lnTo>
                  <a:pt x="100991" y="77864"/>
                </a:lnTo>
                <a:close/>
                <a:moveTo>
                  <a:pt x="92804" y="78125"/>
                </a:moveTo>
                <a:lnTo>
                  <a:pt x="92412" y="78222"/>
                </a:lnTo>
                <a:lnTo>
                  <a:pt x="92999" y="80995"/>
                </a:lnTo>
                <a:lnTo>
                  <a:pt x="93358" y="80930"/>
                </a:lnTo>
                <a:lnTo>
                  <a:pt x="92804" y="78125"/>
                </a:lnTo>
                <a:close/>
                <a:moveTo>
                  <a:pt x="103111" y="78190"/>
                </a:moveTo>
                <a:lnTo>
                  <a:pt x="102524" y="80995"/>
                </a:lnTo>
                <a:lnTo>
                  <a:pt x="102916" y="81093"/>
                </a:lnTo>
                <a:lnTo>
                  <a:pt x="103535" y="78288"/>
                </a:lnTo>
                <a:lnTo>
                  <a:pt x="103111" y="78190"/>
                </a:lnTo>
                <a:close/>
                <a:moveTo>
                  <a:pt x="131719" y="79005"/>
                </a:moveTo>
                <a:lnTo>
                  <a:pt x="132306" y="79821"/>
                </a:lnTo>
                <a:lnTo>
                  <a:pt x="130382" y="81158"/>
                </a:lnTo>
                <a:lnTo>
                  <a:pt x="129860" y="80408"/>
                </a:lnTo>
                <a:lnTo>
                  <a:pt x="131719" y="79005"/>
                </a:lnTo>
                <a:close/>
                <a:moveTo>
                  <a:pt x="122064" y="79429"/>
                </a:moveTo>
                <a:lnTo>
                  <a:pt x="121509" y="80049"/>
                </a:lnTo>
                <a:cubicBezTo>
                  <a:pt x="121868" y="80408"/>
                  <a:pt x="122259" y="80799"/>
                  <a:pt x="122618" y="81191"/>
                </a:cubicBezTo>
                <a:lnTo>
                  <a:pt x="123205" y="80636"/>
                </a:lnTo>
                <a:cubicBezTo>
                  <a:pt x="122846" y="80245"/>
                  <a:pt x="122455" y="79853"/>
                  <a:pt x="122096" y="79462"/>
                </a:cubicBezTo>
                <a:lnTo>
                  <a:pt x="122064" y="79429"/>
                </a:lnTo>
                <a:close/>
                <a:moveTo>
                  <a:pt x="90716" y="78614"/>
                </a:moveTo>
                <a:lnTo>
                  <a:pt x="90324" y="78744"/>
                </a:lnTo>
                <a:lnTo>
                  <a:pt x="91140" y="81484"/>
                </a:lnTo>
                <a:lnTo>
                  <a:pt x="91499" y="81387"/>
                </a:lnTo>
                <a:lnTo>
                  <a:pt x="90716" y="78614"/>
                </a:lnTo>
                <a:close/>
                <a:moveTo>
                  <a:pt x="105199" y="78744"/>
                </a:moveTo>
                <a:lnTo>
                  <a:pt x="104384" y="81484"/>
                </a:lnTo>
                <a:lnTo>
                  <a:pt x="104775" y="81582"/>
                </a:lnTo>
                <a:lnTo>
                  <a:pt x="105623" y="78875"/>
                </a:lnTo>
                <a:lnTo>
                  <a:pt x="105199" y="78744"/>
                </a:lnTo>
                <a:close/>
                <a:moveTo>
                  <a:pt x="131817" y="78451"/>
                </a:moveTo>
                <a:lnTo>
                  <a:pt x="129273" y="80310"/>
                </a:lnTo>
                <a:lnTo>
                  <a:pt x="129403" y="80473"/>
                </a:lnTo>
                <a:cubicBezTo>
                  <a:pt x="129664" y="80832"/>
                  <a:pt x="129925" y="81191"/>
                  <a:pt x="130186" y="81550"/>
                </a:cubicBezTo>
                <a:lnTo>
                  <a:pt x="130284" y="81713"/>
                </a:lnTo>
                <a:lnTo>
                  <a:pt x="132861" y="79951"/>
                </a:lnTo>
                <a:lnTo>
                  <a:pt x="132763" y="79756"/>
                </a:lnTo>
                <a:cubicBezTo>
                  <a:pt x="132502" y="79364"/>
                  <a:pt x="132208" y="78973"/>
                  <a:pt x="131947" y="78614"/>
                </a:cubicBezTo>
                <a:lnTo>
                  <a:pt x="131817" y="78451"/>
                </a:lnTo>
                <a:close/>
                <a:moveTo>
                  <a:pt x="88693" y="79299"/>
                </a:moveTo>
                <a:lnTo>
                  <a:pt x="88269" y="79462"/>
                </a:lnTo>
                <a:lnTo>
                  <a:pt x="89313" y="82104"/>
                </a:lnTo>
                <a:lnTo>
                  <a:pt x="89672" y="81974"/>
                </a:lnTo>
                <a:lnTo>
                  <a:pt x="88693" y="79299"/>
                </a:lnTo>
                <a:close/>
                <a:moveTo>
                  <a:pt x="167894" y="80375"/>
                </a:moveTo>
                <a:lnTo>
                  <a:pt x="167112" y="80636"/>
                </a:lnTo>
                <a:cubicBezTo>
                  <a:pt x="167275" y="81158"/>
                  <a:pt x="167470" y="81680"/>
                  <a:pt x="167601" y="82202"/>
                </a:cubicBezTo>
                <a:lnTo>
                  <a:pt x="168384" y="81941"/>
                </a:lnTo>
                <a:cubicBezTo>
                  <a:pt x="168221" y="81419"/>
                  <a:pt x="168058" y="80897"/>
                  <a:pt x="167894" y="80375"/>
                </a:cubicBezTo>
                <a:close/>
                <a:moveTo>
                  <a:pt x="107254" y="79429"/>
                </a:moveTo>
                <a:lnTo>
                  <a:pt x="106210" y="82104"/>
                </a:lnTo>
                <a:lnTo>
                  <a:pt x="106569" y="82235"/>
                </a:lnTo>
                <a:lnTo>
                  <a:pt x="107646" y="79592"/>
                </a:lnTo>
                <a:cubicBezTo>
                  <a:pt x="107515" y="79527"/>
                  <a:pt x="107385" y="79495"/>
                  <a:pt x="107254" y="79429"/>
                </a:cubicBezTo>
                <a:close/>
                <a:moveTo>
                  <a:pt x="12689" y="78744"/>
                </a:moveTo>
                <a:lnTo>
                  <a:pt x="17876" y="80212"/>
                </a:lnTo>
                <a:cubicBezTo>
                  <a:pt x="17647" y="80995"/>
                  <a:pt x="17419" y="81778"/>
                  <a:pt x="17223" y="82561"/>
                </a:cubicBezTo>
                <a:lnTo>
                  <a:pt x="12011" y="81225"/>
                </a:lnTo>
                <a:lnTo>
                  <a:pt x="12011" y="81225"/>
                </a:lnTo>
                <a:cubicBezTo>
                  <a:pt x="12205" y="80388"/>
                  <a:pt x="12431" y="79582"/>
                  <a:pt x="12689" y="78744"/>
                </a:cubicBezTo>
                <a:close/>
                <a:moveTo>
                  <a:pt x="86704" y="80147"/>
                </a:moveTo>
                <a:lnTo>
                  <a:pt x="86312" y="80310"/>
                </a:lnTo>
                <a:lnTo>
                  <a:pt x="87552" y="82887"/>
                </a:lnTo>
                <a:lnTo>
                  <a:pt x="87943" y="82724"/>
                </a:lnTo>
                <a:lnTo>
                  <a:pt x="86704" y="80147"/>
                </a:lnTo>
                <a:close/>
                <a:moveTo>
                  <a:pt x="109211" y="80277"/>
                </a:moveTo>
                <a:lnTo>
                  <a:pt x="107972" y="82854"/>
                </a:lnTo>
                <a:lnTo>
                  <a:pt x="108298" y="83018"/>
                </a:lnTo>
                <a:lnTo>
                  <a:pt x="109603" y="80473"/>
                </a:lnTo>
                <a:lnTo>
                  <a:pt x="109211" y="80277"/>
                </a:lnTo>
                <a:close/>
                <a:moveTo>
                  <a:pt x="12396" y="78255"/>
                </a:moveTo>
                <a:lnTo>
                  <a:pt x="12330" y="78451"/>
                </a:lnTo>
                <a:cubicBezTo>
                  <a:pt x="12069" y="79397"/>
                  <a:pt x="11808" y="80375"/>
                  <a:pt x="11547" y="81354"/>
                </a:cubicBezTo>
                <a:lnTo>
                  <a:pt x="11515" y="81550"/>
                </a:lnTo>
                <a:lnTo>
                  <a:pt x="17517" y="83050"/>
                </a:lnTo>
                <a:lnTo>
                  <a:pt x="17549" y="82854"/>
                </a:lnTo>
                <a:cubicBezTo>
                  <a:pt x="17778" y="81974"/>
                  <a:pt x="18039" y="81060"/>
                  <a:pt x="18300" y="80147"/>
                </a:cubicBezTo>
                <a:lnTo>
                  <a:pt x="18332" y="79951"/>
                </a:lnTo>
                <a:lnTo>
                  <a:pt x="12396" y="78255"/>
                </a:lnTo>
                <a:close/>
                <a:moveTo>
                  <a:pt x="208604" y="79951"/>
                </a:moveTo>
                <a:lnTo>
                  <a:pt x="204200" y="80147"/>
                </a:lnTo>
                <a:lnTo>
                  <a:pt x="206582" y="83637"/>
                </a:lnTo>
                <a:lnTo>
                  <a:pt x="208604" y="79951"/>
                </a:lnTo>
                <a:close/>
                <a:moveTo>
                  <a:pt x="84779" y="81126"/>
                </a:moveTo>
                <a:lnTo>
                  <a:pt x="84420" y="81354"/>
                </a:lnTo>
                <a:lnTo>
                  <a:pt x="85888" y="83800"/>
                </a:lnTo>
                <a:lnTo>
                  <a:pt x="86214" y="83605"/>
                </a:lnTo>
                <a:lnTo>
                  <a:pt x="84779" y="81126"/>
                </a:lnTo>
                <a:close/>
                <a:moveTo>
                  <a:pt x="111136" y="81321"/>
                </a:moveTo>
                <a:lnTo>
                  <a:pt x="109668" y="83768"/>
                </a:lnTo>
                <a:lnTo>
                  <a:pt x="109994" y="83964"/>
                </a:lnTo>
                <a:lnTo>
                  <a:pt x="111495" y="81550"/>
                </a:lnTo>
                <a:lnTo>
                  <a:pt x="111136" y="81321"/>
                </a:lnTo>
                <a:close/>
                <a:moveTo>
                  <a:pt x="70948" y="82235"/>
                </a:moveTo>
                <a:cubicBezTo>
                  <a:pt x="70622" y="82691"/>
                  <a:pt x="70263" y="83115"/>
                  <a:pt x="69937" y="83572"/>
                </a:cubicBezTo>
                <a:lnTo>
                  <a:pt x="70622" y="84061"/>
                </a:lnTo>
                <a:cubicBezTo>
                  <a:pt x="70948" y="83605"/>
                  <a:pt x="71274" y="83181"/>
                  <a:pt x="71601" y="82757"/>
                </a:cubicBezTo>
                <a:lnTo>
                  <a:pt x="70948" y="82235"/>
                </a:lnTo>
                <a:close/>
                <a:moveTo>
                  <a:pt x="184563" y="80734"/>
                </a:moveTo>
                <a:cubicBezTo>
                  <a:pt x="184759" y="81582"/>
                  <a:pt x="184987" y="82430"/>
                  <a:pt x="185183" y="83246"/>
                </a:cubicBezTo>
                <a:lnTo>
                  <a:pt x="179931" y="84453"/>
                </a:lnTo>
                <a:cubicBezTo>
                  <a:pt x="179735" y="83670"/>
                  <a:pt x="179540" y="82887"/>
                  <a:pt x="179344" y="82104"/>
                </a:cubicBezTo>
                <a:lnTo>
                  <a:pt x="184563" y="80734"/>
                </a:lnTo>
                <a:close/>
                <a:moveTo>
                  <a:pt x="134068" y="82593"/>
                </a:moveTo>
                <a:cubicBezTo>
                  <a:pt x="134231" y="82854"/>
                  <a:pt x="134394" y="83148"/>
                  <a:pt x="134557" y="83442"/>
                </a:cubicBezTo>
                <a:lnTo>
                  <a:pt x="132535" y="84583"/>
                </a:lnTo>
                <a:cubicBezTo>
                  <a:pt x="132371" y="84290"/>
                  <a:pt x="132208" y="84029"/>
                  <a:pt x="132045" y="83768"/>
                </a:cubicBezTo>
                <a:lnTo>
                  <a:pt x="134068" y="82593"/>
                </a:lnTo>
                <a:close/>
                <a:moveTo>
                  <a:pt x="82985" y="82300"/>
                </a:moveTo>
                <a:cubicBezTo>
                  <a:pt x="82854" y="82365"/>
                  <a:pt x="82724" y="82463"/>
                  <a:pt x="82626" y="82528"/>
                </a:cubicBezTo>
                <a:lnTo>
                  <a:pt x="84290" y="84844"/>
                </a:lnTo>
                <a:lnTo>
                  <a:pt x="84616" y="84616"/>
                </a:lnTo>
                <a:lnTo>
                  <a:pt x="82985" y="82300"/>
                </a:lnTo>
                <a:close/>
                <a:moveTo>
                  <a:pt x="184857" y="80245"/>
                </a:moveTo>
                <a:lnTo>
                  <a:pt x="178855" y="81811"/>
                </a:lnTo>
                <a:lnTo>
                  <a:pt x="178887" y="82006"/>
                </a:lnTo>
                <a:cubicBezTo>
                  <a:pt x="179148" y="82920"/>
                  <a:pt x="179377" y="83833"/>
                  <a:pt x="179572" y="84746"/>
                </a:cubicBezTo>
                <a:lnTo>
                  <a:pt x="179605" y="84942"/>
                </a:lnTo>
                <a:lnTo>
                  <a:pt x="185672" y="83572"/>
                </a:lnTo>
                <a:lnTo>
                  <a:pt x="185607" y="83376"/>
                </a:lnTo>
                <a:cubicBezTo>
                  <a:pt x="185379" y="82398"/>
                  <a:pt x="185150" y="81419"/>
                  <a:pt x="184889" y="80441"/>
                </a:cubicBezTo>
                <a:lnTo>
                  <a:pt x="184857" y="80245"/>
                </a:lnTo>
                <a:close/>
                <a:moveTo>
                  <a:pt x="112930" y="82496"/>
                </a:moveTo>
                <a:lnTo>
                  <a:pt x="111299" y="84812"/>
                </a:lnTo>
                <a:lnTo>
                  <a:pt x="111593" y="85040"/>
                </a:lnTo>
                <a:lnTo>
                  <a:pt x="113289" y="82757"/>
                </a:lnTo>
                <a:cubicBezTo>
                  <a:pt x="113191" y="82659"/>
                  <a:pt x="113060" y="82561"/>
                  <a:pt x="112930" y="82496"/>
                </a:cubicBezTo>
                <a:close/>
                <a:moveTo>
                  <a:pt x="134198" y="82006"/>
                </a:moveTo>
                <a:lnTo>
                  <a:pt x="131491" y="83605"/>
                </a:lnTo>
                <a:lnTo>
                  <a:pt x="131621" y="83800"/>
                </a:lnTo>
                <a:cubicBezTo>
                  <a:pt x="131817" y="84192"/>
                  <a:pt x="132045" y="84551"/>
                  <a:pt x="132274" y="84942"/>
                </a:cubicBezTo>
                <a:lnTo>
                  <a:pt x="132371" y="85138"/>
                </a:lnTo>
                <a:lnTo>
                  <a:pt x="135111" y="83605"/>
                </a:lnTo>
                <a:lnTo>
                  <a:pt x="135014" y="83442"/>
                </a:lnTo>
                <a:cubicBezTo>
                  <a:pt x="134785" y="83018"/>
                  <a:pt x="134557" y="82593"/>
                  <a:pt x="134329" y="82202"/>
                </a:cubicBezTo>
                <a:lnTo>
                  <a:pt x="134198" y="82006"/>
                </a:lnTo>
                <a:close/>
                <a:moveTo>
                  <a:pt x="125586" y="83539"/>
                </a:moveTo>
                <a:lnTo>
                  <a:pt x="124901" y="83996"/>
                </a:lnTo>
                <a:cubicBezTo>
                  <a:pt x="125228" y="84453"/>
                  <a:pt x="125554" y="84910"/>
                  <a:pt x="125847" y="85334"/>
                </a:cubicBezTo>
                <a:lnTo>
                  <a:pt x="126532" y="84910"/>
                </a:lnTo>
                <a:cubicBezTo>
                  <a:pt x="126206" y="84453"/>
                  <a:pt x="125913" y="83964"/>
                  <a:pt x="125586" y="83539"/>
                </a:cubicBezTo>
                <a:close/>
                <a:moveTo>
                  <a:pt x="168971" y="83931"/>
                </a:moveTo>
                <a:lnTo>
                  <a:pt x="168188" y="84127"/>
                </a:lnTo>
                <a:cubicBezTo>
                  <a:pt x="168319" y="84649"/>
                  <a:pt x="168482" y="85170"/>
                  <a:pt x="168612" y="85692"/>
                </a:cubicBezTo>
                <a:lnTo>
                  <a:pt x="169395" y="85497"/>
                </a:lnTo>
                <a:cubicBezTo>
                  <a:pt x="169264" y="84975"/>
                  <a:pt x="169134" y="84453"/>
                  <a:pt x="168971" y="83931"/>
                </a:cubicBezTo>
                <a:close/>
                <a:moveTo>
                  <a:pt x="81256" y="83572"/>
                </a:moveTo>
                <a:cubicBezTo>
                  <a:pt x="81158" y="83670"/>
                  <a:pt x="81028" y="83768"/>
                  <a:pt x="80930" y="83866"/>
                </a:cubicBezTo>
                <a:lnTo>
                  <a:pt x="82789" y="86051"/>
                </a:lnTo>
                <a:lnTo>
                  <a:pt x="83083" y="85790"/>
                </a:lnTo>
                <a:lnTo>
                  <a:pt x="81256" y="83572"/>
                </a:lnTo>
                <a:close/>
                <a:moveTo>
                  <a:pt x="114626" y="83800"/>
                </a:moveTo>
                <a:lnTo>
                  <a:pt x="112767" y="85986"/>
                </a:lnTo>
                <a:lnTo>
                  <a:pt x="113060" y="86247"/>
                </a:lnTo>
                <a:lnTo>
                  <a:pt x="114952" y="84094"/>
                </a:lnTo>
                <a:lnTo>
                  <a:pt x="114626" y="83800"/>
                </a:lnTo>
                <a:close/>
                <a:moveTo>
                  <a:pt x="136025" y="86345"/>
                </a:moveTo>
                <a:cubicBezTo>
                  <a:pt x="136026" y="86348"/>
                  <a:pt x="136027" y="86351"/>
                  <a:pt x="136029" y="86354"/>
                </a:cubicBezTo>
                <a:lnTo>
                  <a:pt x="136029" y="86354"/>
                </a:lnTo>
                <a:lnTo>
                  <a:pt x="134974" y="86830"/>
                </a:lnTo>
                <a:lnTo>
                  <a:pt x="136025" y="86345"/>
                </a:lnTo>
                <a:close/>
                <a:moveTo>
                  <a:pt x="79625" y="85007"/>
                </a:moveTo>
                <a:lnTo>
                  <a:pt x="79332" y="85301"/>
                </a:lnTo>
                <a:lnTo>
                  <a:pt x="81354" y="87323"/>
                </a:lnTo>
                <a:lnTo>
                  <a:pt x="81615" y="87062"/>
                </a:lnTo>
                <a:lnTo>
                  <a:pt x="79625" y="85007"/>
                </a:lnTo>
                <a:close/>
                <a:moveTo>
                  <a:pt x="116225" y="85236"/>
                </a:moveTo>
                <a:lnTo>
                  <a:pt x="114202" y="87291"/>
                </a:lnTo>
                <a:lnTo>
                  <a:pt x="114235" y="87323"/>
                </a:lnTo>
                <a:lnTo>
                  <a:pt x="114463" y="87552"/>
                </a:lnTo>
                <a:lnTo>
                  <a:pt x="116518" y="85562"/>
                </a:lnTo>
                <a:lnTo>
                  <a:pt x="116257" y="85268"/>
                </a:lnTo>
                <a:lnTo>
                  <a:pt x="116225" y="85236"/>
                </a:lnTo>
                <a:close/>
                <a:moveTo>
                  <a:pt x="136188" y="86714"/>
                </a:moveTo>
                <a:cubicBezTo>
                  <a:pt x="136277" y="86904"/>
                  <a:pt x="136369" y="87091"/>
                  <a:pt x="136449" y="87291"/>
                </a:cubicBezTo>
                <a:lnTo>
                  <a:pt x="134296" y="88171"/>
                </a:lnTo>
                <a:cubicBezTo>
                  <a:pt x="134218" y="88015"/>
                  <a:pt x="134139" y="87847"/>
                  <a:pt x="134061" y="87673"/>
                </a:cubicBezTo>
                <a:lnTo>
                  <a:pt x="134061" y="87673"/>
                </a:lnTo>
                <a:lnTo>
                  <a:pt x="136188" y="86714"/>
                </a:lnTo>
                <a:close/>
                <a:moveTo>
                  <a:pt x="67915" y="86704"/>
                </a:moveTo>
                <a:cubicBezTo>
                  <a:pt x="67654" y="87193"/>
                  <a:pt x="67393" y="87682"/>
                  <a:pt x="67132" y="88171"/>
                </a:cubicBezTo>
                <a:lnTo>
                  <a:pt x="67849" y="88530"/>
                </a:lnTo>
                <a:lnTo>
                  <a:pt x="67882" y="88530"/>
                </a:lnTo>
                <a:cubicBezTo>
                  <a:pt x="68110" y="88074"/>
                  <a:pt x="68371" y="87584"/>
                  <a:pt x="68632" y="87128"/>
                </a:cubicBezTo>
                <a:lnTo>
                  <a:pt x="67915" y="86704"/>
                </a:lnTo>
                <a:close/>
                <a:moveTo>
                  <a:pt x="78157" y="86573"/>
                </a:moveTo>
                <a:lnTo>
                  <a:pt x="77864" y="86899"/>
                </a:lnTo>
                <a:lnTo>
                  <a:pt x="80049" y="88759"/>
                </a:lnTo>
                <a:lnTo>
                  <a:pt x="80277" y="88465"/>
                </a:lnTo>
                <a:lnTo>
                  <a:pt x="78157" y="86573"/>
                </a:lnTo>
                <a:close/>
                <a:moveTo>
                  <a:pt x="59205" y="87095"/>
                </a:moveTo>
                <a:lnTo>
                  <a:pt x="61325" y="88041"/>
                </a:lnTo>
                <a:cubicBezTo>
                  <a:pt x="61195" y="88335"/>
                  <a:pt x="61097" y="88596"/>
                  <a:pt x="60967" y="88889"/>
                </a:cubicBezTo>
                <a:lnTo>
                  <a:pt x="58814" y="88041"/>
                </a:lnTo>
                <a:cubicBezTo>
                  <a:pt x="58944" y="87715"/>
                  <a:pt x="59075" y="87421"/>
                  <a:pt x="59205" y="87095"/>
                </a:cubicBezTo>
                <a:close/>
                <a:moveTo>
                  <a:pt x="117660" y="86867"/>
                </a:moveTo>
                <a:lnTo>
                  <a:pt x="115507" y="88693"/>
                </a:lnTo>
                <a:lnTo>
                  <a:pt x="115735" y="88987"/>
                </a:lnTo>
                <a:lnTo>
                  <a:pt x="117953" y="87193"/>
                </a:lnTo>
                <a:lnTo>
                  <a:pt x="117660" y="86867"/>
                </a:lnTo>
                <a:close/>
                <a:moveTo>
                  <a:pt x="204494" y="85399"/>
                </a:moveTo>
                <a:lnTo>
                  <a:pt x="206582" y="89052"/>
                </a:lnTo>
                <a:lnTo>
                  <a:pt x="208898" y="85529"/>
                </a:lnTo>
                <a:lnTo>
                  <a:pt x="204494" y="85399"/>
                </a:lnTo>
                <a:close/>
                <a:moveTo>
                  <a:pt x="58977" y="86573"/>
                </a:moveTo>
                <a:lnTo>
                  <a:pt x="58911" y="86736"/>
                </a:lnTo>
                <a:cubicBezTo>
                  <a:pt x="58716" y="87193"/>
                  <a:pt x="58520" y="87617"/>
                  <a:pt x="58357" y="88074"/>
                </a:cubicBezTo>
                <a:lnTo>
                  <a:pt x="58259" y="88269"/>
                </a:lnTo>
                <a:lnTo>
                  <a:pt x="61195" y="89444"/>
                </a:lnTo>
                <a:lnTo>
                  <a:pt x="61260" y="89248"/>
                </a:lnTo>
                <a:cubicBezTo>
                  <a:pt x="61423" y="88824"/>
                  <a:pt x="61619" y="88432"/>
                  <a:pt x="61782" y="88008"/>
                </a:cubicBezTo>
                <a:lnTo>
                  <a:pt x="61880" y="87813"/>
                </a:lnTo>
                <a:lnTo>
                  <a:pt x="58977" y="86573"/>
                </a:lnTo>
                <a:close/>
                <a:moveTo>
                  <a:pt x="76787" y="88269"/>
                </a:moveTo>
                <a:lnTo>
                  <a:pt x="76526" y="88596"/>
                </a:lnTo>
                <a:lnTo>
                  <a:pt x="78874" y="90258"/>
                </a:lnTo>
                <a:lnTo>
                  <a:pt x="78874" y="90258"/>
                </a:lnTo>
                <a:cubicBezTo>
                  <a:pt x="78954" y="90165"/>
                  <a:pt x="79013" y="90053"/>
                  <a:pt x="79071" y="89966"/>
                </a:cubicBezTo>
                <a:lnTo>
                  <a:pt x="76787" y="88269"/>
                </a:lnTo>
                <a:close/>
                <a:moveTo>
                  <a:pt x="78874" y="90258"/>
                </a:moveTo>
                <a:lnTo>
                  <a:pt x="78874" y="90258"/>
                </a:lnTo>
                <a:cubicBezTo>
                  <a:pt x="78863" y="90270"/>
                  <a:pt x="78853" y="90281"/>
                  <a:pt x="78842" y="90292"/>
                </a:cubicBezTo>
                <a:lnTo>
                  <a:pt x="78875" y="90259"/>
                </a:lnTo>
                <a:lnTo>
                  <a:pt x="78874" y="90258"/>
                </a:lnTo>
                <a:close/>
                <a:moveTo>
                  <a:pt x="118997" y="88563"/>
                </a:moveTo>
                <a:lnTo>
                  <a:pt x="116681" y="90227"/>
                </a:lnTo>
                <a:lnTo>
                  <a:pt x="116910" y="90520"/>
                </a:lnTo>
                <a:lnTo>
                  <a:pt x="119258" y="88922"/>
                </a:lnTo>
                <a:lnTo>
                  <a:pt x="118997" y="88563"/>
                </a:lnTo>
                <a:close/>
                <a:moveTo>
                  <a:pt x="10667" y="87519"/>
                </a:moveTo>
                <a:lnTo>
                  <a:pt x="15951" y="88498"/>
                </a:lnTo>
                <a:cubicBezTo>
                  <a:pt x="15821" y="89281"/>
                  <a:pt x="15690" y="90096"/>
                  <a:pt x="15560" y="90879"/>
                </a:cubicBezTo>
                <a:lnTo>
                  <a:pt x="10243" y="90096"/>
                </a:lnTo>
                <a:lnTo>
                  <a:pt x="10210" y="90129"/>
                </a:lnTo>
                <a:cubicBezTo>
                  <a:pt x="10340" y="89248"/>
                  <a:pt x="10471" y="88400"/>
                  <a:pt x="10667" y="87519"/>
                </a:cubicBezTo>
                <a:close/>
                <a:moveTo>
                  <a:pt x="108592" y="60771"/>
                </a:moveTo>
                <a:cubicBezTo>
                  <a:pt x="116388" y="62728"/>
                  <a:pt x="123466" y="66740"/>
                  <a:pt x="129142" y="72449"/>
                </a:cubicBezTo>
                <a:cubicBezTo>
                  <a:pt x="132893" y="76200"/>
                  <a:pt x="135927" y="80571"/>
                  <a:pt x="138145" y="85399"/>
                </a:cubicBezTo>
                <a:lnTo>
                  <a:pt x="136408" y="86183"/>
                </a:lnTo>
                <a:lnTo>
                  <a:pt x="136408" y="86183"/>
                </a:lnTo>
                <a:cubicBezTo>
                  <a:pt x="136378" y="86116"/>
                  <a:pt x="136348" y="86051"/>
                  <a:pt x="136318" y="85986"/>
                </a:cubicBezTo>
                <a:lnTo>
                  <a:pt x="136221" y="85790"/>
                </a:lnTo>
                <a:lnTo>
                  <a:pt x="133383" y="87128"/>
                </a:lnTo>
                <a:lnTo>
                  <a:pt x="133448" y="87291"/>
                </a:lnTo>
                <a:cubicBezTo>
                  <a:pt x="133477" y="87354"/>
                  <a:pt x="133506" y="87417"/>
                  <a:pt x="133534" y="87480"/>
                </a:cubicBezTo>
                <a:lnTo>
                  <a:pt x="133534" y="87480"/>
                </a:lnTo>
                <a:lnTo>
                  <a:pt x="129050" y="89503"/>
                </a:lnTo>
                <a:lnTo>
                  <a:pt x="129050" y="89503"/>
                </a:lnTo>
                <a:cubicBezTo>
                  <a:pt x="128841" y="89032"/>
                  <a:pt x="128630" y="88585"/>
                  <a:pt x="128392" y="88139"/>
                </a:cubicBezTo>
                <a:lnTo>
                  <a:pt x="127674" y="88498"/>
                </a:lnTo>
                <a:cubicBezTo>
                  <a:pt x="127883" y="88945"/>
                  <a:pt x="128118" y="89391"/>
                  <a:pt x="128307" y="89838"/>
                </a:cubicBezTo>
                <a:lnTo>
                  <a:pt x="128307" y="89838"/>
                </a:lnTo>
                <a:lnTo>
                  <a:pt x="123841" y="91854"/>
                </a:lnTo>
                <a:lnTo>
                  <a:pt x="123841" y="91854"/>
                </a:lnTo>
                <a:cubicBezTo>
                  <a:pt x="122463" y="88829"/>
                  <a:pt x="120533" y="85996"/>
                  <a:pt x="118051" y="83507"/>
                </a:cubicBezTo>
                <a:cubicBezTo>
                  <a:pt x="114265" y="79732"/>
                  <a:pt x="109684" y="77234"/>
                  <a:pt x="104845" y="76014"/>
                </a:cubicBezTo>
                <a:lnTo>
                  <a:pt x="104845" y="76014"/>
                </a:lnTo>
                <a:lnTo>
                  <a:pt x="108592" y="60771"/>
                </a:lnTo>
                <a:close/>
                <a:moveTo>
                  <a:pt x="75580" y="90031"/>
                </a:moveTo>
                <a:cubicBezTo>
                  <a:pt x="75515" y="90161"/>
                  <a:pt x="75450" y="90292"/>
                  <a:pt x="75352" y="90422"/>
                </a:cubicBezTo>
                <a:lnTo>
                  <a:pt x="77798" y="91858"/>
                </a:lnTo>
                <a:lnTo>
                  <a:pt x="77798" y="91890"/>
                </a:lnTo>
                <a:cubicBezTo>
                  <a:pt x="77896" y="91792"/>
                  <a:pt x="77929" y="91662"/>
                  <a:pt x="78027" y="91531"/>
                </a:cubicBezTo>
                <a:lnTo>
                  <a:pt x="75580" y="90031"/>
                </a:lnTo>
                <a:close/>
                <a:moveTo>
                  <a:pt x="137591" y="90292"/>
                </a:moveTo>
                <a:cubicBezTo>
                  <a:pt x="137688" y="90618"/>
                  <a:pt x="137819" y="90944"/>
                  <a:pt x="137917" y="91270"/>
                </a:cubicBezTo>
                <a:lnTo>
                  <a:pt x="135666" y="91955"/>
                </a:lnTo>
                <a:cubicBezTo>
                  <a:pt x="135568" y="91662"/>
                  <a:pt x="135503" y="91368"/>
                  <a:pt x="135372" y="91075"/>
                </a:cubicBezTo>
                <a:lnTo>
                  <a:pt x="137591" y="90292"/>
                </a:lnTo>
                <a:close/>
                <a:moveTo>
                  <a:pt x="120204" y="90357"/>
                </a:moveTo>
                <a:lnTo>
                  <a:pt x="117758" y="91825"/>
                </a:lnTo>
                <a:cubicBezTo>
                  <a:pt x="117823" y="91923"/>
                  <a:pt x="117888" y="92053"/>
                  <a:pt x="117921" y="92151"/>
                </a:cubicBezTo>
                <a:lnTo>
                  <a:pt x="120400" y="90716"/>
                </a:lnTo>
                <a:lnTo>
                  <a:pt x="120204" y="90357"/>
                </a:lnTo>
                <a:close/>
                <a:moveTo>
                  <a:pt x="137852" y="89770"/>
                </a:moveTo>
                <a:lnTo>
                  <a:pt x="134883" y="90814"/>
                </a:lnTo>
                <a:lnTo>
                  <a:pt x="134948" y="91009"/>
                </a:lnTo>
                <a:cubicBezTo>
                  <a:pt x="135079" y="91401"/>
                  <a:pt x="135209" y="91858"/>
                  <a:pt x="135340" y="92249"/>
                </a:cubicBezTo>
                <a:lnTo>
                  <a:pt x="135405" y="92445"/>
                </a:lnTo>
                <a:lnTo>
                  <a:pt x="138406" y="91531"/>
                </a:lnTo>
                <a:lnTo>
                  <a:pt x="138341" y="91336"/>
                </a:lnTo>
                <a:cubicBezTo>
                  <a:pt x="138210" y="90879"/>
                  <a:pt x="138080" y="90422"/>
                  <a:pt x="137917" y="89966"/>
                </a:cubicBezTo>
                <a:lnTo>
                  <a:pt x="137852" y="89770"/>
                </a:lnTo>
                <a:close/>
                <a:moveTo>
                  <a:pt x="14124" y="52094"/>
                </a:moveTo>
                <a:lnTo>
                  <a:pt x="28453" y="60986"/>
                </a:lnTo>
                <a:lnTo>
                  <a:pt x="28453" y="60986"/>
                </a:lnTo>
                <a:cubicBezTo>
                  <a:pt x="26584" y="64014"/>
                  <a:pt x="24913" y="67167"/>
                  <a:pt x="23454" y="70426"/>
                </a:cubicBezTo>
                <a:lnTo>
                  <a:pt x="23356" y="70622"/>
                </a:lnTo>
                <a:lnTo>
                  <a:pt x="31491" y="74267"/>
                </a:lnTo>
                <a:lnTo>
                  <a:pt x="31491" y="74267"/>
                </a:lnTo>
                <a:cubicBezTo>
                  <a:pt x="28883" y="80113"/>
                  <a:pt x="27071" y="86299"/>
                  <a:pt x="26096" y="92673"/>
                </a:cubicBezTo>
                <a:lnTo>
                  <a:pt x="15981" y="91147"/>
                </a:lnTo>
                <a:lnTo>
                  <a:pt x="15981" y="91147"/>
                </a:lnTo>
                <a:lnTo>
                  <a:pt x="15984" y="91140"/>
                </a:lnTo>
                <a:cubicBezTo>
                  <a:pt x="16114" y="90227"/>
                  <a:pt x="16245" y="89313"/>
                  <a:pt x="16408" y="88367"/>
                </a:cubicBezTo>
                <a:lnTo>
                  <a:pt x="16473" y="88171"/>
                </a:lnTo>
                <a:lnTo>
                  <a:pt x="10340" y="87062"/>
                </a:lnTo>
                <a:lnTo>
                  <a:pt x="10308" y="87258"/>
                </a:lnTo>
                <a:cubicBezTo>
                  <a:pt x="10113" y="88234"/>
                  <a:pt x="9950" y="89241"/>
                  <a:pt x="9820" y="90217"/>
                </a:cubicBezTo>
                <a:lnTo>
                  <a:pt x="9820" y="90217"/>
                </a:lnTo>
                <a:lnTo>
                  <a:pt x="587" y="88824"/>
                </a:lnTo>
                <a:cubicBezTo>
                  <a:pt x="2577" y="75776"/>
                  <a:pt x="7176" y="63283"/>
                  <a:pt x="14124" y="52094"/>
                </a:cubicBezTo>
                <a:close/>
                <a:moveTo>
                  <a:pt x="57705" y="91075"/>
                </a:moveTo>
                <a:lnTo>
                  <a:pt x="59923" y="91792"/>
                </a:lnTo>
                <a:cubicBezTo>
                  <a:pt x="59825" y="92086"/>
                  <a:pt x="59760" y="92379"/>
                  <a:pt x="59662" y="92673"/>
                </a:cubicBezTo>
                <a:lnTo>
                  <a:pt x="57411" y="92053"/>
                </a:lnTo>
                <a:cubicBezTo>
                  <a:pt x="57509" y="91727"/>
                  <a:pt x="57607" y="91401"/>
                  <a:pt x="57705" y="91075"/>
                </a:cubicBezTo>
                <a:close/>
                <a:moveTo>
                  <a:pt x="186357" y="89574"/>
                </a:moveTo>
                <a:cubicBezTo>
                  <a:pt x="186488" y="90455"/>
                  <a:pt x="186618" y="91303"/>
                  <a:pt x="186716" y="92151"/>
                </a:cubicBezTo>
                <a:lnTo>
                  <a:pt x="181366" y="92836"/>
                </a:lnTo>
                <a:cubicBezTo>
                  <a:pt x="181269" y="92021"/>
                  <a:pt x="181171" y="91205"/>
                  <a:pt x="181040" y="90422"/>
                </a:cubicBezTo>
                <a:lnTo>
                  <a:pt x="186357" y="89574"/>
                </a:lnTo>
                <a:close/>
                <a:moveTo>
                  <a:pt x="170602" y="91107"/>
                </a:moveTo>
                <a:lnTo>
                  <a:pt x="169786" y="91238"/>
                </a:lnTo>
                <a:cubicBezTo>
                  <a:pt x="169884" y="91792"/>
                  <a:pt x="169982" y="92314"/>
                  <a:pt x="170047" y="92869"/>
                </a:cubicBezTo>
                <a:lnTo>
                  <a:pt x="170863" y="92738"/>
                </a:lnTo>
                <a:cubicBezTo>
                  <a:pt x="170798" y="92184"/>
                  <a:pt x="170700" y="91662"/>
                  <a:pt x="170602" y="91107"/>
                </a:cubicBezTo>
                <a:close/>
                <a:moveTo>
                  <a:pt x="42765" y="43711"/>
                </a:moveTo>
                <a:lnTo>
                  <a:pt x="42602" y="43841"/>
                </a:lnTo>
                <a:cubicBezTo>
                  <a:pt x="41786" y="44591"/>
                  <a:pt x="40971" y="45374"/>
                  <a:pt x="40188" y="46157"/>
                </a:cubicBezTo>
                <a:cubicBezTo>
                  <a:pt x="35800" y="50545"/>
                  <a:pt x="31935" y="55406"/>
                  <a:pt x="28666" y="60643"/>
                </a:cubicBezTo>
                <a:lnTo>
                  <a:pt x="28666" y="60643"/>
                </a:lnTo>
                <a:lnTo>
                  <a:pt x="27305" y="59799"/>
                </a:lnTo>
                <a:lnTo>
                  <a:pt x="27305" y="59799"/>
                </a:lnTo>
                <a:lnTo>
                  <a:pt x="27368" y="59694"/>
                </a:lnTo>
                <a:cubicBezTo>
                  <a:pt x="27857" y="58879"/>
                  <a:pt x="28379" y="58096"/>
                  <a:pt x="28869" y="57313"/>
                </a:cubicBezTo>
                <a:lnTo>
                  <a:pt x="28999" y="57150"/>
                </a:lnTo>
                <a:lnTo>
                  <a:pt x="23813" y="53725"/>
                </a:lnTo>
                <a:lnTo>
                  <a:pt x="23715" y="53888"/>
                </a:lnTo>
                <a:cubicBezTo>
                  <a:pt x="23160" y="54704"/>
                  <a:pt x="22606" y="55584"/>
                  <a:pt x="22084" y="56432"/>
                </a:cubicBezTo>
                <a:lnTo>
                  <a:pt x="22028" y="56525"/>
                </a:lnTo>
                <a:lnTo>
                  <a:pt x="22028" y="56525"/>
                </a:lnTo>
                <a:lnTo>
                  <a:pt x="13994" y="51539"/>
                </a:lnTo>
                <a:lnTo>
                  <a:pt x="13896" y="51702"/>
                </a:lnTo>
                <a:cubicBezTo>
                  <a:pt x="6818" y="63054"/>
                  <a:pt x="2153" y="75743"/>
                  <a:pt x="163" y="88954"/>
                </a:cubicBezTo>
                <a:lnTo>
                  <a:pt x="130" y="89150"/>
                </a:lnTo>
                <a:lnTo>
                  <a:pt x="26226" y="93097"/>
                </a:lnTo>
                <a:lnTo>
                  <a:pt x="26422" y="93130"/>
                </a:lnTo>
                <a:lnTo>
                  <a:pt x="26455" y="92934"/>
                </a:lnTo>
                <a:cubicBezTo>
                  <a:pt x="27406" y="86537"/>
                  <a:pt x="29230" y="80311"/>
                  <a:pt x="31852" y="74429"/>
                </a:cubicBezTo>
                <a:lnTo>
                  <a:pt x="31852" y="74429"/>
                </a:lnTo>
                <a:lnTo>
                  <a:pt x="38297" y="77317"/>
                </a:lnTo>
                <a:lnTo>
                  <a:pt x="38297" y="77317"/>
                </a:lnTo>
                <a:cubicBezTo>
                  <a:pt x="38351" y="77196"/>
                  <a:pt x="38405" y="77076"/>
                  <a:pt x="38459" y="76956"/>
                </a:cubicBezTo>
                <a:lnTo>
                  <a:pt x="38459" y="76956"/>
                </a:lnTo>
                <a:lnTo>
                  <a:pt x="32013" y="74069"/>
                </a:lnTo>
                <a:lnTo>
                  <a:pt x="32013" y="74069"/>
                </a:lnTo>
                <a:cubicBezTo>
                  <a:pt x="33311" y="71200"/>
                  <a:pt x="34799" y="68413"/>
                  <a:pt x="36469" y="65729"/>
                </a:cubicBezTo>
                <a:lnTo>
                  <a:pt x="36599" y="65566"/>
                </a:lnTo>
                <a:lnTo>
                  <a:pt x="29016" y="60861"/>
                </a:lnTo>
                <a:lnTo>
                  <a:pt x="29016" y="60861"/>
                </a:lnTo>
                <a:cubicBezTo>
                  <a:pt x="32273" y="55647"/>
                  <a:pt x="36125" y="50819"/>
                  <a:pt x="40481" y="46483"/>
                </a:cubicBezTo>
                <a:cubicBezTo>
                  <a:pt x="41232" y="45733"/>
                  <a:pt x="41982" y="45015"/>
                  <a:pt x="42732" y="44298"/>
                </a:cubicBezTo>
                <a:lnTo>
                  <a:pt x="53563" y="56037"/>
                </a:lnTo>
                <a:lnTo>
                  <a:pt x="53563" y="56037"/>
                </a:lnTo>
                <a:cubicBezTo>
                  <a:pt x="53663" y="55944"/>
                  <a:pt x="53765" y="55852"/>
                  <a:pt x="53866" y="55759"/>
                </a:cubicBezTo>
                <a:lnTo>
                  <a:pt x="53866" y="55759"/>
                </a:lnTo>
                <a:lnTo>
                  <a:pt x="54416" y="56356"/>
                </a:lnTo>
                <a:lnTo>
                  <a:pt x="54416" y="56356"/>
                </a:lnTo>
                <a:cubicBezTo>
                  <a:pt x="55528" y="55344"/>
                  <a:pt x="56679" y="54369"/>
                  <a:pt x="57868" y="53431"/>
                </a:cubicBezTo>
                <a:cubicBezTo>
                  <a:pt x="59978" y="51745"/>
                  <a:pt x="62182" y="50204"/>
                  <a:pt x="64465" y="48812"/>
                </a:cubicBezTo>
                <a:lnTo>
                  <a:pt x="64465" y="48812"/>
                </a:lnTo>
                <a:lnTo>
                  <a:pt x="64051" y="48126"/>
                </a:lnTo>
                <a:lnTo>
                  <a:pt x="64051" y="48126"/>
                </a:lnTo>
                <a:cubicBezTo>
                  <a:pt x="61732" y="49538"/>
                  <a:pt x="59492" y="51101"/>
                  <a:pt x="57346" y="52812"/>
                </a:cubicBezTo>
                <a:cubicBezTo>
                  <a:pt x="56147" y="53756"/>
                  <a:pt x="54987" y="54740"/>
                  <a:pt x="53866" y="55759"/>
                </a:cubicBezTo>
                <a:lnTo>
                  <a:pt x="53866" y="55759"/>
                </a:lnTo>
                <a:lnTo>
                  <a:pt x="42765" y="43711"/>
                </a:lnTo>
                <a:close/>
                <a:moveTo>
                  <a:pt x="57444" y="90585"/>
                </a:moveTo>
                <a:lnTo>
                  <a:pt x="57378" y="90748"/>
                </a:lnTo>
                <a:cubicBezTo>
                  <a:pt x="57248" y="91205"/>
                  <a:pt x="57117" y="91662"/>
                  <a:pt x="56954" y="92118"/>
                </a:cubicBezTo>
                <a:lnTo>
                  <a:pt x="56922" y="92314"/>
                </a:lnTo>
                <a:lnTo>
                  <a:pt x="59955" y="93195"/>
                </a:lnTo>
                <a:lnTo>
                  <a:pt x="59988" y="92999"/>
                </a:lnTo>
                <a:cubicBezTo>
                  <a:pt x="60118" y="92575"/>
                  <a:pt x="60249" y="92151"/>
                  <a:pt x="60379" y="91727"/>
                </a:cubicBezTo>
                <a:lnTo>
                  <a:pt x="60445" y="91531"/>
                </a:lnTo>
                <a:lnTo>
                  <a:pt x="57444" y="90585"/>
                </a:lnTo>
                <a:close/>
                <a:moveTo>
                  <a:pt x="186683" y="89117"/>
                </a:moveTo>
                <a:lnTo>
                  <a:pt x="180584" y="90096"/>
                </a:lnTo>
                <a:lnTo>
                  <a:pt x="180616" y="90292"/>
                </a:lnTo>
                <a:cubicBezTo>
                  <a:pt x="180779" y="91205"/>
                  <a:pt x="180910" y="92118"/>
                  <a:pt x="181008" y="93064"/>
                </a:cubicBezTo>
                <a:lnTo>
                  <a:pt x="181040" y="93293"/>
                </a:lnTo>
                <a:lnTo>
                  <a:pt x="187173" y="92510"/>
                </a:lnTo>
                <a:lnTo>
                  <a:pt x="187140" y="92314"/>
                </a:lnTo>
                <a:cubicBezTo>
                  <a:pt x="187010" y="91336"/>
                  <a:pt x="186879" y="90324"/>
                  <a:pt x="186716" y="89313"/>
                </a:cubicBezTo>
                <a:lnTo>
                  <a:pt x="186683" y="89117"/>
                </a:lnTo>
                <a:close/>
                <a:moveTo>
                  <a:pt x="65631" y="91597"/>
                </a:moveTo>
                <a:cubicBezTo>
                  <a:pt x="65435" y="92086"/>
                  <a:pt x="65240" y="92640"/>
                  <a:pt x="65077" y="93162"/>
                </a:cubicBezTo>
                <a:lnTo>
                  <a:pt x="65860" y="93391"/>
                </a:lnTo>
                <a:cubicBezTo>
                  <a:pt x="66023" y="92901"/>
                  <a:pt x="66218" y="92379"/>
                  <a:pt x="66381" y="91890"/>
                </a:cubicBezTo>
                <a:lnTo>
                  <a:pt x="65631" y="91597"/>
                </a:lnTo>
                <a:close/>
                <a:moveTo>
                  <a:pt x="74536" y="91923"/>
                </a:moveTo>
                <a:cubicBezTo>
                  <a:pt x="74471" y="92053"/>
                  <a:pt x="74406" y="92184"/>
                  <a:pt x="74341" y="92314"/>
                </a:cubicBezTo>
                <a:lnTo>
                  <a:pt x="76885" y="93554"/>
                </a:lnTo>
                <a:lnTo>
                  <a:pt x="77081" y="93228"/>
                </a:lnTo>
                <a:lnTo>
                  <a:pt x="74536" y="91923"/>
                </a:lnTo>
                <a:close/>
                <a:moveTo>
                  <a:pt x="97774" y="90810"/>
                </a:moveTo>
                <a:cubicBezTo>
                  <a:pt x="97879" y="90810"/>
                  <a:pt x="97983" y="90811"/>
                  <a:pt x="98088" y="90814"/>
                </a:cubicBezTo>
                <a:lnTo>
                  <a:pt x="97990" y="93260"/>
                </a:lnTo>
                <a:cubicBezTo>
                  <a:pt x="97890" y="93257"/>
                  <a:pt x="97791" y="93255"/>
                  <a:pt x="97691" y="93255"/>
                </a:cubicBezTo>
                <a:cubicBezTo>
                  <a:pt x="96818" y="93255"/>
                  <a:pt x="95969" y="93381"/>
                  <a:pt x="95120" y="93586"/>
                </a:cubicBezTo>
                <a:lnTo>
                  <a:pt x="94467" y="91238"/>
                </a:lnTo>
                <a:lnTo>
                  <a:pt x="94500" y="91238"/>
                </a:lnTo>
                <a:cubicBezTo>
                  <a:pt x="95545" y="90969"/>
                  <a:pt x="96645" y="90810"/>
                  <a:pt x="97774" y="90810"/>
                </a:cubicBezTo>
                <a:close/>
                <a:moveTo>
                  <a:pt x="121215" y="92249"/>
                </a:moveTo>
                <a:lnTo>
                  <a:pt x="118671" y="93521"/>
                </a:lnTo>
                <a:cubicBezTo>
                  <a:pt x="118704" y="93619"/>
                  <a:pt x="118769" y="93749"/>
                  <a:pt x="118834" y="93847"/>
                </a:cubicBezTo>
                <a:lnTo>
                  <a:pt x="121411" y="92673"/>
                </a:lnTo>
                <a:cubicBezTo>
                  <a:pt x="121346" y="92510"/>
                  <a:pt x="121281" y="92379"/>
                  <a:pt x="121215" y="92249"/>
                </a:cubicBezTo>
                <a:close/>
                <a:moveTo>
                  <a:pt x="97678" y="90408"/>
                </a:moveTo>
                <a:cubicBezTo>
                  <a:pt x="96486" y="90408"/>
                  <a:pt x="95318" y="90572"/>
                  <a:pt x="94174" y="90879"/>
                </a:cubicBezTo>
                <a:lnTo>
                  <a:pt x="93978" y="90944"/>
                </a:lnTo>
                <a:lnTo>
                  <a:pt x="94859" y="94076"/>
                </a:lnTo>
                <a:lnTo>
                  <a:pt x="95054" y="94043"/>
                </a:lnTo>
                <a:cubicBezTo>
                  <a:pt x="95895" y="93799"/>
                  <a:pt x="96757" y="93668"/>
                  <a:pt x="97624" y="93668"/>
                </a:cubicBezTo>
                <a:cubicBezTo>
                  <a:pt x="97800" y="93668"/>
                  <a:pt x="97977" y="93673"/>
                  <a:pt x="98153" y="93684"/>
                </a:cubicBezTo>
                <a:lnTo>
                  <a:pt x="98382" y="93684"/>
                </a:lnTo>
                <a:lnTo>
                  <a:pt x="98512" y="90422"/>
                </a:lnTo>
                <a:lnTo>
                  <a:pt x="98284" y="90422"/>
                </a:lnTo>
                <a:cubicBezTo>
                  <a:pt x="98081" y="90413"/>
                  <a:pt x="97879" y="90408"/>
                  <a:pt x="97678" y="90408"/>
                </a:cubicBezTo>
                <a:close/>
                <a:moveTo>
                  <a:pt x="101154" y="91238"/>
                </a:moveTo>
                <a:cubicBezTo>
                  <a:pt x="102329" y="91564"/>
                  <a:pt x="103438" y="92053"/>
                  <a:pt x="104481" y="92673"/>
                </a:cubicBezTo>
                <a:lnTo>
                  <a:pt x="103177" y="94761"/>
                </a:lnTo>
                <a:cubicBezTo>
                  <a:pt x="102361" y="94239"/>
                  <a:pt x="101480" y="93880"/>
                  <a:pt x="100567" y="93619"/>
                </a:cubicBezTo>
                <a:lnTo>
                  <a:pt x="101154" y="91238"/>
                </a:lnTo>
                <a:close/>
                <a:moveTo>
                  <a:pt x="130479" y="93130"/>
                </a:moveTo>
                <a:lnTo>
                  <a:pt x="129697" y="93358"/>
                </a:lnTo>
                <a:cubicBezTo>
                  <a:pt x="129860" y="93880"/>
                  <a:pt x="130023" y="94402"/>
                  <a:pt x="130153" y="94924"/>
                </a:cubicBezTo>
                <a:lnTo>
                  <a:pt x="130936" y="94695"/>
                </a:lnTo>
                <a:cubicBezTo>
                  <a:pt x="130806" y="94174"/>
                  <a:pt x="130643" y="93652"/>
                  <a:pt x="130479" y="93130"/>
                </a:cubicBezTo>
                <a:close/>
                <a:moveTo>
                  <a:pt x="38297" y="77317"/>
                </a:moveTo>
                <a:cubicBezTo>
                  <a:pt x="35822" y="82889"/>
                  <a:pt x="34129" y="88828"/>
                  <a:pt x="33308" y="94973"/>
                </a:cubicBezTo>
                <a:lnTo>
                  <a:pt x="33308" y="94973"/>
                </a:lnTo>
                <a:lnTo>
                  <a:pt x="34124" y="95081"/>
                </a:lnTo>
                <a:lnTo>
                  <a:pt x="34124" y="95081"/>
                </a:lnTo>
                <a:cubicBezTo>
                  <a:pt x="34942" y="89014"/>
                  <a:pt x="36613" y="83153"/>
                  <a:pt x="39052" y="77655"/>
                </a:cubicBezTo>
                <a:lnTo>
                  <a:pt x="39052" y="77655"/>
                </a:lnTo>
                <a:lnTo>
                  <a:pt x="38297" y="77317"/>
                </a:lnTo>
                <a:close/>
                <a:moveTo>
                  <a:pt x="100861" y="90748"/>
                </a:moveTo>
                <a:lnTo>
                  <a:pt x="100045" y="93913"/>
                </a:lnTo>
                <a:lnTo>
                  <a:pt x="100273" y="93978"/>
                </a:lnTo>
                <a:cubicBezTo>
                  <a:pt x="101285" y="94239"/>
                  <a:pt x="102263" y="94630"/>
                  <a:pt x="103144" y="95185"/>
                </a:cubicBezTo>
                <a:lnTo>
                  <a:pt x="103307" y="95315"/>
                </a:lnTo>
                <a:lnTo>
                  <a:pt x="105069" y="92543"/>
                </a:lnTo>
                <a:lnTo>
                  <a:pt x="104873" y="92445"/>
                </a:lnTo>
                <a:cubicBezTo>
                  <a:pt x="103699" y="91694"/>
                  <a:pt x="102394" y="91140"/>
                  <a:pt x="101056" y="90814"/>
                </a:cubicBezTo>
                <a:lnTo>
                  <a:pt x="100861" y="90748"/>
                </a:lnTo>
                <a:close/>
                <a:moveTo>
                  <a:pt x="73623" y="93880"/>
                </a:moveTo>
                <a:cubicBezTo>
                  <a:pt x="73590" y="94010"/>
                  <a:pt x="73525" y="94141"/>
                  <a:pt x="73460" y="94271"/>
                </a:cubicBezTo>
                <a:lnTo>
                  <a:pt x="76135" y="95315"/>
                </a:lnTo>
                <a:lnTo>
                  <a:pt x="76135" y="95348"/>
                </a:lnTo>
                <a:cubicBezTo>
                  <a:pt x="76167" y="95217"/>
                  <a:pt x="76233" y="95087"/>
                  <a:pt x="76265" y="94956"/>
                </a:cubicBezTo>
                <a:lnTo>
                  <a:pt x="73623" y="93880"/>
                </a:lnTo>
                <a:close/>
                <a:moveTo>
                  <a:pt x="122096" y="94239"/>
                </a:moveTo>
                <a:lnTo>
                  <a:pt x="119421" y="95283"/>
                </a:lnTo>
                <a:cubicBezTo>
                  <a:pt x="119487" y="95380"/>
                  <a:pt x="119519" y="95511"/>
                  <a:pt x="119584" y="95641"/>
                </a:cubicBezTo>
                <a:lnTo>
                  <a:pt x="122259" y="94630"/>
                </a:lnTo>
                <a:cubicBezTo>
                  <a:pt x="122194" y="94500"/>
                  <a:pt x="122129" y="94369"/>
                  <a:pt x="122096" y="94239"/>
                </a:cubicBezTo>
                <a:close/>
                <a:moveTo>
                  <a:pt x="138765" y="94402"/>
                </a:moveTo>
                <a:cubicBezTo>
                  <a:pt x="138830" y="94761"/>
                  <a:pt x="138895" y="95087"/>
                  <a:pt x="138961" y="95413"/>
                </a:cubicBezTo>
                <a:lnTo>
                  <a:pt x="136677" y="95870"/>
                </a:lnTo>
                <a:cubicBezTo>
                  <a:pt x="136612" y="95544"/>
                  <a:pt x="136547" y="95250"/>
                  <a:pt x="136482" y="94956"/>
                </a:cubicBezTo>
                <a:lnTo>
                  <a:pt x="138765" y="94402"/>
                </a:lnTo>
                <a:close/>
                <a:moveTo>
                  <a:pt x="104747" y="76417"/>
                </a:moveTo>
                <a:cubicBezTo>
                  <a:pt x="109629" y="77655"/>
                  <a:pt x="114144" y="80186"/>
                  <a:pt x="117758" y="83800"/>
                </a:cubicBezTo>
                <a:cubicBezTo>
                  <a:pt x="120203" y="86253"/>
                  <a:pt x="122105" y="89045"/>
                  <a:pt x="123462" y="92025"/>
                </a:cubicBezTo>
                <a:lnTo>
                  <a:pt x="123462" y="92025"/>
                </a:lnTo>
                <a:lnTo>
                  <a:pt x="114724" y="95968"/>
                </a:lnTo>
                <a:cubicBezTo>
                  <a:pt x="113811" y="93978"/>
                  <a:pt x="112539" y="92151"/>
                  <a:pt x="110973" y="90618"/>
                </a:cubicBezTo>
                <a:cubicBezTo>
                  <a:pt x="108624" y="88237"/>
                  <a:pt x="105688" y="86541"/>
                  <a:pt x="102459" y="85725"/>
                </a:cubicBezTo>
                <a:lnTo>
                  <a:pt x="104747" y="76417"/>
                </a:lnTo>
                <a:close/>
                <a:moveTo>
                  <a:pt x="91597" y="92379"/>
                </a:moveTo>
                <a:lnTo>
                  <a:pt x="92738" y="94532"/>
                </a:lnTo>
                <a:cubicBezTo>
                  <a:pt x="91890" y="95022"/>
                  <a:pt x="91107" y="95576"/>
                  <a:pt x="90422" y="96261"/>
                </a:cubicBezTo>
                <a:lnTo>
                  <a:pt x="88661" y="94565"/>
                </a:lnTo>
                <a:lnTo>
                  <a:pt x="88693" y="94565"/>
                </a:lnTo>
                <a:cubicBezTo>
                  <a:pt x="89542" y="93717"/>
                  <a:pt x="90520" y="92967"/>
                  <a:pt x="91597" y="92379"/>
                </a:cubicBezTo>
                <a:close/>
                <a:moveTo>
                  <a:pt x="139058" y="93913"/>
                </a:moveTo>
                <a:lnTo>
                  <a:pt x="135992" y="94630"/>
                </a:lnTo>
                <a:lnTo>
                  <a:pt x="136057" y="94826"/>
                </a:lnTo>
                <a:cubicBezTo>
                  <a:pt x="136155" y="95283"/>
                  <a:pt x="136253" y="95707"/>
                  <a:pt x="136318" y="96131"/>
                </a:cubicBezTo>
                <a:lnTo>
                  <a:pt x="136351" y="96326"/>
                </a:lnTo>
                <a:lnTo>
                  <a:pt x="139450" y="95739"/>
                </a:lnTo>
                <a:lnTo>
                  <a:pt x="139417" y="95511"/>
                </a:lnTo>
                <a:cubicBezTo>
                  <a:pt x="139319" y="95054"/>
                  <a:pt x="139222" y="94598"/>
                  <a:pt x="139124" y="94141"/>
                </a:cubicBezTo>
                <a:lnTo>
                  <a:pt x="139058" y="93913"/>
                </a:lnTo>
                <a:close/>
                <a:moveTo>
                  <a:pt x="171156" y="94761"/>
                </a:moveTo>
                <a:lnTo>
                  <a:pt x="170341" y="94859"/>
                </a:lnTo>
                <a:cubicBezTo>
                  <a:pt x="170406" y="95413"/>
                  <a:pt x="170439" y="95935"/>
                  <a:pt x="170504" y="96490"/>
                </a:cubicBezTo>
                <a:lnTo>
                  <a:pt x="171320" y="96392"/>
                </a:lnTo>
                <a:cubicBezTo>
                  <a:pt x="171254" y="95870"/>
                  <a:pt x="171222" y="95315"/>
                  <a:pt x="171156" y="94761"/>
                </a:cubicBezTo>
                <a:close/>
                <a:moveTo>
                  <a:pt x="98577" y="49550"/>
                </a:moveTo>
                <a:lnTo>
                  <a:pt x="98577" y="50920"/>
                </a:lnTo>
                <a:lnTo>
                  <a:pt x="98806" y="52616"/>
                </a:lnTo>
                <a:cubicBezTo>
                  <a:pt x="98371" y="52605"/>
                  <a:pt x="97937" y="52599"/>
                  <a:pt x="97504" y="52599"/>
                </a:cubicBezTo>
                <a:cubicBezTo>
                  <a:pt x="84040" y="52599"/>
                  <a:pt x="71099" y="57980"/>
                  <a:pt x="61586" y="67556"/>
                </a:cubicBezTo>
                <a:cubicBezTo>
                  <a:pt x="53725" y="75385"/>
                  <a:pt x="48636" y="85562"/>
                  <a:pt x="47136" y="96522"/>
                </a:cubicBezTo>
                <a:lnTo>
                  <a:pt x="45635" y="95315"/>
                </a:lnTo>
                <a:lnTo>
                  <a:pt x="44265" y="95120"/>
                </a:lnTo>
                <a:cubicBezTo>
                  <a:pt x="44461" y="94141"/>
                  <a:pt x="44624" y="93162"/>
                  <a:pt x="44820" y="92151"/>
                </a:cubicBezTo>
                <a:lnTo>
                  <a:pt x="46320" y="92477"/>
                </a:lnTo>
                <a:lnTo>
                  <a:pt x="46353" y="92282"/>
                </a:lnTo>
                <a:cubicBezTo>
                  <a:pt x="46549" y="91433"/>
                  <a:pt x="46777" y="90520"/>
                  <a:pt x="47038" y="89639"/>
                </a:cubicBezTo>
                <a:lnTo>
                  <a:pt x="47070" y="89444"/>
                </a:lnTo>
                <a:lnTo>
                  <a:pt x="45603" y="89020"/>
                </a:lnTo>
                <a:cubicBezTo>
                  <a:pt x="45864" y="88074"/>
                  <a:pt x="46157" y="87128"/>
                  <a:pt x="46483" y="86214"/>
                </a:cubicBezTo>
                <a:lnTo>
                  <a:pt x="47919" y="86704"/>
                </a:lnTo>
                <a:lnTo>
                  <a:pt x="47984" y="86508"/>
                </a:lnTo>
                <a:cubicBezTo>
                  <a:pt x="48277" y="85627"/>
                  <a:pt x="48604" y="84779"/>
                  <a:pt x="48930" y="83964"/>
                </a:cubicBezTo>
                <a:lnTo>
                  <a:pt x="49028" y="83768"/>
                </a:lnTo>
                <a:lnTo>
                  <a:pt x="47625" y="83181"/>
                </a:lnTo>
                <a:cubicBezTo>
                  <a:pt x="47984" y="82267"/>
                  <a:pt x="48408" y="81354"/>
                  <a:pt x="48799" y="80473"/>
                </a:cubicBezTo>
                <a:lnTo>
                  <a:pt x="50169" y="81126"/>
                </a:lnTo>
                <a:lnTo>
                  <a:pt x="50267" y="80963"/>
                </a:lnTo>
                <a:cubicBezTo>
                  <a:pt x="50659" y="80147"/>
                  <a:pt x="51083" y="79299"/>
                  <a:pt x="51507" y="78516"/>
                </a:cubicBezTo>
                <a:lnTo>
                  <a:pt x="51605" y="78320"/>
                </a:lnTo>
                <a:lnTo>
                  <a:pt x="50267" y="77603"/>
                </a:lnTo>
                <a:cubicBezTo>
                  <a:pt x="50757" y="76755"/>
                  <a:pt x="51246" y="75874"/>
                  <a:pt x="51768" y="75058"/>
                </a:cubicBezTo>
                <a:lnTo>
                  <a:pt x="53073" y="75874"/>
                </a:lnTo>
                <a:lnTo>
                  <a:pt x="53170" y="75678"/>
                </a:lnTo>
                <a:cubicBezTo>
                  <a:pt x="53627" y="74928"/>
                  <a:pt x="54149" y="74178"/>
                  <a:pt x="54671" y="73395"/>
                </a:cubicBezTo>
                <a:lnTo>
                  <a:pt x="54801" y="73232"/>
                </a:lnTo>
                <a:lnTo>
                  <a:pt x="53562" y="72383"/>
                </a:lnTo>
                <a:cubicBezTo>
                  <a:pt x="54149" y="71568"/>
                  <a:pt x="54736" y="70785"/>
                  <a:pt x="55356" y="70002"/>
                </a:cubicBezTo>
                <a:lnTo>
                  <a:pt x="56530" y="70948"/>
                </a:lnTo>
                <a:lnTo>
                  <a:pt x="56661" y="70785"/>
                </a:lnTo>
                <a:cubicBezTo>
                  <a:pt x="57248" y="70067"/>
                  <a:pt x="57835" y="69382"/>
                  <a:pt x="58422" y="68697"/>
                </a:cubicBezTo>
                <a:lnTo>
                  <a:pt x="58553" y="68534"/>
                </a:lnTo>
                <a:lnTo>
                  <a:pt x="57444" y="67556"/>
                </a:lnTo>
                <a:cubicBezTo>
                  <a:pt x="58096" y="66805"/>
                  <a:pt x="58781" y="66088"/>
                  <a:pt x="59466" y="65403"/>
                </a:cubicBezTo>
                <a:lnTo>
                  <a:pt x="60542" y="66479"/>
                </a:lnTo>
                <a:lnTo>
                  <a:pt x="60673" y="66316"/>
                </a:lnTo>
                <a:cubicBezTo>
                  <a:pt x="61325" y="65664"/>
                  <a:pt x="62010" y="65044"/>
                  <a:pt x="62663" y="64457"/>
                </a:cubicBezTo>
                <a:lnTo>
                  <a:pt x="62826" y="64294"/>
                </a:lnTo>
                <a:lnTo>
                  <a:pt x="61815" y="63185"/>
                </a:lnTo>
                <a:cubicBezTo>
                  <a:pt x="62565" y="62532"/>
                  <a:pt x="63315" y="61880"/>
                  <a:pt x="64098" y="61293"/>
                </a:cubicBezTo>
                <a:lnTo>
                  <a:pt x="65011" y="62467"/>
                </a:lnTo>
                <a:lnTo>
                  <a:pt x="65174" y="62337"/>
                </a:lnTo>
                <a:cubicBezTo>
                  <a:pt x="65892" y="61782"/>
                  <a:pt x="66642" y="61227"/>
                  <a:pt x="67393" y="60706"/>
                </a:cubicBezTo>
                <a:lnTo>
                  <a:pt x="67556" y="60575"/>
                </a:lnTo>
                <a:lnTo>
                  <a:pt x="66675" y="59368"/>
                </a:lnTo>
                <a:cubicBezTo>
                  <a:pt x="67491" y="58814"/>
                  <a:pt x="68306" y="58259"/>
                  <a:pt x="69154" y="57737"/>
                </a:cubicBezTo>
                <a:lnTo>
                  <a:pt x="69937" y="59009"/>
                </a:lnTo>
                <a:lnTo>
                  <a:pt x="70100" y="58911"/>
                </a:lnTo>
                <a:cubicBezTo>
                  <a:pt x="70883" y="58455"/>
                  <a:pt x="71666" y="57966"/>
                  <a:pt x="72481" y="57541"/>
                </a:cubicBezTo>
                <a:lnTo>
                  <a:pt x="72677" y="57444"/>
                </a:lnTo>
                <a:lnTo>
                  <a:pt x="71927" y="56106"/>
                </a:lnTo>
                <a:cubicBezTo>
                  <a:pt x="72808" y="55649"/>
                  <a:pt x="73688" y="55160"/>
                  <a:pt x="74569" y="54769"/>
                </a:cubicBezTo>
                <a:lnTo>
                  <a:pt x="75221" y="56139"/>
                </a:lnTo>
                <a:lnTo>
                  <a:pt x="75417" y="56041"/>
                </a:lnTo>
                <a:cubicBezTo>
                  <a:pt x="76265" y="55649"/>
                  <a:pt x="77113" y="55291"/>
                  <a:pt x="77929" y="54964"/>
                </a:cubicBezTo>
                <a:lnTo>
                  <a:pt x="78125" y="54867"/>
                </a:lnTo>
                <a:lnTo>
                  <a:pt x="77537" y="53464"/>
                </a:lnTo>
                <a:cubicBezTo>
                  <a:pt x="78451" y="53105"/>
                  <a:pt x="79397" y="52746"/>
                  <a:pt x="80343" y="52453"/>
                </a:cubicBezTo>
                <a:lnTo>
                  <a:pt x="80767" y="53888"/>
                </a:lnTo>
                <a:lnTo>
                  <a:pt x="80963" y="53823"/>
                </a:lnTo>
                <a:cubicBezTo>
                  <a:pt x="81843" y="53497"/>
                  <a:pt x="82724" y="53236"/>
                  <a:pt x="83605" y="53007"/>
                </a:cubicBezTo>
                <a:lnTo>
                  <a:pt x="83800" y="52942"/>
                </a:lnTo>
                <a:lnTo>
                  <a:pt x="83376" y="51474"/>
                </a:lnTo>
                <a:cubicBezTo>
                  <a:pt x="84322" y="51213"/>
                  <a:pt x="85301" y="50985"/>
                  <a:pt x="86280" y="50757"/>
                </a:cubicBezTo>
                <a:lnTo>
                  <a:pt x="86573" y="52257"/>
                </a:lnTo>
                <a:lnTo>
                  <a:pt x="86769" y="52224"/>
                </a:lnTo>
                <a:cubicBezTo>
                  <a:pt x="87650" y="52029"/>
                  <a:pt x="88563" y="51866"/>
                  <a:pt x="89476" y="51702"/>
                </a:cubicBezTo>
                <a:lnTo>
                  <a:pt x="89672" y="51670"/>
                </a:lnTo>
                <a:lnTo>
                  <a:pt x="89444" y="50169"/>
                </a:lnTo>
                <a:cubicBezTo>
                  <a:pt x="90422" y="50039"/>
                  <a:pt x="91401" y="49908"/>
                  <a:pt x="92379" y="49811"/>
                </a:cubicBezTo>
                <a:lnTo>
                  <a:pt x="92510" y="51311"/>
                </a:lnTo>
                <a:lnTo>
                  <a:pt x="92738" y="51311"/>
                </a:lnTo>
                <a:cubicBezTo>
                  <a:pt x="93619" y="51213"/>
                  <a:pt x="94532" y="51181"/>
                  <a:pt x="95446" y="51115"/>
                </a:cubicBezTo>
                <a:lnTo>
                  <a:pt x="95674" y="51115"/>
                </a:lnTo>
                <a:lnTo>
                  <a:pt x="95609" y="49615"/>
                </a:lnTo>
                <a:cubicBezTo>
                  <a:pt x="96587" y="49550"/>
                  <a:pt x="97566" y="49550"/>
                  <a:pt x="98577" y="49550"/>
                </a:cubicBezTo>
                <a:close/>
                <a:moveTo>
                  <a:pt x="56628" y="95185"/>
                </a:moveTo>
                <a:lnTo>
                  <a:pt x="58911" y="95674"/>
                </a:lnTo>
                <a:cubicBezTo>
                  <a:pt x="58846" y="96000"/>
                  <a:pt x="58781" y="96294"/>
                  <a:pt x="58748" y="96587"/>
                </a:cubicBezTo>
                <a:lnTo>
                  <a:pt x="56432" y="96196"/>
                </a:lnTo>
                <a:cubicBezTo>
                  <a:pt x="56498" y="95870"/>
                  <a:pt x="56563" y="95511"/>
                  <a:pt x="56628" y="95185"/>
                </a:cubicBezTo>
                <a:close/>
                <a:moveTo>
                  <a:pt x="91760" y="91825"/>
                </a:moveTo>
                <a:lnTo>
                  <a:pt x="91597" y="91923"/>
                </a:lnTo>
                <a:cubicBezTo>
                  <a:pt x="90390" y="92543"/>
                  <a:pt x="89313" y="93358"/>
                  <a:pt x="88335" y="94304"/>
                </a:cubicBezTo>
                <a:lnTo>
                  <a:pt x="88106" y="94565"/>
                </a:lnTo>
                <a:lnTo>
                  <a:pt x="90422" y="96848"/>
                </a:lnTo>
                <a:lnTo>
                  <a:pt x="90651" y="96620"/>
                </a:lnTo>
                <a:cubicBezTo>
                  <a:pt x="91368" y="95902"/>
                  <a:pt x="92184" y="95283"/>
                  <a:pt x="93097" y="94826"/>
                </a:cubicBezTo>
                <a:lnTo>
                  <a:pt x="93293" y="94728"/>
                </a:lnTo>
                <a:lnTo>
                  <a:pt x="91760" y="91825"/>
                </a:lnTo>
                <a:close/>
                <a:moveTo>
                  <a:pt x="56335" y="94728"/>
                </a:moveTo>
                <a:lnTo>
                  <a:pt x="56269" y="94924"/>
                </a:lnTo>
                <a:cubicBezTo>
                  <a:pt x="56171" y="95380"/>
                  <a:pt x="56106" y="95837"/>
                  <a:pt x="56008" y="96326"/>
                </a:cubicBezTo>
                <a:lnTo>
                  <a:pt x="55976" y="96522"/>
                </a:lnTo>
                <a:lnTo>
                  <a:pt x="59075" y="97077"/>
                </a:lnTo>
                <a:lnTo>
                  <a:pt x="59107" y="96881"/>
                </a:lnTo>
                <a:cubicBezTo>
                  <a:pt x="59172" y="96424"/>
                  <a:pt x="59270" y="96000"/>
                  <a:pt x="59368" y="95576"/>
                </a:cubicBezTo>
                <a:lnTo>
                  <a:pt x="59401" y="95380"/>
                </a:lnTo>
                <a:lnTo>
                  <a:pt x="56335" y="94728"/>
                </a:lnTo>
                <a:close/>
                <a:moveTo>
                  <a:pt x="72905" y="95902"/>
                </a:moveTo>
                <a:cubicBezTo>
                  <a:pt x="72873" y="96033"/>
                  <a:pt x="72808" y="96196"/>
                  <a:pt x="72775" y="96326"/>
                </a:cubicBezTo>
                <a:lnTo>
                  <a:pt x="75515" y="97142"/>
                </a:lnTo>
                <a:lnTo>
                  <a:pt x="75613" y="96783"/>
                </a:lnTo>
                <a:lnTo>
                  <a:pt x="72905" y="95902"/>
                </a:lnTo>
                <a:close/>
                <a:moveTo>
                  <a:pt x="97413" y="49202"/>
                </a:moveTo>
                <a:cubicBezTo>
                  <a:pt x="96751" y="49202"/>
                  <a:pt x="96082" y="49218"/>
                  <a:pt x="95413" y="49256"/>
                </a:cubicBezTo>
                <a:lnTo>
                  <a:pt x="95217" y="49256"/>
                </a:lnTo>
                <a:lnTo>
                  <a:pt x="95283" y="50789"/>
                </a:lnTo>
                <a:cubicBezTo>
                  <a:pt x="94467" y="50822"/>
                  <a:pt x="93684" y="50854"/>
                  <a:pt x="92934" y="50920"/>
                </a:cubicBezTo>
                <a:lnTo>
                  <a:pt x="92804" y="49419"/>
                </a:lnTo>
                <a:lnTo>
                  <a:pt x="92575" y="49452"/>
                </a:lnTo>
                <a:cubicBezTo>
                  <a:pt x="91466" y="49517"/>
                  <a:pt x="90324" y="49680"/>
                  <a:pt x="89215" y="49843"/>
                </a:cubicBezTo>
                <a:lnTo>
                  <a:pt x="89020" y="49876"/>
                </a:lnTo>
                <a:lnTo>
                  <a:pt x="89248" y="51376"/>
                </a:lnTo>
                <a:cubicBezTo>
                  <a:pt x="88465" y="51507"/>
                  <a:pt x="87682" y="51637"/>
                  <a:pt x="86932" y="51800"/>
                </a:cubicBezTo>
                <a:lnTo>
                  <a:pt x="86638" y="50300"/>
                </a:lnTo>
                <a:lnTo>
                  <a:pt x="86410" y="50332"/>
                </a:lnTo>
                <a:cubicBezTo>
                  <a:pt x="85334" y="50593"/>
                  <a:pt x="84192" y="50854"/>
                  <a:pt x="83115" y="51148"/>
                </a:cubicBezTo>
                <a:lnTo>
                  <a:pt x="82920" y="51213"/>
                </a:lnTo>
                <a:lnTo>
                  <a:pt x="83344" y="52681"/>
                </a:lnTo>
                <a:cubicBezTo>
                  <a:pt x="82593" y="52909"/>
                  <a:pt x="81811" y="53138"/>
                  <a:pt x="81093" y="53366"/>
                </a:cubicBezTo>
                <a:lnTo>
                  <a:pt x="80604" y="51931"/>
                </a:lnTo>
                <a:lnTo>
                  <a:pt x="80408" y="51996"/>
                </a:lnTo>
                <a:cubicBezTo>
                  <a:pt x="79332" y="52355"/>
                  <a:pt x="78255" y="52779"/>
                  <a:pt x="77211" y="53170"/>
                </a:cubicBezTo>
                <a:lnTo>
                  <a:pt x="77016" y="53268"/>
                </a:lnTo>
                <a:lnTo>
                  <a:pt x="77603" y="54671"/>
                </a:lnTo>
                <a:cubicBezTo>
                  <a:pt x="76885" y="54964"/>
                  <a:pt x="76167" y="55258"/>
                  <a:pt x="75450" y="55617"/>
                </a:cubicBezTo>
                <a:lnTo>
                  <a:pt x="74797" y="54214"/>
                </a:lnTo>
                <a:lnTo>
                  <a:pt x="74602" y="54312"/>
                </a:lnTo>
                <a:cubicBezTo>
                  <a:pt x="73590" y="54801"/>
                  <a:pt x="72579" y="55323"/>
                  <a:pt x="71568" y="55845"/>
                </a:cubicBezTo>
                <a:lnTo>
                  <a:pt x="71405" y="55943"/>
                </a:lnTo>
                <a:lnTo>
                  <a:pt x="72123" y="57280"/>
                </a:lnTo>
                <a:cubicBezTo>
                  <a:pt x="71438" y="57639"/>
                  <a:pt x="70752" y="58063"/>
                  <a:pt x="70067" y="58455"/>
                </a:cubicBezTo>
                <a:lnTo>
                  <a:pt x="69285" y="57183"/>
                </a:lnTo>
                <a:lnTo>
                  <a:pt x="69121" y="57280"/>
                </a:lnTo>
                <a:cubicBezTo>
                  <a:pt x="68143" y="57868"/>
                  <a:pt x="67197" y="58520"/>
                  <a:pt x="66251" y="59172"/>
                </a:cubicBezTo>
                <a:lnTo>
                  <a:pt x="66088" y="59270"/>
                </a:lnTo>
                <a:lnTo>
                  <a:pt x="66969" y="60510"/>
                </a:lnTo>
                <a:cubicBezTo>
                  <a:pt x="66349" y="60967"/>
                  <a:pt x="65696" y="61423"/>
                  <a:pt x="65077" y="61913"/>
                </a:cubicBezTo>
                <a:lnTo>
                  <a:pt x="64163" y="60738"/>
                </a:lnTo>
                <a:lnTo>
                  <a:pt x="64000" y="60869"/>
                </a:lnTo>
                <a:cubicBezTo>
                  <a:pt x="63119" y="61554"/>
                  <a:pt x="62239" y="62304"/>
                  <a:pt x="61391" y="63054"/>
                </a:cubicBezTo>
                <a:lnTo>
                  <a:pt x="61227" y="63185"/>
                </a:lnTo>
                <a:lnTo>
                  <a:pt x="62239" y="64294"/>
                </a:lnTo>
                <a:cubicBezTo>
                  <a:pt x="61652" y="64848"/>
                  <a:pt x="61097" y="65370"/>
                  <a:pt x="60542" y="65925"/>
                </a:cubicBezTo>
                <a:lnTo>
                  <a:pt x="59466" y="64848"/>
                </a:lnTo>
                <a:lnTo>
                  <a:pt x="59172" y="65142"/>
                </a:lnTo>
                <a:cubicBezTo>
                  <a:pt x="58422" y="65892"/>
                  <a:pt x="57672" y="66675"/>
                  <a:pt x="56987" y="67458"/>
                </a:cubicBezTo>
                <a:lnTo>
                  <a:pt x="56856" y="67621"/>
                </a:lnTo>
                <a:lnTo>
                  <a:pt x="57966" y="68600"/>
                </a:lnTo>
                <a:cubicBezTo>
                  <a:pt x="57444" y="69187"/>
                  <a:pt x="56954" y="69807"/>
                  <a:pt x="56465" y="70394"/>
                </a:cubicBezTo>
                <a:lnTo>
                  <a:pt x="55291" y="69448"/>
                </a:lnTo>
                <a:lnTo>
                  <a:pt x="55160" y="69611"/>
                </a:lnTo>
                <a:cubicBezTo>
                  <a:pt x="54475" y="70492"/>
                  <a:pt x="53758" y="71405"/>
                  <a:pt x="53105" y="72351"/>
                </a:cubicBezTo>
                <a:lnTo>
                  <a:pt x="53007" y="72514"/>
                </a:lnTo>
                <a:lnTo>
                  <a:pt x="54214" y="73362"/>
                </a:lnTo>
                <a:cubicBezTo>
                  <a:pt x="53790" y="74014"/>
                  <a:pt x="53333" y="74667"/>
                  <a:pt x="52909" y="75319"/>
                </a:cubicBezTo>
                <a:lnTo>
                  <a:pt x="51637" y="74504"/>
                </a:lnTo>
                <a:lnTo>
                  <a:pt x="51539" y="74699"/>
                </a:lnTo>
                <a:cubicBezTo>
                  <a:pt x="50952" y="75645"/>
                  <a:pt x="50365" y="76624"/>
                  <a:pt x="49811" y="77635"/>
                </a:cubicBezTo>
                <a:lnTo>
                  <a:pt x="49713" y="77798"/>
                </a:lnTo>
                <a:lnTo>
                  <a:pt x="51050" y="78516"/>
                </a:lnTo>
                <a:cubicBezTo>
                  <a:pt x="50691" y="79201"/>
                  <a:pt x="50332" y="79919"/>
                  <a:pt x="49974" y="80604"/>
                </a:cubicBezTo>
                <a:lnTo>
                  <a:pt x="48604" y="79951"/>
                </a:lnTo>
                <a:lnTo>
                  <a:pt x="48538" y="80147"/>
                </a:lnTo>
                <a:cubicBezTo>
                  <a:pt x="48049" y="81158"/>
                  <a:pt x="47560" y="82202"/>
                  <a:pt x="47136" y="83246"/>
                </a:cubicBezTo>
                <a:lnTo>
                  <a:pt x="47070" y="83442"/>
                </a:lnTo>
                <a:lnTo>
                  <a:pt x="48473" y="83996"/>
                </a:lnTo>
                <a:cubicBezTo>
                  <a:pt x="48212" y="84714"/>
                  <a:pt x="47919" y="85464"/>
                  <a:pt x="47658" y="86214"/>
                </a:cubicBezTo>
                <a:lnTo>
                  <a:pt x="46222" y="85725"/>
                </a:lnTo>
                <a:lnTo>
                  <a:pt x="46157" y="85888"/>
                </a:lnTo>
                <a:cubicBezTo>
                  <a:pt x="45798" y="86997"/>
                  <a:pt x="45439" y="88074"/>
                  <a:pt x="45146" y="89150"/>
                </a:cubicBezTo>
                <a:lnTo>
                  <a:pt x="45113" y="89346"/>
                </a:lnTo>
                <a:lnTo>
                  <a:pt x="46581" y="89770"/>
                </a:lnTo>
                <a:cubicBezTo>
                  <a:pt x="46353" y="90520"/>
                  <a:pt x="46157" y="91303"/>
                  <a:pt x="45994" y="92053"/>
                </a:cubicBezTo>
                <a:lnTo>
                  <a:pt x="44526" y="91727"/>
                </a:lnTo>
                <a:lnTo>
                  <a:pt x="44461" y="91923"/>
                </a:lnTo>
                <a:cubicBezTo>
                  <a:pt x="44233" y="92999"/>
                  <a:pt x="44004" y="94141"/>
                  <a:pt x="43841" y="95250"/>
                </a:cubicBezTo>
                <a:lnTo>
                  <a:pt x="43808" y="95446"/>
                </a:lnTo>
                <a:lnTo>
                  <a:pt x="45472" y="95707"/>
                </a:lnTo>
                <a:lnTo>
                  <a:pt x="47429" y="97305"/>
                </a:lnTo>
                <a:lnTo>
                  <a:pt x="47495" y="96979"/>
                </a:lnTo>
                <a:cubicBezTo>
                  <a:pt x="48962" y="85953"/>
                  <a:pt x="54018" y="75743"/>
                  <a:pt x="61913" y="67882"/>
                </a:cubicBezTo>
                <a:cubicBezTo>
                  <a:pt x="71340" y="58392"/>
                  <a:pt x="84157" y="53049"/>
                  <a:pt x="97536" y="53049"/>
                </a:cubicBezTo>
                <a:cubicBezTo>
                  <a:pt x="98046" y="53049"/>
                  <a:pt x="98556" y="53057"/>
                  <a:pt x="99067" y="53073"/>
                </a:cubicBezTo>
                <a:lnTo>
                  <a:pt x="99295" y="53073"/>
                </a:lnTo>
                <a:lnTo>
                  <a:pt x="99001" y="50952"/>
                </a:lnTo>
                <a:lnTo>
                  <a:pt x="99034" y="49223"/>
                </a:lnTo>
                <a:lnTo>
                  <a:pt x="98806" y="49223"/>
                </a:lnTo>
                <a:cubicBezTo>
                  <a:pt x="98346" y="49210"/>
                  <a:pt x="97881" y="49202"/>
                  <a:pt x="97413" y="49202"/>
                </a:cubicBezTo>
                <a:close/>
                <a:moveTo>
                  <a:pt x="122781" y="96261"/>
                </a:moveTo>
                <a:lnTo>
                  <a:pt x="120074" y="97077"/>
                </a:lnTo>
                <a:cubicBezTo>
                  <a:pt x="120106" y="97207"/>
                  <a:pt x="120139" y="97338"/>
                  <a:pt x="120172" y="97468"/>
                </a:cubicBezTo>
                <a:lnTo>
                  <a:pt x="122912" y="96685"/>
                </a:lnTo>
                <a:cubicBezTo>
                  <a:pt x="122879" y="96555"/>
                  <a:pt x="122846" y="96424"/>
                  <a:pt x="122781" y="96261"/>
                </a:cubicBezTo>
                <a:close/>
                <a:moveTo>
                  <a:pt x="64098" y="96783"/>
                </a:moveTo>
                <a:cubicBezTo>
                  <a:pt x="64000" y="97305"/>
                  <a:pt x="63902" y="97860"/>
                  <a:pt x="63804" y="98414"/>
                </a:cubicBezTo>
                <a:lnTo>
                  <a:pt x="64620" y="98512"/>
                </a:lnTo>
                <a:lnTo>
                  <a:pt x="64653" y="98512"/>
                </a:lnTo>
                <a:cubicBezTo>
                  <a:pt x="64718" y="97990"/>
                  <a:pt x="64848" y="97468"/>
                  <a:pt x="64914" y="96914"/>
                </a:cubicBezTo>
                <a:lnTo>
                  <a:pt x="64098" y="96783"/>
                </a:lnTo>
                <a:close/>
                <a:moveTo>
                  <a:pt x="106928" y="94598"/>
                </a:moveTo>
                <a:cubicBezTo>
                  <a:pt x="107776" y="95446"/>
                  <a:pt x="108526" y="96424"/>
                  <a:pt x="109113" y="97501"/>
                </a:cubicBezTo>
                <a:lnTo>
                  <a:pt x="106961" y="98642"/>
                </a:lnTo>
                <a:cubicBezTo>
                  <a:pt x="106471" y="97794"/>
                  <a:pt x="105917" y="97044"/>
                  <a:pt x="105232" y="96359"/>
                </a:cubicBezTo>
                <a:lnTo>
                  <a:pt x="106928" y="94598"/>
                </a:lnTo>
                <a:close/>
                <a:moveTo>
                  <a:pt x="72318" y="98023"/>
                </a:moveTo>
                <a:cubicBezTo>
                  <a:pt x="72286" y="98153"/>
                  <a:pt x="72253" y="98284"/>
                  <a:pt x="72220" y="98414"/>
                </a:cubicBezTo>
                <a:lnTo>
                  <a:pt x="75026" y="99001"/>
                </a:lnTo>
                <a:cubicBezTo>
                  <a:pt x="75058" y="98871"/>
                  <a:pt x="75091" y="98773"/>
                  <a:pt x="75124" y="98642"/>
                </a:cubicBezTo>
                <a:lnTo>
                  <a:pt x="72318" y="98023"/>
                </a:lnTo>
                <a:close/>
                <a:moveTo>
                  <a:pt x="106928" y="94010"/>
                </a:moveTo>
                <a:lnTo>
                  <a:pt x="104645" y="96359"/>
                </a:lnTo>
                <a:lnTo>
                  <a:pt x="104905" y="96620"/>
                </a:lnTo>
                <a:cubicBezTo>
                  <a:pt x="105623" y="97338"/>
                  <a:pt x="106210" y="98153"/>
                  <a:pt x="106700" y="99034"/>
                </a:cubicBezTo>
                <a:lnTo>
                  <a:pt x="106797" y="99197"/>
                </a:lnTo>
                <a:lnTo>
                  <a:pt x="109668" y="97664"/>
                </a:lnTo>
                <a:lnTo>
                  <a:pt x="109570" y="97501"/>
                </a:lnTo>
                <a:cubicBezTo>
                  <a:pt x="108950" y="96326"/>
                  <a:pt x="108167" y="95250"/>
                  <a:pt x="107221" y="94304"/>
                </a:cubicBezTo>
                <a:lnTo>
                  <a:pt x="106928" y="94010"/>
                </a:lnTo>
                <a:close/>
                <a:moveTo>
                  <a:pt x="9492" y="96522"/>
                </a:moveTo>
                <a:lnTo>
                  <a:pt x="14875" y="96914"/>
                </a:lnTo>
                <a:cubicBezTo>
                  <a:pt x="14809" y="97696"/>
                  <a:pt x="14744" y="98512"/>
                  <a:pt x="14712" y="99327"/>
                </a:cubicBezTo>
                <a:lnTo>
                  <a:pt x="9329" y="99099"/>
                </a:lnTo>
                <a:cubicBezTo>
                  <a:pt x="9395" y="98218"/>
                  <a:pt x="9427" y="97338"/>
                  <a:pt x="9492" y="96522"/>
                </a:cubicBezTo>
                <a:close/>
                <a:moveTo>
                  <a:pt x="123336" y="98382"/>
                </a:moveTo>
                <a:lnTo>
                  <a:pt x="120530" y="98969"/>
                </a:lnTo>
                <a:lnTo>
                  <a:pt x="120596" y="99360"/>
                </a:lnTo>
                <a:lnTo>
                  <a:pt x="123401" y="98806"/>
                </a:lnTo>
                <a:lnTo>
                  <a:pt x="123336" y="98382"/>
                </a:lnTo>
                <a:close/>
                <a:moveTo>
                  <a:pt x="9068" y="96033"/>
                </a:moveTo>
                <a:lnTo>
                  <a:pt x="9068" y="96261"/>
                </a:lnTo>
                <a:cubicBezTo>
                  <a:pt x="9003" y="97240"/>
                  <a:pt x="8938" y="98251"/>
                  <a:pt x="8905" y="99262"/>
                </a:cubicBezTo>
                <a:lnTo>
                  <a:pt x="8905" y="99458"/>
                </a:lnTo>
                <a:lnTo>
                  <a:pt x="15103" y="99752"/>
                </a:lnTo>
                <a:lnTo>
                  <a:pt x="15070" y="99556"/>
                </a:lnTo>
                <a:cubicBezTo>
                  <a:pt x="15136" y="98610"/>
                  <a:pt x="15201" y="97664"/>
                  <a:pt x="15266" y="96751"/>
                </a:cubicBezTo>
                <a:lnTo>
                  <a:pt x="15266" y="96522"/>
                </a:lnTo>
                <a:lnTo>
                  <a:pt x="9068" y="96033"/>
                </a:lnTo>
                <a:close/>
                <a:moveTo>
                  <a:pt x="139483" y="98610"/>
                </a:moveTo>
                <a:cubicBezTo>
                  <a:pt x="139515" y="98936"/>
                  <a:pt x="139548" y="99262"/>
                  <a:pt x="139580" y="99621"/>
                </a:cubicBezTo>
                <a:lnTo>
                  <a:pt x="137264" y="99817"/>
                </a:lnTo>
                <a:cubicBezTo>
                  <a:pt x="137232" y="99523"/>
                  <a:pt x="137199" y="99230"/>
                  <a:pt x="137167" y="98903"/>
                </a:cubicBezTo>
                <a:lnTo>
                  <a:pt x="139483" y="98610"/>
                </a:lnTo>
                <a:close/>
                <a:moveTo>
                  <a:pt x="131752" y="98349"/>
                </a:moveTo>
                <a:lnTo>
                  <a:pt x="130936" y="98479"/>
                </a:lnTo>
                <a:cubicBezTo>
                  <a:pt x="131001" y="99034"/>
                  <a:pt x="131067" y="99556"/>
                  <a:pt x="131132" y="100110"/>
                </a:cubicBezTo>
                <a:lnTo>
                  <a:pt x="131947" y="99980"/>
                </a:lnTo>
                <a:cubicBezTo>
                  <a:pt x="131882" y="99425"/>
                  <a:pt x="131817" y="98871"/>
                  <a:pt x="131752" y="98349"/>
                </a:cubicBezTo>
                <a:close/>
                <a:moveTo>
                  <a:pt x="171483" y="98414"/>
                </a:moveTo>
                <a:lnTo>
                  <a:pt x="170667" y="98479"/>
                </a:lnTo>
                <a:cubicBezTo>
                  <a:pt x="170732" y="99034"/>
                  <a:pt x="170765" y="99588"/>
                  <a:pt x="170765" y="100110"/>
                </a:cubicBezTo>
                <a:lnTo>
                  <a:pt x="171580" y="100045"/>
                </a:lnTo>
                <a:cubicBezTo>
                  <a:pt x="171548" y="99523"/>
                  <a:pt x="171515" y="98969"/>
                  <a:pt x="171483" y="98414"/>
                </a:cubicBezTo>
                <a:close/>
                <a:moveTo>
                  <a:pt x="139841" y="98153"/>
                </a:moveTo>
                <a:lnTo>
                  <a:pt x="136742" y="98545"/>
                </a:lnTo>
                <a:lnTo>
                  <a:pt x="136775" y="98740"/>
                </a:lnTo>
                <a:cubicBezTo>
                  <a:pt x="136808" y="99197"/>
                  <a:pt x="136873" y="99621"/>
                  <a:pt x="136906" y="100078"/>
                </a:cubicBezTo>
                <a:lnTo>
                  <a:pt x="136906" y="100273"/>
                </a:lnTo>
                <a:lnTo>
                  <a:pt x="140070" y="99980"/>
                </a:lnTo>
                <a:lnTo>
                  <a:pt x="140037" y="99784"/>
                </a:lnTo>
                <a:cubicBezTo>
                  <a:pt x="140004" y="99295"/>
                  <a:pt x="139939" y="98838"/>
                  <a:pt x="139874" y="98349"/>
                </a:cubicBezTo>
                <a:lnTo>
                  <a:pt x="139841" y="98153"/>
                </a:lnTo>
                <a:close/>
                <a:moveTo>
                  <a:pt x="55976" y="99393"/>
                </a:moveTo>
                <a:lnTo>
                  <a:pt x="58292" y="99654"/>
                </a:lnTo>
                <a:lnTo>
                  <a:pt x="58226" y="100567"/>
                </a:lnTo>
                <a:lnTo>
                  <a:pt x="55878" y="100404"/>
                </a:lnTo>
                <a:cubicBezTo>
                  <a:pt x="55910" y="100078"/>
                  <a:pt x="55943" y="99719"/>
                  <a:pt x="55976" y="99393"/>
                </a:cubicBezTo>
                <a:close/>
                <a:moveTo>
                  <a:pt x="71959" y="100143"/>
                </a:moveTo>
                <a:cubicBezTo>
                  <a:pt x="71927" y="100273"/>
                  <a:pt x="71927" y="100404"/>
                  <a:pt x="71894" y="100567"/>
                </a:cubicBezTo>
                <a:lnTo>
                  <a:pt x="74732" y="100926"/>
                </a:lnTo>
                <a:lnTo>
                  <a:pt x="74765" y="100534"/>
                </a:lnTo>
                <a:lnTo>
                  <a:pt x="71959" y="100143"/>
                </a:lnTo>
                <a:close/>
                <a:moveTo>
                  <a:pt x="86736" y="96979"/>
                </a:moveTo>
                <a:lnTo>
                  <a:pt x="88824" y="98316"/>
                </a:lnTo>
                <a:cubicBezTo>
                  <a:pt x="88302" y="99132"/>
                  <a:pt x="87943" y="100013"/>
                  <a:pt x="87682" y="100926"/>
                </a:cubicBezTo>
                <a:lnTo>
                  <a:pt x="85301" y="100339"/>
                </a:lnTo>
                <a:cubicBezTo>
                  <a:pt x="85627" y="99164"/>
                  <a:pt x="86116" y="98023"/>
                  <a:pt x="86736" y="96979"/>
                </a:cubicBezTo>
                <a:close/>
                <a:moveTo>
                  <a:pt x="55617" y="98936"/>
                </a:moveTo>
                <a:lnTo>
                  <a:pt x="55584" y="99164"/>
                </a:lnTo>
                <a:cubicBezTo>
                  <a:pt x="55519" y="99621"/>
                  <a:pt x="55486" y="100110"/>
                  <a:pt x="55454" y="100567"/>
                </a:cubicBezTo>
                <a:lnTo>
                  <a:pt x="55454" y="100795"/>
                </a:lnTo>
                <a:lnTo>
                  <a:pt x="58585" y="101024"/>
                </a:lnTo>
                <a:lnTo>
                  <a:pt x="58585" y="100828"/>
                </a:lnTo>
                <a:cubicBezTo>
                  <a:pt x="58618" y="100371"/>
                  <a:pt x="58651" y="99947"/>
                  <a:pt x="58716" y="99491"/>
                </a:cubicBezTo>
                <a:lnTo>
                  <a:pt x="58748" y="99295"/>
                </a:lnTo>
                <a:lnTo>
                  <a:pt x="55617" y="98936"/>
                </a:lnTo>
                <a:close/>
                <a:moveTo>
                  <a:pt x="123695" y="100502"/>
                </a:moveTo>
                <a:lnTo>
                  <a:pt x="120857" y="100861"/>
                </a:lnTo>
                <a:cubicBezTo>
                  <a:pt x="120857" y="100991"/>
                  <a:pt x="120889" y="101122"/>
                  <a:pt x="120889" y="101252"/>
                </a:cubicBezTo>
                <a:lnTo>
                  <a:pt x="123727" y="100926"/>
                </a:lnTo>
                <a:cubicBezTo>
                  <a:pt x="123727" y="100795"/>
                  <a:pt x="123695" y="100665"/>
                  <a:pt x="123695" y="100502"/>
                </a:cubicBezTo>
                <a:close/>
                <a:moveTo>
                  <a:pt x="187271" y="98545"/>
                </a:moveTo>
                <a:cubicBezTo>
                  <a:pt x="187336" y="99425"/>
                  <a:pt x="187369" y="100273"/>
                  <a:pt x="187369" y="101154"/>
                </a:cubicBezTo>
                <a:lnTo>
                  <a:pt x="181986" y="101285"/>
                </a:lnTo>
                <a:cubicBezTo>
                  <a:pt x="181986" y="100469"/>
                  <a:pt x="181954" y="99654"/>
                  <a:pt x="181921" y="98838"/>
                </a:cubicBezTo>
                <a:lnTo>
                  <a:pt x="187271" y="98545"/>
                </a:lnTo>
                <a:close/>
                <a:moveTo>
                  <a:pt x="86638" y="96424"/>
                </a:moveTo>
                <a:lnTo>
                  <a:pt x="86508" y="96587"/>
                </a:lnTo>
                <a:cubicBezTo>
                  <a:pt x="85758" y="97762"/>
                  <a:pt x="85203" y="99067"/>
                  <a:pt x="84844" y="100404"/>
                </a:cubicBezTo>
                <a:lnTo>
                  <a:pt x="84812" y="100600"/>
                </a:lnTo>
                <a:lnTo>
                  <a:pt x="87976" y="101415"/>
                </a:lnTo>
                <a:lnTo>
                  <a:pt x="88008" y="101219"/>
                </a:lnTo>
                <a:cubicBezTo>
                  <a:pt x="88269" y="100208"/>
                  <a:pt x="88693" y="99230"/>
                  <a:pt x="89281" y="98349"/>
                </a:cubicBezTo>
                <a:lnTo>
                  <a:pt x="89378" y="98186"/>
                </a:lnTo>
                <a:lnTo>
                  <a:pt x="86638" y="96424"/>
                </a:lnTo>
                <a:close/>
                <a:moveTo>
                  <a:pt x="162153" y="94174"/>
                </a:moveTo>
                <a:lnTo>
                  <a:pt x="161338" y="94304"/>
                </a:lnTo>
                <a:cubicBezTo>
                  <a:pt x="161695" y="96732"/>
                  <a:pt x="161914" y="99185"/>
                  <a:pt x="161994" y="101644"/>
                </a:cubicBezTo>
                <a:lnTo>
                  <a:pt x="161994" y="101644"/>
                </a:lnTo>
                <a:lnTo>
                  <a:pt x="162833" y="101619"/>
                </a:lnTo>
                <a:lnTo>
                  <a:pt x="162833" y="101619"/>
                </a:lnTo>
                <a:cubicBezTo>
                  <a:pt x="162752" y="99130"/>
                  <a:pt x="162525" y="96646"/>
                  <a:pt x="162153" y="94174"/>
                </a:cubicBezTo>
                <a:close/>
                <a:moveTo>
                  <a:pt x="187695" y="98153"/>
                </a:moveTo>
                <a:lnTo>
                  <a:pt x="181497" y="98479"/>
                </a:lnTo>
                <a:lnTo>
                  <a:pt x="181497" y="98675"/>
                </a:lnTo>
                <a:cubicBezTo>
                  <a:pt x="181530" y="99621"/>
                  <a:pt x="181595" y="100567"/>
                  <a:pt x="181595" y="101513"/>
                </a:cubicBezTo>
                <a:lnTo>
                  <a:pt x="181595" y="101709"/>
                </a:lnTo>
                <a:lnTo>
                  <a:pt x="187793" y="101578"/>
                </a:lnTo>
                <a:lnTo>
                  <a:pt x="187793" y="101383"/>
                </a:lnTo>
                <a:cubicBezTo>
                  <a:pt x="187793" y="100339"/>
                  <a:pt x="187727" y="99327"/>
                  <a:pt x="187695" y="98349"/>
                </a:cubicBezTo>
                <a:lnTo>
                  <a:pt x="187695" y="98153"/>
                </a:lnTo>
                <a:close/>
                <a:moveTo>
                  <a:pt x="159739" y="75841"/>
                </a:moveTo>
                <a:lnTo>
                  <a:pt x="150051" y="80180"/>
                </a:lnTo>
                <a:lnTo>
                  <a:pt x="150149" y="80375"/>
                </a:lnTo>
                <a:cubicBezTo>
                  <a:pt x="153216" y="87193"/>
                  <a:pt x="154879" y="94565"/>
                  <a:pt x="155107" y="102068"/>
                </a:cubicBezTo>
                <a:lnTo>
                  <a:pt x="155107" y="102263"/>
                </a:lnTo>
                <a:lnTo>
                  <a:pt x="162005" y="102050"/>
                </a:lnTo>
                <a:lnTo>
                  <a:pt x="162005" y="102050"/>
                </a:lnTo>
                <a:cubicBezTo>
                  <a:pt x="162002" y="101915"/>
                  <a:pt x="161998" y="101780"/>
                  <a:pt x="161994" y="101644"/>
                </a:cubicBezTo>
                <a:lnTo>
                  <a:pt x="161994" y="101644"/>
                </a:lnTo>
                <a:lnTo>
                  <a:pt x="155499" y="101839"/>
                </a:lnTo>
                <a:cubicBezTo>
                  <a:pt x="155271" y="94435"/>
                  <a:pt x="153607" y="87160"/>
                  <a:pt x="150606" y="80375"/>
                </a:cubicBezTo>
                <a:lnTo>
                  <a:pt x="159544" y="76396"/>
                </a:lnTo>
                <a:cubicBezTo>
                  <a:pt x="163067" y="84322"/>
                  <a:pt x="165024" y="92869"/>
                  <a:pt x="165285" y="101546"/>
                </a:cubicBezTo>
                <a:lnTo>
                  <a:pt x="162833" y="101619"/>
                </a:lnTo>
                <a:lnTo>
                  <a:pt x="162833" y="101619"/>
                </a:lnTo>
                <a:cubicBezTo>
                  <a:pt x="162838" y="101754"/>
                  <a:pt x="162842" y="101889"/>
                  <a:pt x="162845" y="102024"/>
                </a:cubicBezTo>
                <a:lnTo>
                  <a:pt x="162845" y="102024"/>
                </a:lnTo>
                <a:lnTo>
                  <a:pt x="165676" y="101937"/>
                </a:lnTo>
                <a:lnTo>
                  <a:pt x="165676" y="101709"/>
                </a:lnTo>
                <a:cubicBezTo>
                  <a:pt x="165448" y="92869"/>
                  <a:pt x="163458" y="84127"/>
                  <a:pt x="159837" y="76037"/>
                </a:cubicBezTo>
                <a:lnTo>
                  <a:pt x="159739" y="75841"/>
                </a:lnTo>
                <a:close/>
                <a:moveTo>
                  <a:pt x="71731" y="102263"/>
                </a:moveTo>
                <a:cubicBezTo>
                  <a:pt x="71731" y="102426"/>
                  <a:pt x="71731" y="102557"/>
                  <a:pt x="71731" y="102720"/>
                </a:cubicBezTo>
                <a:lnTo>
                  <a:pt x="74569" y="102818"/>
                </a:lnTo>
                <a:cubicBezTo>
                  <a:pt x="74569" y="102687"/>
                  <a:pt x="74569" y="102557"/>
                  <a:pt x="74602" y="102426"/>
                </a:cubicBezTo>
                <a:lnTo>
                  <a:pt x="71731" y="102263"/>
                </a:lnTo>
                <a:close/>
                <a:moveTo>
                  <a:pt x="123890" y="102655"/>
                </a:moveTo>
                <a:lnTo>
                  <a:pt x="121020" y="102785"/>
                </a:lnTo>
                <a:lnTo>
                  <a:pt x="121020" y="103177"/>
                </a:lnTo>
                <a:lnTo>
                  <a:pt x="123890" y="103079"/>
                </a:lnTo>
                <a:lnTo>
                  <a:pt x="123890" y="102655"/>
                </a:lnTo>
                <a:close/>
                <a:moveTo>
                  <a:pt x="171678" y="102100"/>
                </a:moveTo>
                <a:lnTo>
                  <a:pt x="170863" y="102133"/>
                </a:lnTo>
                <a:lnTo>
                  <a:pt x="170863" y="103764"/>
                </a:lnTo>
                <a:lnTo>
                  <a:pt x="171678" y="103764"/>
                </a:lnTo>
                <a:cubicBezTo>
                  <a:pt x="171678" y="103209"/>
                  <a:pt x="171678" y="102655"/>
                  <a:pt x="171678" y="102100"/>
                </a:cubicBezTo>
                <a:close/>
                <a:moveTo>
                  <a:pt x="63446" y="102133"/>
                </a:moveTo>
                <a:cubicBezTo>
                  <a:pt x="63413" y="102655"/>
                  <a:pt x="63413" y="103209"/>
                  <a:pt x="63413" y="103764"/>
                </a:cubicBezTo>
                <a:lnTo>
                  <a:pt x="64229" y="103796"/>
                </a:lnTo>
                <a:cubicBezTo>
                  <a:pt x="64229" y="103242"/>
                  <a:pt x="64229" y="102720"/>
                  <a:pt x="64261" y="102165"/>
                </a:cubicBezTo>
                <a:lnTo>
                  <a:pt x="63446" y="102133"/>
                </a:lnTo>
                <a:close/>
                <a:moveTo>
                  <a:pt x="139809" y="102850"/>
                </a:moveTo>
                <a:lnTo>
                  <a:pt x="139809" y="103862"/>
                </a:lnTo>
                <a:lnTo>
                  <a:pt x="137460" y="103862"/>
                </a:lnTo>
                <a:cubicBezTo>
                  <a:pt x="137460" y="103535"/>
                  <a:pt x="137460" y="103242"/>
                  <a:pt x="137460" y="102883"/>
                </a:cubicBezTo>
                <a:lnTo>
                  <a:pt x="139809" y="102850"/>
                </a:lnTo>
                <a:close/>
                <a:moveTo>
                  <a:pt x="110288" y="100371"/>
                </a:moveTo>
                <a:cubicBezTo>
                  <a:pt x="110581" y="101480"/>
                  <a:pt x="110712" y="102622"/>
                  <a:pt x="110712" y="103764"/>
                </a:cubicBezTo>
                <a:lnTo>
                  <a:pt x="110712" y="103992"/>
                </a:lnTo>
                <a:lnTo>
                  <a:pt x="108265" y="103894"/>
                </a:lnTo>
                <a:lnTo>
                  <a:pt x="108265" y="103764"/>
                </a:lnTo>
                <a:cubicBezTo>
                  <a:pt x="108265" y="102850"/>
                  <a:pt x="108167" y="101937"/>
                  <a:pt x="107939" y="101056"/>
                </a:cubicBezTo>
                <a:lnTo>
                  <a:pt x="110288" y="100371"/>
                </a:lnTo>
                <a:close/>
                <a:moveTo>
                  <a:pt x="140200" y="102426"/>
                </a:moveTo>
                <a:lnTo>
                  <a:pt x="137069" y="102492"/>
                </a:lnTo>
                <a:lnTo>
                  <a:pt x="137069" y="102720"/>
                </a:lnTo>
                <a:lnTo>
                  <a:pt x="137069" y="104025"/>
                </a:lnTo>
                <a:lnTo>
                  <a:pt x="137069" y="104253"/>
                </a:lnTo>
                <a:lnTo>
                  <a:pt x="140200" y="104253"/>
                </a:lnTo>
                <a:lnTo>
                  <a:pt x="140200" y="104057"/>
                </a:lnTo>
                <a:lnTo>
                  <a:pt x="140200" y="102622"/>
                </a:lnTo>
                <a:lnTo>
                  <a:pt x="140200" y="102426"/>
                </a:lnTo>
                <a:close/>
                <a:moveTo>
                  <a:pt x="110549" y="99882"/>
                </a:moveTo>
                <a:lnTo>
                  <a:pt x="107417" y="100763"/>
                </a:lnTo>
                <a:lnTo>
                  <a:pt x="107450" y="100958"/>
                </a:lnTo>
                <a:cubicBezTo>
                  <a:pt x="107743" y="101872"/>
                  <a:pt x="107874" y="102818"/>
                  <a:pt x="107874" y="103764"/>
                </a:cubicBezTo>
                <a:lnTo>
                  <a:pt x="107874" y="104090"/>
                </a:lnTo>
                <a:lnTo>
                  <a:pt x="107874" y="104286"/>
                </a:lnTo>
                <a:lnTo>
                  <a:pt x="111136" y="104416"/>
                </a:lnTo>
                <a:lnTo>
                  <a:pt x="111136" y="104416"/>
                </a:lnTo>
                <a:lnTo>
                  <a:pt x="111103" y="104188"/>
                </a:lnTo>
                <a:lnTo>
                  <a:pt x="111103" y="103731"/>
                </a:lnTo>
                <a:cubicBezTo>
                  <a:pt x="111103" y="102492"/>
                  <a:pt x="110940" y="101252"/>
                  <a:pt x="110614" y="100078"/>
                </a:cubicBezTo>
                <a:lnTo>
                  <a:pt x="110549" y="99882"/>
                </a:lnTo>
                <a:close/>
                <a:moveTo>
                  <a:pt x="55747" y="103633"/>
                </a:moveTo>
                <a:lnTo>
                  <a:pt x="58096" y="103666"/>
                </a:lnTo>
                <a:lnTo>
                  <a:pt x="58096" y="104579"/>
                </a:lnTo>
                <a:lnTo>
                  <a:pt x="55747" y="104645"/>
                </a:lnTo>
                <a:lnTo>
                  <a:pt x="55747" y="103633"/>
                </a:lnTo>
                <a:close/>
                <a:moveTo>
                  <a:pt x="74569" y="104351"/>
                </a:moveTo>
                <a:lnTo>
                  <a:pt x="71731" y="104416"/>
                </a:lnTo>
                <a:lnTo>
                  <a:pt x="71731" y="104840"/>
                </a:lnTo>
                <a:lnTo>
                  <a:pt x="74569" y="104742"/>
                </a:lnTo>
                <a:lnTo>
                  <a:pt x="74569" y="104351"/>
                </a:lnTo>
                <a:close/>
                <a:moveTo>
                  <a:pt x="55356" y="103209"/>
                </a:moveTo>
                <a:lnTo>
                  <a:pt x="55356" y="103438"/>
                </a:lnTo>
                <a:lnTo>
                  <a:pt x="55356" y="104840"/>
                </a:lnTo>
                <a:lnTo>
                  <a:pt x="55356" y="105069"/>
                </a:lnTo>
                <a:lnTo>
                  <a:pt x="58520" y="104971"/>
                </a:lnTo>
                <a:lnTo>
                  <a:pt x="58520" y="104775"/>
                </a:lnTo>
                <a:lnTo>
                  <a:pt x="58520" y="103438"/>
                </a:lnTo>
                <a:lnTo>
                  <a:pt x="58520" y="103242"/>
                </a:lnTo>
                <a:lnTo>
                  <a:pt x="55356" y="103209"/>
                </a:lnTo>
                <a:close/>
                <a:moveTo>
                  <a:pt x="120987" y="104677"/>
                </a:moveTo>
                <a:lnTo>
                  <a:pt x="120987" y="105069"/>
                </a:lnTo>
                <a:lnTo>
                  <a:pt x="123825" y="105232"/>
                </a:lnTo>
                <a:lnTo>
                  <a:pt x="123858" y="105232"/>
                </a:lnTo>
                <a:cubicBezTo>
                  <a:pt x="123858" y="105101"/>
                  <a:pt x="123858" y="104938"/>
                  <a:pt x="123825" y="104775"/>
                </a:cubicBezTo>
                <a:lnTo>
                  <a:pt x="120987" y="104677"/>
                </a:lnTo>
                <a:close/>
                <a:moveTo>
                  <a:pt x="132143" y="103731"/>
                </a:moveTo>
                <a:lnTo>
                  <a:pt x="131328" y="103764"/>
                </a:lnTo>
                <a:cubicBezTo>
                  <a:pt x="131328" y="104286"/>
                  <a:pt x="131328" y="104840"/>
                  <a:pt x="131295" y="105362"/>
                </a:cubicBezTo>
                <a:lnTo>
                  <a:pt x="132110" y="105395"/>
                </a:lnTo>
                <a:cubicBezTo>
                  <a:pt x="132143" y="104840"/>
                  <a:pt x="132176" y="104318"/>
                  <a:pt x="132143" y="103764"/>
                </a:cubicBezTo>
                <a:lnTo>
                  <a:pt x="132143" y="103731"/>
                </a:lnTo>
                <a:close/>
                <a:moveTo>
                  <a:pt x="74699" y="106243"/>
                </a:moveTo>
                <a:lnTo>
                  <a:pt x="71862" y="106569"/>
                </a:lnTo>
                <a:lnTo>
                  <a:pt x="71894" y="106993"/>
                </a:lnTo>
                <a:lnTo>
                  <a:pt x="74732" y="106634"/>
                </a:lnTo>
                <a:cubicBezTo>
                  <a:pt x="74732" y="106504"/>
                  <a:pt x="74699" y="106373"/>
                  <a:pt x="74699" y="106243"/>
                </a:cubicBezTo>
                <a:close/>
                <a:moveTo>
                  <a:pt x="84877" y="103405"/>
                </a:moveTo>
                <a:lnTo>
                  <a:pt x="87291" y="103503"/>
                </a:lnTo>
                <a:lnTo>
                  <a:pt x="87291" y="103764"/>
                </a:lnTo>
                <a:cubicBezTo>
                  <a:pt x="87291" y="104645"/>
                  <a:pt x="87421" y="105493"/>
                  <a:pt x="87617" y="106341"/>
                </a:cubicBezTo>
                <a:lnTo>
                  <a:pt x="85268" y="106993"/>
                </a:lnTo>
                <a:cubicBezTo>
                  <a:pt x="85007" y="105949"/>
                  <a:pt x="84844" y="104840"/>
                  <a:pt x="84877" y="103764"/>
                </a:cubicBezTo>
                <a:lnTo>
                  <a:pt x="84877" y="103405"/>
                </a:lnTo>
                <a:close/>
                <a:moveTo>
                  <a:pt x="120857" y="106569"/>
                </a:moveTo>
                <a:lnTo>
                  <a:pt x="120791" y="106961"/>
                </a:lnTo>
                <a:lnTo>
                  <a:pt x="123629" y="107352"/>
                </a:lnTo>
                <a:lnTo>
                  <a:pt x="123629" y="107385"/>
                </a:lnTo>
                <a:cubicBezTo>
                  <a:pt x="123662" y="107254"/>
                  <a:pt x="123662" y="107091"/>
                  <a:pt x="123695" y="106928"/>
                </a:cubicBezTo>
                <a:lnTo>
                  <a:pt x="120857" y="106569"/>
                </a:lnTo>
                <a:close/>
                <a:moveTo>
                  <a:pt x="170830" y="105754"/>
                </a:moveTo>
                <a:cubicBezTo>
                  <a:pt x="170830" y="106308"/>
                  <a:pt x="170798" y="106863"/>
                  <a:pt x="170765" y="107385"/>
                </a:cubicBezTo>
                <a:lnTo>
                  <a:pt x="171548" y="107447"/>
                </a:lnTo>
                <a:lnTo>
                  <a:pt x="171548" y="107447"/>
                </a:lnTo>
                <a:cubicBezTo>
                  <a:pt x="171581" y="106894"/>
                  <a:pt x="171613" y="106340"/>
                  <a:pt x="171646" y="105786"/>
                </a:cubicBezTo>
                <a:lnTo>
                  <a:pt x="170830" y="105754"/>
                </a:lnTo>
                <a:close/>
                <a:moveTo>
                  <a:pt x="171548" y="107447"/>
                </a:moveTo>
                <a:lnTo>
                  <a:pt x="171548" y="107447"/>
                </a:lnTo>
                <a:cubicBezTo>
                  <a:pt x="171548" y="107448"/>
                  <a:pt x="171548" y="107449"/>
                  <a:pt x="171548" y="107450"/>
                </a:cubicBezTo>
                <a:lnTo>
                  <a:pt x="171580" y="107450"/>
                </a:lnTo>
                <a:lnTo>
                  <a:pt x="171548" y="107447"/>
                </a:lnTo>
                <a:close/>
                <a:moveTo>
                  <a:pt x="84453" y="102981"/>
                </a:moveTo>
                <a:lnTo>
                  <a:pt x="84453" y="103177"/>
                </a:lnTo>
                <a:lnTo>
                  <a:pt x="84453" y="103764"/>
                </a:lnTo>
                <a:cubicBezTo>
                  <a:pt x="84453" y="104938"/>
                  <a:pt x="84616" y="106145"/>
                  <a:pt x="84942" y="107319"/>
                </a:cubicBezTo>
                <a:lnTo>
                  <a:pt x="84975" y="107515"/>
                </a:lnTo>
                <a:lnTo>
                  <a:pt x="88139" y="106634"/>
                </a:lnTo>
                <a:lnTo>
                  <a:pt x="88074" y="106439"/>
                </a:lnTo>
                <a:cubicBezTo>
                  <a:pt x="87845" y="105558"/>
                  <a:pt x="87715" y="104677"/>
                  <a:pt x="87715" y="103764"/>
                </a:cubicBezTo>
                <a:lnTo>
                  <a:pt x="87715" y="103307"/>
                </a:lnTo>
                <a:lnTo>
                  <a:pt x="87715" y="103111"/>
                </a:lnTo>
                <a:lnTo>
                  <a:pt x="84453" y="102981"/>
                </a:lnTo>
                <a:close/>
                <a:moveTo>
                  <a:pt x="14646" y="105395"/>
                </a:moveTo>
                <a:cubicBezTo>
                  <a:pt x="14646" y="106210"/>
                  <a:pt x="14679" y="106993"/>
                  <a:pt x="14744" y="107809"/>
                </a:cubicBezTo>
                <a:lnTo>
                  <a:pt x="9362" y="108102"/>
                </a:lnTo>
                <a:cubicBezTo>
                  <a:pt x="9297" y="107254"/>
                  <a:pt x="9264" y="106373"/>
                  <a:pt x="9264" y="105493"/>
                </a:cubicBezTo>
                <a:lnTo>
                  <a:pt x="14646" y="105395"/>
                </a:lnTo>
                <a:close/>
                <a:moveTo>
                  <a:pt x="137362" y="106928"/>
                </a:moveTo>
                <a:lnTo>
                  <a:pt x="139678" y="107091"/>
                </a:lnTo>
                <a:cubicBezTo>
                  <a:pt x="139646" y="107417"/>
                  <a:pt x="139613" y="107776"/>
                  <a:pt x="139580" y="108102"/>
                </a:cubicBezTo>
                <a:lnTo>
                  <a:pt x="137268" y="107842"/>
                </a:lnTo>
                <a:lnTo>
                  <a:pt x="137268" y="107842"/>
                </a:lnTo>
                <a:cubicBezTo>
                  <a:pt x="137299" y="107528"/>
                  <a:pt x="137331" y="107243"/>
                  <a:pt x="137362" y="106928"/>
                </a:cubicBezTo>
                <a:close/>
                <a:moveTo>
                  <a:pt x="15038" y="104971"/>
                </a:moveTo>
                <a:lnTo>
                  <a:pt x="8840" y="105101"/>
                </a:lnTo>
                <a:lnTo>
                  <a:pt x="8840" y="105297"/>
                </a:lnTo>
                <a:cubicBezTo>
                  <a:pt x="8873" y="106308"/>
                  <a:pt x="8905" y="107319"/>
                  <a:pt x="8970" y="108331"/>
                </a:cubicBezTo>
                <a:lnTo>
                  <a:pt x="8970" y="108526"/>
                </a:lnTo>
                <a:lnTo>
                  <a:pt x="15168" y="108200"/>
                </a:lnTo>
                <a:lnTo>
                  <a:pt x="15168" y="107972"/>
                </a:lnTo>
                <a:cubicBezTo>
                  <a:pt x="15103" y="107058"/>
                  <a:pt x="15070" y="106112"/>
                  <a:pt x="15038" y="105166"/>
                </a:cubicBezTo>
                <a:lnTo>
                  <a:pt x="15038" y="104971"/>
                </a:lnTo>
                <a:close/>
                <a:moveTo>
                  <a:pt x="136971" y="106471"/>
                </a:moveTo>
                <a:lnTo>
                  <a:pt x="136971" y="106700"/>
                </a:lnTo>
                <a:cubicBezTo>
                  <a:pt x="136938" y="107124"/>
                  <a:pt x="136873" y="107580"/>
                  <a:pt x="136840" y="108004"/>
                </a:cubicBezTo>
                <a:lnTo>
                  <a:pt x="136808" y="108200"/>
                </a:lnTo>
                <a:lnTo>
                  <a:pt x="139939" y="108559"/>
                </a:lnTo>
                <a:lnTo>
                  <a:pt x="139972" y="108331"/>
                </a:lnTo>
                <a:cubicBezTo>
                  <a:pt x="140004" y="107874"/>
                  <a:pt x="140070" y="107385"/>
                  <a:pt x="140102" y="106928"/>
                </a:cubicBezTo>
                <a:lnTo>
                  <a:pt x="140102" y="106700"/>
                </a:lnTo>
                <a:lnTo>
                  <a:pt x="136971" y="106471"/>
                </a:lnTo>
                <a:close/>
                <a:moveTo>
                  <a:pt x="24856" y="107417"/>
                </a:moveTo>
                <a:lnTo>
                  <a:pt x="24041" y="107450"/>
                </a:lnTo>
                <a:cubicBezTo>
                  <a:pt x="24073" y="107874"/>
                  <a:pt x="24106" y="108298"/>
                  <a:pt x="24139" y="108722"/>
                </a:cubicBezTo>
                <a:lnTo>
                  <a:pt x="24954" y="108689"/>
                </a:lnTo>
                <a:cubicBezTo>
                  <a:pt x="24922" y="108265"/>
                  <a:pt x="24889" y="107841"/>
                  <a:pt x="24856" y="107417"/>
                </a:cubicBezTo>
                <a:close/>
                <a:moveTo>
                  <a:pt x="58259" y="107678"/>
                </a:moveTo>
                <a:cubicBezTo>
                  <a:pt x="58292" y="107972"/>
                  <a:pt x="58324" y="108298"/>
                  <a:pt x="58357" y="108592"/>
                </a:cubicBezTo>
                <a:lnTo>
                  <a:pt x="56041" y="108885"/>
                </a:lnTo>
                <a:cubicBezTo>
                  <a:pt x="56008" y="108559"/>
                  <a:pt x="55976" y="108200"/>
                  <a:pt x="55943" y="107874"/>
                </a:cubicBezTo>
                <a:lnTo>
                  <a:pt x="58259" y="107678"/>
                </a:lnTo>
                <a:close/>
                <a:moveTo>
                  <a:pt x="74960" y="108167"/>
                </a:moveTo>
                <a:lnTo>
                  <a:pt x="72155" y="108722"/>
                </a:lnTo>
                <a:lnTo>
                  <a:pt x="72253" y="109113"/>
                </a:lnTo>
                <a:lnTo>
                  <a:pt x="75058" y="108559"/>
                </a:lnTo>
                <a:cubicBezTo>
                  <a:pt x="75026" y="108428"/>
                  <a:pt x="74993" y="108298"/>
                  <a:pt x="74960" y="108167"/>
                </a:cubicBezTo>
                <a:close/>
                <a:moveTo>
                  <a:pt x="64424" y="107417"/>
                </a:moveTo>
                <a:lnTo>
                  <a:pt x="63609" y="107515"/>
                </a:lnTo>
                <a:cubicBezTo>
                  <a:pt x="63674" y="108037"/>
                  <a:pt x="63739" y="108592"/>
                  <a:pt x="63804" y="109146"/>
                </a:cubicBezTo>
                <a:lnTo>
                  <a:pt x="64620" y="109016"/>
                </a:lnTo>
                <a:cubicBezTo>
                  <a:pt x="64555" y="108494"/>
                  <a:pt x="64457" y="107939"/>
                  <a:pt x="64424" y="107417"/>
                </a:cubicBezTo>
                <a:close/>
                <a:moveTo>
                  <a:pt x="58651" y="107221"/>
                </a:moveTo>
                <a:lnTo>
                  <a:pt x="55486" y="107515"/>
                </a:lnTo>
                <a:lnTo>
                  <a:pt x="55519" y="107711"/>
                </a:lnTo>
                <a:cubicBezTo>
                  <a:pt x="55552" y="108200"/>
                  <a:pt x="55617" y="108657"/>
                  <a:pt x="55682" y="109146"/>
                </a:cubicBezTo>
                <a:lnTo>
                  <a:pt x="55715" y="109342"/>
                </a:lnTo>
                <a:lnTo>
                  <a:pt x="58814" y="108950"/>
                </a:lnTo>
                <a:lnTo>
                  <a:pt x="58814" y="108755"/>
                </a:lnTo>
                <a:cubicBezTo>
                  <a:pt x="58748" y="108298"/>
                  <a:pt x="58683" y="107874"/>
                  <a:pt x="58651" y="107417"/>
                </a:cubicBezTo>
                <a:lnTo>
                  <a:pt x="58651" y="107221"/>
                </a:lnTo>
                <a:close/>
                <a:moveTo>
                  <a:pt x="120530" y="108494"/>
                </a:moveTo>
                <a:cubicBezTo>
                  <a:pt x="120530" y="108624"/>
                  <a:pt x="120498" y="108722"/>
                  <a:pt x="120465" y="108852"/>
                </a:cubicBezTo>
                <a:lnTo>
                  <a:pt x="123238" y="109472"/>
                </a:lnTo>
                <a:lnTo>
                  <a:pt x="123238" y="109505"/>
                </a:lnTo>
                <a:cubicBezTo>
                  <a:pt x="123270" y="109374"/>
                  <a:pt x="123303" y="109211"/>
                  <a:pt x="123336" y="109048"/>
                </a:cubicBezTo>
                <a:lnTo>
                  <a:pt x="120530" y="108494"/>
                </a:lnTo>
                <a:close/>
                <a:moveTo>
                  <a:pt x="107939" y="106504"/>
                </a:moveTo>
                <a:lnTo>
                  <a:pt x="110320" y="107091"/>
                </a:lnTo>
                <a:cubicBezTo>
                  <a:pt x="109994" y="108265"/>
                  <a:pt x="109538" y="109374"/>
                  <a:pt x="108918" y="110418"/>
                </a:cubicBezTo>
                <a:lnTo>
                  <a:pt x="106830" y="109146"/>
                </a:lnTo>
                <a:lnTo>
                  <a:pt x="106830" y="109113"/>
                </a:lnTo>
                <a:cubicBezTo>
                  <a:pt x="107319" y="108298"/>
                  <a:pt x="107678" y="107417"/>
                  <a:pt x="107939" y="106504"/>
                </a:cubicBezTo>
                <a:close/>
                <a:moveTo>
                  <a:pt x="130904" y="108950"/>
                </a:moveTo>
                <a:cubicBezTo>
                  <a:pt x="130838" y="109505"/>
                  <a:pt x="130740" y="110027"/>
                  <a:pt x="130610" y="110549"/>
                </a:cubicBezTo>
                <a:lnTo>
                  <a:pt x="131425" y="110712"/>
                </a:lnTo>
                <a:lnTo>
                  <a:pt x="131458" y="110744"/>
                </a:lnTo>
                <a:cubicBezTo>
                  <a:pt x="131556" y="110190"/>
                  <a:pt x="131654" y="109668"/>
                  <a:pt x="131719" y="109081"/>
                </a:cubicBezTo>
                <a:lnTo>
                  <a:pt x="130904" y="108950"/>
                </a:lnTo>
                <a:close/>
                <a:moveTo>
                  <a:pt x="107646" y="106015"/>
                </a:moveTo>
                <a:lnTo>
                  <a:pt x="107580" y="106210"/>
                </a:lnTo>
                <a:cubicBezTo>
                  <a:pt x="107352" y="107221"/>
                  <a:pt x="106928" y="108200"/>
                  <a:pt x="106373" y="109113"/>
                </a:cubicBezTo>
                <a:lnTo>
                  <a:pt x="106276" y="109277"/>
                </a:lnTo>
                <a:lnTo>
                  <a:pt x="109048" y="110973"/>
                </a:lnTo>
                <a:lnTo>
                  <a:pt x="109113" y="110842"/>
                </a:lnTo>
                <a:cubicBezTo>
                  <a:pt x="109864" y="109635"/>
                  <a:pt x="110418" y="108331"/>
                  <a:pt x="110744" y="106993"/>
                </a:cubicBezTo>
                <a:lnTo>
                  <a:pt x="110810" y="106797"/>
                </a:lnTo>
                <a:lnTo>
                  <a:pt x="107646" y="106015"/>
                </a:lnTo>
                <a:close/>
                <a:moveTo>
                  <a:pt x="170635" y="109407"/>
                </a:moveTo>
                <a:cubicBezTo>
                  <a:pt x="170602" y="109962"/>
                  <a:pt x="170569" y="110483"/>
                  <a:pt x="170504" y="111038"/>
                </a:cubicBezTo>
                <a:lnTo>
                  <a:pt x="171287" y="111101"/>
                </a:lnTo>
                <a:lnTo>
                  <a:pt x="171287" y="111101"/>
                </a:lnTo>
                <a:cubicBezTo>
                  <a:pt x="171352" y="110580"/>
                  <a:pt x="171385" y="110026"/>
                  <a:pt x="171450" y="109472"/>
                </a:cubicBezTo>
                <a:lnTo>
                  <a:pt x="170635" y="109407"/>
                </a:lnTo>
                <a:close/>
                <a:moveTo>
                  <a:pt x="171287" y="111101"/>
                </a:moveTo>
                <a:cubicBezTo>
                  <a:pt x="171287" y="111102"/>
                  <a:pt x="171287" y="111102"/>
                  <a:pt x="171287" y="111103"/>
                </a:cubicBezTo>
                <a:lnTo>
                  <a:pt x="171320" y="111103"/>
                </a:lnTo>
                <a:lnTo>
                  <a:pt x="171287" y="111101"/>
                </a:lnTo>
                <a:close/>
                <a:moveTo>
                  <a:pt x="75417" y="110027"/>
                </a:moveTo>
                <a:lnTo>
                  <a:pt x="72677" y="110810"/>
                </a:lnTo>
                <a:cubicBezTo>
                  <a:pt x="72710" y="110940"/>
                  <a:pt x="72742" y="111071"/>
                  <a:pt x="72775" y="111201"/>
                </a:cubicBezTo>
                <a:lnTo>
                  <a:pt x="75515" y="110386"/>
                </a:lnTo>
                <a:cubicBezTo>
                  <a:pt x="75482" y="110288"/>
                  <a:pt x="75450" y="110157"/>
                  <a:pt x="75417" y="110027"/>
                </a:cubicBezTo>
                <a:close/>
                <a:moveTo>
                  <a:pt x="120074" y="110353"/>
                </a:moveTo>
                <a:lnTo>
                  <a:pt x="119976" y="110712"/>
                </a:lnTo>
                <a:lnTo>
                  <a:pt x="122683" y="111560"/>
                </a:lnTo>
                <a:lnTo>
                  <a:pt x="122814" y="111168"/>
                </a:lnTo>
                <a:lnTo>
                  <a:pt x="120074" y="110353"/>
                </a:lnTo>
                <a:close/>
                <a:moveTo>
                  <a:pt x="136808" y="110908"/>
                </a:moveTo>
                <a:lnTo>
                  <a:pt x="139124" y="111299"/>
                </a:lnTo>
                <a:cubicBezTo>
                  <a:pt x="139058" y="111625"/>
                  <a:pt x="138993" y="111984"/>
                  <a:pt x="138928" y="112310"/>
                </a:cubicBezTo>
                <a:lnTo>
                  <a:pt x="136645" y="111821"/>
                </a:lnTo>
                <a:cubicBezTo>
                  <a:pt x="136710" y="111527"/>
                  <a:pt x="136775" y="111234"/>
                  <a:pt x="136808" y="110908"/>
                </a:cubicBezTo>
                <a:close/>
                <a:moveTo>
                  <a:pt x="25117" y="110712"/>
                </a:moveTo>
                <a:lnTo>
                  <a:pt x="24302" y="110777"/>
                </a:lnTo>
                <a:cubicBezTo>
                  <a:pt x="24334" y="111332"/>
                  <a:pt x="24400" y="111854"/>
                  <a:pt x="24465" y="112408"/>
                </a:cubicBezTo>
                <a:lnTo>
                  <a:pt x="25280" y="112343"/>
                </a:lnTo>
                <a:cubicBezTo>
                  <a:pt x="25215" y="111788"/>
                  <a:pt x="25150" y="111234"/>
                  <a:pt x="25117" y="110712"/>
                </a:cubicBezTo>
                <a:close/>
                <a:moveTo>
                  <a:pt x="136482" y="110418"/>
                </a:moveTo>
                <a:lnTo>
                  <a:pt x="136449" y="110614"/>
                </a:lnTo>
                <a:cubicBezTo>
                  <a:pt x="136384" y="111071"/>
                  <a:pt x="136286" y="111495"/>
                  <a:pt x="136188" y="111919"/>
                </a:cubicBezTo>
                <a:lnTo>
                  <a:pt x="136155" y="112114"/>
                </a:lnTo>
                <a:lnTo>
                  <a:pt x="139222" y="112767"/>
                </a:lnTo>
                <a:lnTo>
                  <a:pt x="139287" y="112571"/>
                </a:lnTo>
                <a:cubicBezTo>
                  <a:pt x="139352" y="112114"/>
                  <a:pt x="139450" y="111658"/>
                  <a:pt x="139548" y="111168"/>
                </a:cubicBezTo>
                <a:lnTo>
                  <a:pt x="139580" y="110973"/>
                </a:lnTo>
                <a:lnTo>
                  <a:pt x="136482" y="110418"/>
                </a:lnTo>
                <a:close/>
                <a:moveTo>
                  <a:pt x="88563" y="108787"/>
                </a:moveTo>
                <a:cubicBezTo>
                  <a:pt x="89020" y="109635"/>
                  <a:pt x="89607" y="110386"/>
                  <a:pt x="90259" y="111103"/>
                </a:cubicBezTo>
                <a:lnTo>
                  <a:pt x="88563" y="112832"/>
                </a:lnTo>
                <a:cubicBezTo>
                  <a:pt x="87715" y="111951"/>
                  <a:pt x="86965" y="110973"/>
                  <a:pt x="86410" y="109896"/>
                </a:cubicBezTo>
                <a:lnTo>
                  <a:pt x="88563" y="108787"/>
                </a:lnTo>
                <a:close/>
                <a:moveTo>
                  <a:pt x="58846" y="111625"/>
                </a:moveTo>
                <a:cubicBezTo>
                  <a:pt x="58911" y="111951"/>
                  <a:pt x="58977" y="112245"/>
                  <a:pt x="59042" y="112539"/>
                </a:cubicBezTo>
                <a:lnTo>
                  <a:pt x="56791" y="113093"/>
                </a:lnTo>
                <a:cubicBezTo>
                  <a:pt x="56726" y="112734"/>
                  <a:pt x="56628" y="112408"/>
                  <a:pt x="56563" y="112082"/>
                </a:cubicBezTo>
                <a:lnTo>
                  <a:pt x="58846" y="111625"/>
                </a:lnTo>
                <a:close/>
                <a:moveTo>
                  <a:pt x="76004" y="111854"/>
                </a:moveTo>
                <a:lnTo>
                  <a:pt x="73329" y="112832"/>
                </a:lnTo>
                <a:lnTo>
                  <a:pt x="73493" y="113256"/>
                </a:lnTo>
                <a:lnTo>
                  <a:pt x="76135" y="112212"/>
                </a:lnTo>
                <a:lnTo>
                  <a:pt x="76004" y="111854"/>
                </a:lnTo>
                <a:close/>
                <a:moveTo>
                  <a:pt x="88759" y="108233"/>
                </a:moveTo>
                <a:lnTo>
                  <a:pt x="85855" y="109733"/>
                </a:lnTo>
                <a:lnTo>
                  <a:pt x="85953" y="109929"/>
                </a:lnTo>
                <a:cubicBezTo>
                  <a:pt x="86573" y="111136"/>
                  <a:pt x="87389" y="112245"/>
                  <a:pt x="88367" y="113224"/>
                </a:cubicBezTo>
                <a:lnTo>
                  <a:pt x="88563" y="113419"/>
                </a:lnTo>
                <a:lnTo>
                  <a:pt x="90846" y="111103"/>
                </a:lnTo>
                <a:lnTo>
                  <a:pt x="90683" y="110908"/>
                </a:lnTo>
                <a:cubicBezTo>
                  <a:pt x="89933" y="110190"/>
                  <a:pt x="89313" y="109342"/>
                  <a:pt x="88824" y="108428"/>
                </a:cubicBezTo>
                <a:lnTo>
                  <a:pt x="88759" y="108233"/>
                </a:lnTo>
                <a:close/>
                <a:moveTo>
                  <a:pt x="59172" y="111168"/>
                </a:moveTo>
                <a:lnTo>
                  <a:pt x="56106" y="111756"/>
                </a:lnTo>
                <a:lnTo>
                  <a:pt x="56139" y="111951"/>
                </a:lnTo>
                <a:cubicBezTo>
                  <a:pt x="56237" y="112441"/>
                  <a:pt x="56335" y="112897"/>
                  <a:pt x="56432" y="113354"/>
                </a:cubicBezTo>
                <a:lnTo>
                  <a:pt x="56465" y="113582"/>
                </a:lnTo>
                <a:lnTo>
                  <a:pt x="59531" y="112865"/>
                </a:lnTo>
                <a:lnTo>
                  <a:pt x="59499" y="112669"/>
                </a:lnTo>
                <a:cubicBezTo>
                  <a:pt x="59401" y="112212"/>
                  <a:pt x="59303" y="111788"/>
                  <a:pt x="59205" y="111364"/>
                </a:cubicBezTo>
                <a:lnTo>
                  <a:pt x="59172" y="111168"/>
                </a:lnTo>
                <a:close/>
                <a:moveTo>
                  <a:pt x="119454" y="112147"/>
                </a:moveTo>
                <a:cubicBezTo>
                  <a:pt x="119421" y="112278"/>
                  <a:pt x="119356" y="112408"/>
                  <a:pt x="119323" y="112506"/>
                </a:cubicBezTo>
                <a:lnTo>
                  <a:pt x="121966" y="113582"/>
                </a:lnTo>
                <a:lnTo>
                  <a:pt x="122129" y="113191"/>
                </a:lnTo>
                <a:lnTo>
                  <a:pt x="119454" y="112147"/>
                </a:lnTo>
                <a:close/>
                <a:moveTo>
                  <a:pt x="65403" y="112604"/>
                </a:moveTo>
                <a:lnTo>
                  <a:pt x="64587" y="112799"/>
                </a:lnTo>
                <a:cubicBezTo>
                  <a:pt x="64750" y="113321"/>
                  <a:pt x="64914" y="113876"/>
                  <a:pt x="65077" y="114398"/>
                </a:cubicBezTo>
                <a:lnTo>
                  <a:pt x="65860" y="114137"/>
                </a:lnTo>
                <a:cubicBezTo>
                  <a:pt x="65696" y="113648"/>
                  <a:pt x="65533" y="113093"/>
                  <a:pt x="65403" y="112604"/>
                </a:cubicBezTo>
                <a:close/>
                <a:moveTo>
                  <a:pt x="170243" y="113060"/>
                </a:moveTo>
                <a:cubicBezTo>
                  <a:pt x="170178" y="113582"/>
                  <a:pt x="170113" y="114137"/>
                  <a:pt x="170047" y="114659"/>
                </a:cubicBezTo>
                <a:lnTo>
                  <a:pt x="170863" y="114789"/>
                </a:lnTo>
                <a:cubicBezTo>
                  <a:pt x="170928" y="114235"/>
                  <a:pt x="170993" y="113680"/>
                  <a:pt x="171059" y="113158"/>
                </a:cubicBezTo>
                <a:lnTo>
                  <a:pt x="170243" y="113060"/>
                </a:lnTo>
                <a:close/>
                <a:moveTo>
                  <a:pt x="76755" y="113615"/>
                </a:moveTo>
                <a:lnTo>
                  <a:pt x="74178" y="114822"/>
                </a:lnTo>
                <a:cubicBezTo>
                  <a:pt x="74210" y="114952"/>
                  <a:pt x="74275" y="115083"/>
                  <a:pt x="74341" y="115213"/>
                </a:cubicBezTo>
                <a:lnTo>
                  <a:pt x="76918" y="113974"/>
                </a:lnTo>
                <a:cubicBezTo>
                  <a:pt x="76852" y="113843"/>
                  <a:pt x="76787" y="113713"/>
                  <a:pt x="76755" y="113615"/>
                </a:cubicBezTo>
                <a:close/>
                <a:moveTo>
                  <a:pt x="105232" y="111168"/>
                </a:moveTo>
                <a:lnTo>
                  <a:pt x="106993" y="112865"/>
                </a:lnTo>
                <a:lnTo>
                  <a:pt x="106961" y="112930"/>
                </a:lnTo>
                <a:cubicBezTo>
                  <a:pt x="106047" y="113843"/>
                  <a:pt x="105003" y="114594"/>
                  <a:pt x="103862" y="115213"/>
                </a:cubicBezTo>
                <a:lnTo>
                  <a:pt x="102753" y="113028"/>
                </a:lnTo>
                <a:cubicBezTo>
                  <a:pt x="103666" y="112539"/>
                  <a:pt x="104514" y="111919"/>
                  <a:pt x="105232" y="111168"/>
                </a:cubicBezTo>
                <a:close/>
                <a:moveTo>
                  <a:pt x="118704" y="113909"/>
                </a:moveTo>
                <a:cubicBezTo>
                  <a:pt x="118638" y="114039"/>
                  <a:pt x="118573" y="114137"/>
                  <a:pt x="118541" y="114267"/>
                </a:cubicBezTo>
                <a:lnTo>
                  <a:pt x="121085" y="115540"/>
                </a:lnTo>
                <a:lnTo>
                  <a:pt x="121248" y="115181"/>
                </a:lnTo>
                <a:lnTo>
                  <a:pt x="118704" y="113909"/>
                </a:lnTo>
                <a:close/>
                <a:moveTo>
                  <a:pt x="105232" y="110614"/>
                </a:moveTo>
                <a:lnTo>
                  <a:pt x="105101" y="110744"/>
                </a:lnTo>
                <a:lnTo>
                  <a:pt x="104938" y="110908"/>
                </a:lnTo>
                <a:cubicBezTo>
                  <a:pt x="104188" y="111658"/>
                  <a:pt x="103340" y="112278"/>
                  <a:pt x="102394" y="112767"/>
                </a:cubicBezTo>
                <a:lnTo>
                  <a:pt x="102198" y="112865"/>
                </a:lnTo>
                <a:lnTo>
                  <a:pt x="103699" y="115768"/>
                </a:lnTo>
                <a:lnTo>
                  <a:pt x="103862" y="115670"/>
                </a:lnTo>
                <a:cubicBezTo>
                  <a:pt x="105101" y="115018"/>
                  <a:pt x="106243" y="114202"/>
                  <a:pt x="107254" y="113224"/>
                </a:cubicBezTo>
                <a:lnTo>
                  <a:pt x="107450" y="112995"/>
                </a:lnTo>
                <a:lnTo>
                  <a:pt x="107580" y="112865"/>
                </a:lnTo>
                <a:lnTo>
                  <a:pt x="105232" y="110614"/>
                </a:lnTo>
                <a:close/>
                <a:moveTo>
                  <a:pt x="15233" y="113843"/>
                </a:moveTo>
                <a:cubicBezTo>
                  <a:pt x="15283" y="114242"/>
                  <a:pt x="15342" y="114649"/>
                  <a:pt x="15404" y="115060"/>
                </a:cubicBezTo>
                <a:lnTo>
                  <a:pt x="15404" y="115060"/>
                </a:lnTo>
                <a:lnTo>
                  <a:pt x="10087" y="115811"/>
                </a:lnTo>
                <a:lnTo>
                  <a:pt x="10087" y="115811"/>
                </a:lnTo>
                <a:cubicBezTo>
                  <a:pt x="10025" y="115370"/>
                  <a:pt x="9966" y="114928"/>
                  <a:pt x="9916" y="114496"/>
                </a:cubicBezTo>
                <a:lnTo>
                  <a:pt x="15233" y="113843"/>
                </a:lnTo>
                <a:close/>
                <a:moveTo>
                  <a:pt x="129697" y="114104"/>
                </a:moveTo>
                <a:cubicBezTo>
                  <a:pt x="129533" y="114626"/>
                  <a:pt x="129370" y="115116"/>
                  <a:pt x="129175" y="115637"/>
                </a:cubicBezTo>
                <a:lnTo>
                  <a:pt x="129925" y="115931"/>
                </a:lnTo>
                <a:lnTo>
                  <a:pt x="129958" y="115931"/>
                </a:lnTo>
                <a:cubicBezTo>
                  <a:pt x="130153" y="115409"/>
                  <a:pt x="130316" y="114887"/>
                  <a:pt x="130479" y="114365"/>
                </a:cubicBezTo>
                <a:lnTo>
                  <a:pt x="129697" y="114104"/>
                </a:lnTo>
                <a:close/>
                <a:moveTo>
                  <a:pt x="25541" y="114300"/>
                </a:moveTo>
                <a:lnTo>
                  <a:pt x="24726" y="114430"/>
                </a:lnTo>
                <a:cubicBezTo>
                  <a:pt x="24791" y="114985"/>
                  <a:pt x="24889" y="115507"/>
                  <a:pt x="24987" y="116061"/>
                </a:cubicBezTo>
                <a:lnTo>
                  <a:pt x="25802" y="115898"/>
                </a:lnTo>
                <a:cubicBezTo>
                  <a:pt x="25704" y="115376"/>
                  <a:pt x="25607" y="114855"/>
                  <a:pt x="25541" y="114300"/>
                </a:cubicBezTo>
                <a:close/>
                <a:moveTo>
                  <a:pt x="92282" y="112702"/>
                </a:moveTo>
                <a:cubicBezTo>
                  <a:pt x="93097" y="113224"/>
                  <a:pt x="94010" y="113615"/>
                  <a:pt x="94924" y="113876"/>
                </a:cubicBezTo>
                <a:lnTo>
                  <a:pt x="94304" y="116225"/>
                </a:lnTo>
                <a:cubicBezTo>
                  <a:pt x="93130" y="115898"/>
                  <a:pt x="91988" y="115409"/>
                  <a:pt x="90977" y="114757"/>
                </a:cubicBezTo>
                <a:lnTo>
                  <a:pt x="92282" y="112702"/>
                </a:lnTo>
                <a:close/>
                <a:moveTo>
                  <a:pt x="135894" y="114822"/>
                </a:moveTo>
                <a:lnTo>
                  <a:pt x="138145" y="115442"/>
                </a:lnTo>
                <a:cubicBezTo>
                  <a:pt x="138047" y="115768"/>
                  <a:pt x="137949" y="116094"/>
                  <a:pt x="137852" y="116420"/>
                </a:cubicBezTo>
                <a:lnTo>
                  <a:pt x="135642" y="115706"/>
                </a:lnTo>
                <a:lnTo>
                  <a:pt x="135642" y="115706"/>
                </a:lnTo>
                <a:cubicBezTo>
                  <a:pt x="135737" y="115391"/>
                  <a:pt x="135831" y="115107"/>
                  <a:pt x="135894" y="114822"/>
                </a:cubicBezTo>
                <a:close/>
                <a:moveTo>
                  <a:pt x="100339" y="113974"/>
                </a:moveTo>
                <a:lnTo>
                  <a:pt x="100958" y="116322"/>
                </a:lnTo>
                <a:cubicBezTo>
                  <a:pt x="99902" y="116587"/>
                  <a:pt x="98818" y="116719"/>
                  <a:pt x="97732" y="116719"/>
                </a:cubicBezTo>
                <a:cubicBezTo>
                  <a:pt x="97612" y="116719"/>
                  <a:pt x="97491" y="116717"/>
                  <a:pt x="97370" y="116714"/>
                </a:cubicBezTo>
                <a:lnTo>
                  <a:pt x="97501" y="114267"/>
                </a:lnTo>
                <a:cubicBezTo>
                  <a:pt x="97619" y="114271"/>
                  <a:pt x="97737" y="114274"/>
                  <a:pt x="97856" y="114274"/>
                </a:cubicBezTo>
                <a:cubicBezTo>
                  <a:pt x="98683" y="114274"/>
                  <a:pt x="99511" y="114174"/>
                  <a:pt x="100339" y="113974"/>
                </a:cubicBezTo>
                <a:close/>
                <a:moveTo>
                  <a:pt x="92151" y="112147"/>
                </a:moveTo>
                <a:lnTo>
                  <a:pt x="90422" y="114887"/>
                </a:lnTo>
                <a:lnTo>
                  <a:pt x="90585" y="115018"/>
                </a:lnTo>
                <a:cubicBezTo>
                  <a:pt x="91760" y="115768"/>
                  <a:pt x="93032" y="116322"/>
                  <a:pt x="94402" y="116681"/>
                </a:cubicBezTo>
                <a:lnTo>
                  <a:pt x="94598" y="116746"/>
                </a:lnTo>
                <a:lnTo>
                  <a:pt x="95413" y="113550"/>
                </a:lnTo>
                <a:lnTo>
                  <a:pt x="95217" y="113517"/>
                </a:lnTo>
                <a:cubicBezTo>
                  <a:pt x="94174" y="113256"/>
                  <a:pt x="93195" y="112799"/>
                  <a:pt x="92314" y="112245"/>
                </a:cubicBezTo>
                <a:lnTo>
                  <a:pt x="92151" y="112147"/>
                </a:lnTo>
                <a:close/>
                <a:moveTo>
                  <a:pt x="135601" y="114300"/>
                </a:moveTo>
                <a:lnTo>
                  <a:pt x="135568" y="114496"/>
                </a:lnTo>
                <a:cubicBezTo>
                  <a:pt x="135438" y="114920"/>
                  <a:pt x="135307" y="115376"/>
                  <a:pt x="135177" y="115768"/>
                </a:cubicBezTo>
                <a:lnTo>
                  <a:pt x="135111" y="115964"/>
                </a:lnTo>
                <a:lnTo>
                  <a:pt x="138113" y="116942"/>
                </a:lnTo>
                <a:lnTo>
                  <a:pt x="138178" y="116746"/>
                </a:lnTo>
                <a:cubicBezTo>
                  <a:pt x="138308" y="116290"/>
                  <a:pt x="138471" y="115833"/>
                  <a:pt x="138602" y="115376"/>
                </a:cubicBezTo>
                <a:lnTo>
                  <a:pt x="138634" y="115181"/>
                </a:lnTo>
                <a:lnTo>
                  <a:pt x="135601" y="114300"/>
                </a:lnTo>
                <a:close/>
                <a:moveTo>
                  <a:pt x="15464" y="115451"/>
                </a:moveTo>
                <a:lnTo>
                  <a:pt x="15464" y="115451"/>
                </a:lnTo>
                <a:cubicBezTo>
                  <a:pt x="15506" y="115719"/>
                  <a:pt x="15549" y="115988"/>
                  <a:pt x="15592" y="116257"/>
                </a:cubicBezTo>
                <a:lnTo>
                  <a:pt x="10275" y="117073"/>
                </a:lnTo>
                <a:cubicBezTo>
                  <a:pt x="10231" y="116785"/>
                  <a:pt x="10187" y="116493"/>
                  <a:pt x="10144" y="116199"/>
                </a:cubicBezTo>
                <a:lnTo>
                  <a:pt x="10144" y="116199"/>
                </a:lnTo>
                <a:lnTo>
                  <a:pt x="15464" y="115451"/>
                </a:lnTo>
                <a:close/>
                <a:moveTo>
                  <a:pt x="77635" y="115311"/>
                </a:moveTo>
                <a:lnTo>
                  <a:pt x="75156" y="116746"/>
                </a:lnTo>
                <a:lnTo>
                  <a:pt x="75385" y="117105"/>
                </a:lnTo>
                <a:lnTo>
                  <a:pt x="77831" y="115670"/>
                </a:lnTo>
                <a:lnTo>
                  <a:pt x="77635" y="115311"/>
                </a:lnTo>
                <a:close/>
                <a:moveTo>
                  <a:pt x="100632" y="113452"/>
                </a:moveTo>
                <a:lnTo>
                  <a:pt x="100437" y="113517"/>
                </a:lnTo>
                <a:cubicBezTo>
                  <a:pt x="99572" y="113733"/>
                  <a:pt x="98707" y="113860"/>
                  <a:pt x="97842" y="113860"/>
                </a:cubicBezTo>
                <a:cubicBezTo>
                  <a:pt x="97663" y="113860"/>
                  <a:pt x="97484" y="113855"/>
                  <a:pt x="97305" y="113843"/>
                </a:cubicBezTo>
                <a:lnTo>
                  <a:pt x="97109" y="113843"/>
                </a:lnTo>
                <a:lnTo>
                  <a:pt x="96946" y="117105"/>
                </a:lnTo>
                <a:lnTo>
                  <a:pt x="97794" y="117105"/>
                </a:lnTo>
                <a:cubicBezTo>
                  <a:pt x="98969" y="117105"/>
                  <a:pt x="100143" y="116975"/>
                  <a:pt x="101285" y="116681"/>
                </a:cubicBezTo>
                <a:lnTo>
                  <a:pt x="101480" y="116616"/>
                </a:lnTo>
                <a:lnTo>
                  <a:pt x="100632" y="113452"/>
                </a:lnTo>
                <a:close/>
                <a:moveTo>
                  <a:pt x="59857" y="115540"/>
                </a:moveTo>
                <a:cubicBezTo>
                  <a:pt x="59955" y="115833"/>
                  <a:pt x="60053" y="116127"/>
                  <a:pt x="60151" y="116420"/>
                </a:cubicBezTo>
                <a:lnTo>
                  <a:pt x="57933" y="117171"/>
                </a:lnTo>
                <a:cubicBezTo>
                  <a:pt x="57835" y="116877"/>
                  <a:pt x="57737" y="116551"/>
                  <a:pt x="57639" y="116225"/>
                </a:cubicBezTo>
                <a:lnTo>
                  <a:pt x="59857" y="115540"/>
                </a:lnTo>
                <a:close/>
                <a:moveTo>
                  <a:pt x="117758" y="115605"/>
                </a:moveTo>
                <a:cubicBezTo>
                  <a:pt x="117692" y="115703"/>
                  <a:pt x="117627" y="115833"/>
                  <a:pt x="117562" y="115931"/>
                </a:cubicBezTo>
                <a:lnTo>
                  <a:pt x="120008" y="117432"/>
                </a:lnTo>
                <a:cubicBezTo>
                  <a:pt x="120106" y="117334"/>
                  <a:pt x="120172" y="117203"/>
                  <a:pt x="120204" y="117073"/>
                </a:cubicBezTo>
                <a:lnTo>
                  <a:pt x="117758" y="115605"/>
                </a:lnTo>
                <a:close/>
                <a:moveTo>
                  <a:pt x="60118" y="115018"/>
                </a:moveTo>
                <a:lnTo>
                  <a:pt x="57117" y="115931"/>
                </a:lnTo>
                <a:lnTo>
                  <a:pt x="57183" y="116127"/>
                </a:lnTo>
                <a:cubicBezTo>
                  <a:pt x="57313" y="116583"/>
                  <a:pt x="57476" y="117040"/>
                  <a:pt x="57607" y="117497"/>
                </a:cubicBezTo>
                <a:lnTo>
                  <a:pt x="57672" y="117692"/>
                </a:lnTo>
                <a:lnTo>
                  <a:pt x="60673" y="116681"/>
                </a:lnTo>
                <a:lnTo>
                  <a:pt x="60608" y="116486"/>
                </a:lnTo>
                <a:cubicBezTo>
                  <a:pt x="60445" y="116061"/>
                  <a:pt x="60314" y="115637"/>
                  <a:pt x="60184" y="115213"/>
                </a:cubicBezTo>
                <a:lnTo>
                  <a:pt x="60118" y="115018"/>
                </a:lnTo>
                <a:close/>
                <a:moveTo>
                  <a:pt x="169689" y="116649"/>
                </a:moveTo>
                <a:cubicBezTo>
                  <a:pt x="169623" y="117203"/>
                  <a:pt x="169493" y="117725"/>
                  <a:pt x="169395" y="118247"/>
                </a:cubicBezTo>
                <a:lnTo>
                  <a:pt x="170210" y="118410"/>
                </a:lnTo>
                <a:cubicBezTo>
                  <a:pt x="170308" y="117888"/>
                  <a:pt x="170406" y="117334"/>
                  <a:pt x="170504" y="116812"/>
                </a:cubicBezTo>
                <a:lnTo>
                  <a:pt x="169689" y="116649"/>
                </a:lnTo>
                <a:close/>
                <a:moveTo>
                  <a:pt x="78679" y="116975"/>
                </a:moveTo>
                <a:lnTo>
                  <a:pt x="76330" y="118606"/>
                </a:lnTo>
                <a:lnTo>
                  <a:pt x="76591" y="118932"/>
                </a:lnTo>
                <a:lnTo>
                  <a:pt x="78907" y="117268"/>
                </a:lnTo>
                <a:lnTo>
                  <a:pt x="78679" y="116975"/>
                </a:lnTo>
                <a:close/>
                <a:moveTo>
                  <a:pt x="116746" y="117236"/>
                </a:moveTo>
                <a:cubicBezTo>
                  <a:pt x="116681" y="117334"/>
                  <a:pt x="116616" y="117432"/>
                  <a:pt x="116518" y="117529"/>
                </a:cubicBezTo>
                <a:lnTo>
                  <a:pt x="118815" y="119212"/>
                </a:lnTo>
                <a:lnTo>
                  <a:pt x="118815" y="119212"/>
                </a:lnTo>
                <a:cubicBezTo>
                  <a:pt x="118906" y="119116"/>
                  <a:pt x="118971" y="118993"/>
                  <a:pt x="119095" y="118899"/>
                </a:cubicBezTo>
                <a:lnTo>
                  <a:pt x="116746" y="117236"/>
                </a:lnTo>
                <a:close/>
                <a:moveTo>
                  <a:pt x="118815" y="119212"/>
                </a:moveTo>
                <a:cubicBezTo>
                  <a:pt x="118811" y="119216"/>
                  <a:pt x="118806" y="119221"/>
                  <a:pt x="118802" y="119226"/>
                </a:cubicBezTo>
                <a:lnTo>
                  <a:pt x="118834" y="119226"/>
                </a:lnTo>
                <a:lnTo>
                  <a:pt x="118815" y="119212"/>
                </a:lnTo>
                <a:close/>
                <a:moveTo>
                  <a:pt x="67164" y="117529"/>
                </a:moveTo>
                <a:lnTo>
                  <a:pt x="66414" y="117888"/>
                </a:lnTo>
                <a:cubicBezTo>
                  <a:pt x="66642" y="118377"/>
                  <a:pt x="66871" y="118899"/>
                  <a:pt x="67132" y="119389"/>
                </a:cubicBezTo>
                <a:lnTo>
                  <a:pt x="67882" y="118997"/>
                </a:lnTo>
                <a:cubicBezTo>
                  <a:pt x="67621" y="118541"/>
                  <a:pt x="67393" y="118051"/>
                  <a:pt x="67164" y="117529"/>
                </a:cubicBezTo>
                <a:close/>
                <a:moveTo>
                  <a:pt x="26161" y="117921"/>
                </a:moveTo>
                <a:lnTo>
                  <a:pt x="25346" y="118084"/>
                </a:lnTo>
                <a:cubicBezTo>
                  <a:pt x="25443" y="118606"/>
                  <a:pt x="25541" y="119160"/>
                  <a:pt x="25672" y="119682"/>
                </a:cubicBezTo>
                <a:lnTo>
                  <a:pt x="26487" y="119519"/>
                </a:lnTo>
                <a:cubicBezTo>
                  <a:pt x="26357" y="118965"/>
                  <a:pt x="26259" y="118443"/>
                  <a:pt x="26161" y="117921"/>
                </a:cubicBezTo>
                <a:close/>
                <a:moveTo>
                  <a:pt x="134590" y="118606"/>
                </a:moveTo>
                <a:lnTo>
                  <a:pt x="136742" y="119454"/>
                </a:lnTo>
                <a:cubicBezTo>
                  <a:pt x="136645" y="119780"/>
                  <a:pt x="136514" y="120106"/>
                  <a:pt x="136351" y="120400"/>
                </a:cubicBezTo>
                <a:lnTo>
                  <a:pt x="134243" y="119459"/>
                </a:lnTo>
                <a:lnTo>
                  <a:pt x="134243" y="119459"/>
                </a:lnTo>
                <a:cubicBezTo>
                  <a:pt x="134369" y="119175"/>
                  <a:pt x="134495" y="118890"/>
                  <a:pt x="134590" y="118606"/>
                </a:cubicBezTo>
                <a:close/>
                <a:moveTo>
                  <a:pt x="79821" y="118508"/>
                </a:moveTo>
                <a:lnTo>
                  <a:pt x="77635" y="120302"/>
                </a:lnTo>
                <a:lnTo>
                  <a:pt x="77896" y="120661"/>
                </a:lnTo>
                <a:lnTo>
                  <a:pt x="80082" y="118802"/>
                </a:lnTo>
                <a:cubicBezTo>
                  <a:pt x="79984" y="118704"/>
                  <a:pt x="79919" y="118606"/>
                  <a:pt x="79821" y="118508"/>
                </a:cubicBezTo>
                <a:close/>
                <a:moveTo>
                  <a:pt x="115572" y="118736"/>
                </a:moveTo>
                <a:cubicBezTo>
                  <a:pt x="115474" y="118834"/>
                  <a:pt x="115409" y="118932"/>
                  <a:pt x="115311" y="119030"/>
                </a:cubicBezTo>
                <a:lnTo>
                  <a:pt x="117464" y="120922"/>
                </a:lnTo>
                <a:lnTo>
                  <a:pt x="117725" y="120596"/>
                </a:lnTo>
                <a:lnTo>
                  <a:pt x="115572" y="118736"/>
                </a:lnTo>
                <a:close/>
                <a:moveTo>
                  <a:pt x="134361" y="118084"/>
                </a:moveTo>
                <a:lnTo>
                  <a:pt x="134296" y="118280"/>
                </a:lnTo>
                <a:cubicBezTo>
                  <a:pt x="134133" y="118671"/>
                  <a:pt x="133937" y="119095"/>
                  <a:pt x="133774" y="119487"/>
                </a:cubicBezTo>
                <a:lnTo>
                  <a:pt x="133709" y="119682"/>
                </a:lnTo>
                <a:lnTo>
                  <a:pt x="136579" y="120922"/>
                </a:lnTo>
                <a:lnTo>
                  <a:pt x="136645" y="120759"/>
                </a:lnTo>
                <a:cubicBezTo>
                  <a:pt x="136840" y="120302"/>
                  <a:pt x="137036" y="119878"/>
                  <a:pt x="137199" y="119421"/>
                </a:cubicBezTo>
                <a:lnTo>
                  <a:pt x="137264" y="119226"/>
                </a:lnTo>
                <a:lnTo>
                  <a:pt x="134361" y="118084"/>
                </a:lnTo>
                <a:close/>
                <a:moveTo>
                  <a:pt x="61260" y="119323"/>
                </a:moveTo>
                <a:cubicBezTo>
                  <a:pt x="61358" y="119617"/>
                  <a:pt x="61488" y="119878"/>
                  <a:pt x="61619" y="120172"/>
                </a:cubicBezTo>
                <a:lnTo>
                  <a:pt x="59499" y="121150"/>
                </a:lnTo>
                <a:cubicBezTo>
                  <a:pt x="59368" y="120824"/>
                  <a:pt x="59238" y="120530"/>
                  <a:pt x="59107" y="120204"/>
                </a:cubicBezTo>
                <a:lnTo>
                  <a:pt x="61260" y="119323"/>
                </a:lnTo>
                <a:close/>
                <a:moveTo>
                  <a:pt x="170062" y="108119"/>
                </a:moveTo>
                <a:lnTo>
                  <a:pt x="178692" y="108624"/>
                </a:lnTo>
                <a:cubicBezTo>
                  <a:pt x="178441" y="113009"/>
                  <a:pt x="177831" y="117357"/>
                  <a:pt x="176875" y="121624"/>
                </a:cubicBezTo>
                <a:lnTo>
                  <a:pt x="176875" y="121624"/>
                </a:lnTo>
                <a:lnTo>
                  <a:pt x="168416" y="119682"/>
                </a:lnTo>
                <a:cubicBezTo>
                  <a:pt x="169279" y="115864"/>
                  <a:pt x="169828" y="111998"/>
                  <a:pt x="170062" y="108119"/>
                </a:cubicBezTo>
                <a:close/>
                <a:moveTo>
                  <a:pt x="61488" y="118769"/>
                </a:moveTo>
                <a:lnTo>
                  <a:pt x="58553" y="120008"/>
                </a:lnTo>
                <a:lnTo>
                  <a:pt x="58651" y="120204"/>
                </a:lnTo>
                <a:cubicBezTo>
                  <a:pt x="58814" y="120628"/>
                  <a:pt x="59042" y="121085"/>
                  <a:pt x="59238" y="121509"/>
                </a:cubicBezTo>
                <a:lnTo>
                  <a:pt x="59303" y="121705"/>
                </a:lnTo>
                <a:lnTo>
                  <a:pt x="62173" y="120367"/>
                </a:lnTo>
                <a:lnTo>
                  <a:pt x="62076" y="120204"/>
                </a:lnTo>
                <a:cubicBezTo>
                  <a:pt x="61913" y="119780"/>
                  <a:pt x="61717" y="119389"/>
                  <a:pt x="61554" y="118965"/>
                </a:cubicBezTo>
                <a:lnTo>
                  <a:pt x="61488" y="118769"/>
                </a:lnTo>
                <a:close/>
                <a:moveTo>
                  <a:pt x="81093" y="119943"/>
                </a:moveTo>
                <a:lnTo>
                  <a:pt x="79071" y="121933"/>
                </a:lnTo>
                <a:lnTo>
                  <a:pt x="79364" y="122227"/>
                </a:lnTo>
                <a:lnTo>
                  <a:pt x="81354" y="120204"/>
                </a:lnTo>
                <a:lnTo>
                  <a:pt x="81093" y="119943"/>
                </a:lnTo>
                <a:close/>
                <a:moveTo>
                  <a:pt x="114235" y="120204"/>
                </a:moveTo>
                <a:lnTo>
                  <a:pt x="113941" y="120498"/>
                </a:lnTo>
                <a:lnTo>
                  <a:pt x="115931" y="122520"/>
                </a:lnTo>
                <a:cubicBezTo>
                  <a:pt x="116029" y="122422"/>
                  <a:pt x="116127" y="122324"/>
                  <a:pt x="116225" y="122227"/>
                </a:cubicBezTo>
                <a:lnTo>
                  <a:pt x="116290" y="122194"/>
                </a:lnTo>
                <a:lnTo>
                  <a:pt x="114235" y="120204"/>
                </a:lnTo>
                <a:close/>
                <a:moveTo>
                  <a:pt x="26944" y="121476"/>
                </a:moveTo>
                <a:lnTo>
                  <a:pt x="26161" y="121672"/>
                </a:lnTo>
                <a:cubicBezTo>
                  <a:pt x="26292" y="122227"/>
                  <a:pt x="26422" y="122749"/>
                  <a:pt x="26553" y="123270"/>
                </a:cubicBezTo>
                <a:lnTo>
                  <a:pt x="27335" y="123042"/>
                </a:lnTo>
                <a:cubicBezTo>
                  <a:pt x="27205" y="122520"/>
                  <a:pt x="27074" y="121998"/>
                  <a:pt x="26944" y="121476"/>
                </a:cubicBezTo>
                <a:close/>
                <a:moveTo>
                  <a:pt x="112799" y="121509"/>
                </a:moveTo>
                <a:lnTo>
                  <a:pt x="112506" y="121770"/>
                </a:lnTo>
                <a:lnTo>
                  <a:pt x="114333" y="123955"/>
                </a:lnTo>
                <a:lnTo>
                  <a:pt x="114659" y="123695"/>
                </a:lnTo>
                <a:lnTo>
                  <a:pt x="112799" y="121509"/>
                </a:lnTo>
                <a:close/>
                <a:moveTo>
                  <a:pt x="69709" y="122161"/>
                </a:moveTo>
                <a:lnTo>
                  <a:pt x="69024" y="122618"/>
                </a:lnTo>
                <a:cubicBezTo>
                  <a:pt x="69317" y="123075"/>
                  <a:pt x="69643" y="123531"/>
                  <a:pt x="69970" y="123988"/>
                </a:cubicBezTo>
                <a:lnTo>
                  <a:pt x="70622" y="123499"/>
                </a:lnTo>
                <a:cubicBezTo>
                  <a:pt x="70296" y="123042"/>
                  <a:pt x="70002" y="122618"/>
                  <a:pt x="69709" y="122161"/>
                </a:cubicBezTo>
                <a:close/>
                <a:moveTo>
                  <a:pt x="132839" y="122417"/>
                </a:moveTo>
                <a:lnTo>
                  <a:pt x="134891" y="123497"/>
                </a:lnTo>
                <a:lnTo>
                  <a:pt x="134891" y="123497"/>
                </a:lnTo>
                <a:cubicBezTo>
                  <a:pt x="134758" y="123737"/>
                  <a:pt x="134625" y="123977"/>
                  <a:pt x="134492" y="124216"/>
                </a:cubicBezTo>
                <a:lnTo>
                  <a:pt x="132469" y="123075"/>
                </a:lnTo>
                <a:cubicBezTo>
                  <a:pt x="132603" y="122861"/>
                  <a:pt x="132714" y="122648"/>
                  <a:pt x="132839" y="122417"/>
                </a:cubicBezTo>
                <a:close/>
                <a:moveTo>
                  <a:pt x="80228" y="81662"/>
                </a:moveTo>
                <a:lnTo>
                  <a:pt x="86149" y="89215"/>
                </a:lnTo>
                <a:cubicBezTo>
                  <a:pt x="85627" y="89639"/>
                  <a:pt x="85105" y="90096"/>
                  <a:pt x="84616" y="90585"/>
                </a:cubicBezTo>
                <a:cubicBezTo>
                  <a:pt x="81126" y="94076"/>
                  <a:pt x="79168" y="98806"/>
                  <a:pt x="79168" y="103764"/>
                </a:cubicBezTo>
                <a:cubicBezTo>
                  <a:pt x="79168" y="108722"/>
                  <a:pt x="81126" y="113452"/>
                  <a:pt x="84616" y="116942"/>
                </a:cubicBezTo>
                <a:cubicBezTo>
                  <a:pt x="84844" y="117171"/>
                  <a:pt x="85073" y="117366"/>
                  <a:pt x="85301" y="117595"/>
                </a:cubicBezTo>
                <a:lnTo>
                  <a:pt x="78931" y="124768"/>
                </a:lnTo>
                <a:lnTo>
                  <a:pt x="78931" y="124768"/>
                </a:lnTo>
                <a:cubicBezTo>
                  <a:pt x="78558" y="124433"/>
                  <a:pt x="78191" y="124086"/>
                  <a:pt x="77831" y="123727"/>
                </a:cubicBezTo>
                <a:cubicBezTo>
                  <a:pt x="66805" y="112702"/>
                  <a:pt x="66805" y="94826"/>
                  <a:pt x="77831" y="83800"/>
                </a:cubicBezTo>
                <a:cubicBezTo>
                  <a:pt x="78592" y="83039"/>
                  <a:pt x="79393" y="82326"/>
                  <a:pt x="80228" y="81662"/>
                </a:cubicBezTo>
                <a:close/>
                <a:moveTo>
                  <a:pt x="63022" y="122944"/>
                </a:moveTo>
                <a:cubicBezTo>
                  <a:pt x="63152" y="123238"/>
                  <a:pt x="63315" y="123499"/>
                  <a:pt x="63478" y="123760"/>
                </a:cubicBezTo>
                <a:lnTo>
                  <a:pt x="61456" y="124934"/>
                </a:lnTo>
                <a:cubicBezTo>
                  <a:pt x="61293" y="124673"/>
                  <a:pt x="61130" y="124380"/>
                  <a:pt x="60967" y="124053"/>
                </a:cubicBezTo>
                <a:lnTo>
                  <a:pt x="63022" y="122944"/>
                </a:lnTo>
                <a:close/>
                <a:moveTo>
                  <a:pt x="83996" y="122455"/>
                </a:moveTo>
                <a:lnTo>
                  <a:pt x="82300" y="124771"/>
                </a:lnTo>
                <a:lnTo>
                  <a:pt x="82626" y="125032"/>
                </a:lnTo>
                <a:lnTo>
                  <a:pt x="84290" y="122683"/>
                </a:lnTo>
                <a:lnTo>
                  <a:pt x="83996" y="122455"/>
                </a:lnTo>
                <a:close/>
                <a:moveTo>
                  <a:pt x="111299" y="122683"/>
                </a:moveTo>
                <a:lnTo>
                  <a:pt x="110973" y="122912"/>
                </a:lnTo>
                <a:lnTo>
                  <a:pt x="112604" y="125260"/>
                </a:lnTo>
                <a:lnTo>
                  <a:pt x="112963" y="124999"/>
                </a:lnTo>
                <a:lnTo>
                  <a:pt x="111299" y="122683"/>
                </a:lnTo>
                <a:close/>
                <a:moveTo>
                  <a:pt x="124967" y="123466"/>
                </a:moveTo>
                <a:cubicBezTo>
                  <a:pt x="124641" y="123890"/>
                  <a:pt x="124314" y="124347"/>
                  <a:pt x="123955" y="124738"/>
                </a:cubicBezTo>
                <a:lnTo>
                  <a:pt x="124608" y="125260"/>
                </a:lnTo>
                <a:cubicBezTo>
                  <a:pt x="124967" y="124836"/>
                  <a:pt x="125293" y="124380"/>
                  <a:pt x="125619" y="123923"/>
                </a:cubicBezTo>
                <a:lnTo>
                  <a:pt x="124967" y="123466"/>
                </a:lnTo>
                <a:close/>
                <a:moveTo>
                  <a:pt x="25965" y="113974"/>
                </a:moveTo>
                <a:cubicBezTo>
                  <a:pt x="26129" y="114887"/>
                  <a:pt x="26259" y="115801"/>
                  <a:pt x="26422" y="116714"/>
                </a:cubicBezTo>
                <a:cubicBezTo>
                  <a:pt x="26815" y="118876"/>
                  <a:pt x="27305" y="121015"/>
                  <a:pt x="27889" y="123126"/>
                </a:cubicBezTo>
                <a:lnTo>
                  <a:pt x="27889" y="123126"/>
                </a:lnTo>
                <a:lnTo>
                  <a:pt x="19670" y="125423"/>
                </a:lnTo>
                <a:cubicBezTo>
                  <a:pt x="18735" y="122041"/>
                  <a:pt x="18023" y="118614"/>
                  <a:pt x="17534" y="115160"/>
                </a:cubicBezTo>
                <a:lnTo>
                  <a:pt x="17534" y="115160"/>
                </a:lnTo>
                <a:lnTo>
                  <a:pt x="25965" y="113974"/>
                </a:lnTo>
                <a:close/>
                <a:moveTo>
                  <a:pt x="193762" y="83115"/>
                </a:moveTo>
                <a:cubicBezTo>
                  <a:pt x="193958" y="84094"/>
                  <a:pt x="194186" y="85138"/>
                  <a:pt x="194382" y="86116"/>
                </a:cubicBezTo>
                <a:cubicBezTo>
                  <a:pt x="196763" y="99164"/>
                  <a:pt x="196502" y="112539"/>
                  <a:pt x="193566" y="125456"/>
                </a:cubicBezTo>
                <a:lnTo>
                  <a:pt x="177258" y="121712"/>
                </a:lnTo>
                <a:lnTo>
                  <a:pt x="177258" y="121712"/>
                </a:lnTo>
                <a:cubicBezTo>
                  <a:pt x="178240" y="117353"/>
                  <a:pt x="178864" y="112909"/>
                  <a:pt x="179116" y="108428"/>
                </a:cubicBezTo>
                <a:lnTo>
                  <a:pt x="179116" y="108233"/>
                </a:lnTo>
                <a:lnTo>
                  <a:pt x="170085" y="107724"/>
                </a:lnTo>
                <a:lnTo>
                  <a:pt x="170085" y="107724"/>
                </a:lnTo>
                <a:cubicBezTo>
                  <a:pt x="170395" y="102057"/>
                  <a:pt x="170035" y="96363"/>
                  <a:pt x="169004" y="90748"/>
                </a:cubicBezTo>
                <a:cubicBezTo>
                  <a:pt x="168873" y="90031"/>
                  <a:pt x="168743" y="89281"/>
                  <a:pt x="168579" y="88563"/>
                </a:cubicBezTo>
                <a:lnTo>
                  <a:pt x="169238" y="88420"/>
                </a:lnTo>
                <a:lnTo>
                  <a:pt x="169238" y="88420"/>
                </a:lnTo>
                <a:cubicBezTo>
                  <a:pt x="169299" y="88696"/>
                  <a:pt x="169359" y="88972"/>
                  <a:pt x="169428" y="89248"/>
                </a:cubicBezTo>
                <a:lnTo>
                  <a:pt x="170210" y="89085"/>
                </a:lnTo>
                <a:cubicBezTo>
                  <a:pt x="170158" y="88807"/>
                  <a:pt x="170097" y="88530"/>
                  <a:pt x="170037" y="88248"/>
                </a:cubicBezTo>
                <a:lnTo>
                  <a:pt x="170037" y="88248"/>
                </a:lnTo>
                <a:lnTo>
                  <a:pt x="193762" y="83115"/>
                </a:lnTo>
                <a:close/>
                <a:moveTo>
                  <a:pt x="63185" y="122390"/>
                </a:moveTo>
                <a:lnTo>
                  <a:pt x="60412" y="123890"/>
                </a:lnTo>
                <a:lnTo>
                  <a:pt x="60510" y="124086"/>
                </a:lnTo>
                <a:cubicBezTo>
                  <a:pt x="60738" y="124510"/>
                  <a:pt x="60967" y="124934"/>
                  <a:pt x="61227" y="125326"/>
                </a:cubicBezTo>
                <a:lnTo>
                  <a:pt x="61325" y="125489"/>
                </a:lnTo>
                <a:lnTo>
                  <a:pt x="64033" y="123890"/>
                </a:lnTo>
                <a:lnTo>
                  <a:pt x="63935" y="123727"/>
                </a:lnTo>
                <a:cubicBezTo>
                  <a:pt x="63707" y="123336"/>
                  <a:pt x="63478" y="122977"/>
                  <a:pt x="63283" y="122585"/>
                </a:cubicBezTo>
                <a:lnTo>
                  <a:pt x="63185" y="122390"/>
                </a:lnTo>
                <a:close/>
                <a:moveTo>
                  <a:pt x="168090" y="123760"/>
                </a:moveTo>
                <a:cubicBezTo>
                  <a:pt x="167927" y="124282"/>
                  <a:pt x="167797" y="124804"/>
                  <a:pt x="167633" y="125326"/>
                </a:cubicBezTo>
                <a:lnTo>
                  <a:pt x="168416" y="125554"/>
                </a:lnTo>
                <a:cubicBezTo>
                  <a:pt x="168547" y="125032"/>
                  <a:pt x="168710" y="124510"/>
                  <a:pt x="168873" y="123988"/>
                </a:cubicBezTo>
                <a:lnTo>
                  <a:pt x="168090" y="123760"/>
                </a:lnTo>
                <a:close/>
                <a:moveTo>
                  <a:pt x="16767" y="122194"/>
                </a:moveTo>
                <a:cubicBezTo>
                  <a:pt x="16930" y="122977"/>
                  <a:pt x="17125" y="123760"/>
                  <a:pt x="17321" y="124543"/>
                </a:cubicBezTo>
                <a:lnTo>
                  <a:pt x="12135" y="125913"/>
                </a:lnTo>
                <a:cubicBezTo>
                  <a:pt x="11906" y="125097"/>
                  <a:pt x="11711" y="124249"/>
                  <a:pt x="11515" y="123401"/>
                </a:cubicBezTo>
                <a:lnTo>
                  <a:pt x="16767" y="122194"/>
                </a:lnTo>
                <a:close/>
                <a:moveTo>
                  <a:pt x="85562" y="123531"/>
                </a:moveTo>
                <a:lnTo>
                  <a:pt x="84061" y="125978"/>
                </a:lnTo>
                <a:lnTo>
                  <a:pt x="84453" y="126206"/>
                </a:lnTo>
                <a:lnTo>
                  <a:pt x="85888" y="123727"/>
                </a:lnTo>
                <a:lnTo>
                  <a:pt x="85562" y="123531"/>
                </a:lnTo>
                <a:close/>
                <a:moveTo>
                  <a:pt x="109701" y="123727"/>
                </a:moveTo>
                <a:lnTo>
                  <a:pt x="109342" y="123923"/>
                </a:lnTo>
                <a:lnTo>
                  <a:pt x="110777" y="126402"/>
                </a:lnTo>
                <a:lnTo>
                  <a:pt x="111136" y="126174"/>
                </a:lnTo>
                <a:lnTo>
                  <a:pt x="109701" y="123727"/>
                </a:lnTo>
                <a:close/>
                <a:moveTo>
                  <a:pt x="17060" y="121705"/>
                </a:moveTo>
                <a:lnTo>
                  <a:pt x="11026" y="123075"/>
                </a:lnTo>
                <a:lnTo>
                  <a:pt x="11058" y="123303"/>
                </a:lnTo>
                <a:cubicBezTo>
                  <a:pt x="11286" y="124282"/>
                  <a:pt x="11515" y="125260"/>
                  <a:pt x="11776" y="126239"/>
                </a:cubicBezTo>
                <a:lnTo>
                  <a:pt x="11841" y="126435"/>
                </a:lnTo>
                <a:lnTo>
                  <a:pt x="17843" y="124836"/>
                </a:lnTo>
                <a:lnTo>
                  <a:pt x="17778" y="124641"/>
                </a:lnTo>
                <a:cubicBezTo>
                  <a:pt x="17549" y="123727"/>
                  <a:pt x="17321" y="122814"/>
                  <a:pt x="17093" y="121900"/>
                </a:cubicBezTo>
                <a:lnTo>
                  <a:pt x="17060" y="121705"/>
                </a:lnTo>
                <a:close/>
                <a:moveTo>
                  <a:pt x="27890" y="124999"/>
                </a:moveTo>
                <a:lnTo>
                  <a:pt x="27107" y="125260"/>
                </a:lnTo>
                <a:cubicBezTo>
                  <a:pt x="27270" y="125782"/>
                  <a:pt x="27433" y="126304"/>
                  <a:pt x="27596" y="126826"/>
                </a:cubicBezTo>
                <a:lnTo>
                  <a:pt x="28379" y="126565"/>
                </a:lnTo>
                <a:cubicBezTo>
                  <a:pt x="28216" y="126043"/>
                  <a:pt x="28053" y="125521"/>
                  <a:pt x="27890" y="124999"/>
                </a:cubicBezTo>
                <a:close/>
                <a:moveTo>
                  <a:pt x="87226" y="124510"/>
                </a:moveTo>
                <a:lnTo>
                  <a:pt x="85921" y="127022"/>
                </a:lnTo>
                <a:lnTo>
                  <a:pt x="86345" y="127217"/>
                </a:lnTo>
                <a:lnTo>
                  <a:pt x="87552" y="124673"/>
                </a:lnTo>
                <a:lnTo>
                  <a:pt x="87226" y="124510"/>
                </a:lnTo>
                <a:close/>
                <a:moveTo>
                  <a:pt x="107972" y="124673"/>
                </a:moveTo>
                <a:lnTo>
                  <a:pt x="107646" y="124836"/>
                </a:lnTo>
                <a:lnTo>
                  <a:pt x="108852" y="127413"/>
                </a:lnTo>
                <a:lnTo>
                  <a:pt x="109244" y="127217"/>
                </a:lnTo>
                <a:lnTo>
                  <a:pt x="107972" y="124673"/>
                </a:lnTo>
                <a:close/>
                <a:moveTo>
                  <a:pt x="130871" y="125750"/>
                </a:moveTo>
                <a:lnTo>
                  <a:pt x="132795" y="127022"/>
                </a:lnTo>
                <a:cubicBezTo>
                  <a:pt x="132632" y="127283"/>
                  <a:pt x="132437" y="127544"/>
                  <a:pt x="132241" y="127837"/>
                </a:cubicBezTo>
                <a:lnTo>
                  <a:pt x="130349" y="126500"/>
                </a:lnTo>
                <a:cubicBezTo>
                  <a:pt x="130512" y="126239"/>
                  <a:pt x="130675" y="126011"/>
                  <a:pt x="130871" y="125750"/>
                </a:cubicBezTo>
                <a:close/>
                <a:moveTo>
                  <a:pt x="72938" y="126337"/>
                </a:moveTo>
                <a:lnTo>
                  <a:pt x="72318" y="126859"/>
                </a:lnTo>
                <a:cubicBezTo>
                  <a:pt x="72710" y="127283"/>
                  <a:pt x="73068" y="127674"/>
                  <a:pt x="73460" y="128066"/>
                </a:cubicBezTo>
                <a:lnTo>
                  <a:pt x="74047" y="127478"/>
                </a:lnTo>
                <a:cubicBezTo>
                  <a:pt x="73656" y="127120"/>
                  <a:pt x="73297" y="126728"/>
                  <a:pt x="72938" y="126337"/>
                </a:cubicBezTo>
                <a:close/>
                <a:moveTo>
                  <a:pt x="88987" y="125293"/>
                </a:moveTo>
                <a:lnTo>
                  <a:pt x="87911" y="127935"/>
                </a:lnTo>
                <a:cubicBezTo>
                  <a:pt x="88041" y="128000"/>
                  <a:pt x="88171" y="128033"/>
                  <a:pt x="88302" y="128098"/>
                </a:cubicBezTo>
                <a:lnTo>
                  <a:pt x="89346" y="125423"/>
                </a:lnTo>
                <a:lnTo>
                  <a:pt x="88987" y="125293"/>
                </a:lnTo>
                <a:close/>
                <a:moveTo>
                  <a:pt x="106243" y="125423"/>
                </a:moveTo>
                <a:lnTo>
                  <a:pt x="105884" y="125586"/>
                </a:lnTo>
                <a:lnTo>
                  <a:pt x="106863" y="128261"/>
                </a:lnTo>
                <a:lnTo>
                  <a:pt x="107287" y="128098"/>
                </a:lnTo>
                <a:lnTo>
                  <a:pt x="106243" y="125423"/>
                </a:lnTo>
                <a:close/>
                <a:moveTo>
                  <a:pt x="130740" y="125162"/>
                </a:moveTo>
                <a:lnTo>
                  <a:pt x="130643" y="125326"/>
                </a:lnTo>
                <a:cubicBezTo>
                  <a:pt x="130382" y="125684"/>
                  <a:pt x="130121" y="126076"/>
                  <a:pt x="129892" y="126435"/>
                </a:cubicBezTo>
                <a:lnTo>
                  <a:pt x="129762" y="126598"/>
                </a:lnTo>
                <a:lnTo>
                  <a:pt x="132339" y="128392"/>
                </a:lnTo>
                <a:lnTo>
                  <a:pt x="132437" y="128229"/>
                </a:lnTo>
                <a:cubicBezTo>
                  <a:pt x="132730" y="127837"/>
                  <a:pt x="132991" y="127446"/>
                  <a:pt x="133252" y="127054"/>
                </a:cubicBezTo>
                <a:lnTo>
                  <a:pt x="133383" y="126891"/>
                </a:lnTo>
                <a:lnTo>
                  <a:pt x="130740" y="125162"/>
                </a:lnTo>
                <a:close/>
                <a:moveTo>
                  <a:pt x="65142" y="126369"/>
                </a:moveTo>
                <a:cubicBezTo>
                  <a:pt x="65305" y="126598"/>
                  <a:pt x="65501" y="126859"/>
                  <a:pt x="65664" y="127120"/>
                </a:cubicBezTo>
                <a:lnTo>
                  <a:pt x="63804" y="128490"/>
                </a:lnTo>
                <a:cubicBezTo>
                  <a:pt x="63609" y="128229"/>
                  <a:pt x="63413" y="127968"/>
                  <a:pt x="63217" y="127674"/>
                </a:cubicBezTo>
                <a:lnTo>
                  <a:pt x="65142" y="126369"/>
                </a:lnTo>
                <a:close/>
                <a:moveTo>
                  <a:pt x="90814" y="125945"/>
                </a:moveTo>
                <a:lnTo>
                  <a:pt x="89933" y="128653"/>
                </a:lnTo>
                <a:lnTo>
                  <a:pt x="90357" y="128783"/>
                </a:lnTo>
                <a:lnTo>
                  <a:pt x="91173" y="126043"/>
                </a:lnTo>
                <a:lnTo>
                  <a:pt x="90814" y="125945"/>
                </a:lnTo>
                <a:close/>
                <a:moveTo>
                  <a:pt x="104416" y="126043"/>
                </a:moveTo>
                <a:lnTo>
                  <a:pt x="104057" y="126174"/>
                </a:lnTo>
                <a:lnTo>
                  <a:pt x="104808" y="128914"/>
                </a:lnTo>
                <a:lnTo>
                  <a:pt x="105232" y="128783"/>
                </a:lnTo>
                <a:lnTo>
                  <a:pt x="104416" y="126043"/>
                </a:lnTo>
                <a:close/>
                <a:moveTo>
                  <a:pt x="166948" y="127250"/>
                </a:moveTo>
                <a:cubicBezTo>
                  <a:pt x="166785" y="127772"/>
                  <a:pt x="166590" y="128261"/>
                  <a:pt x="166427" y="128783"/>
                </a:cubicBezTo>
                <a:lnTo>
                  <a:pt x="167177" y="129044"/>
                </a:lnTo>
                <a:lnTo>
                  <a:pt x="167209" y="129044"/>
                </a:lnTo>
                <a:cubicBezTo>
                  <a:pt x="167405" y="128522"/>
                  <a:pt x="167601" y="128033"/>
                  <a:pt x="167731" y="127511"/>
                </a:cubicBezTo>
                <a:lnTo>
                  <a:pt x="166948" y="127250"/>
                </a:lnTo>
                <a:close/>
                <a:moveTo>
                  <a:pt x="65240" y="125782"/>
                </a:moveTo>
                <a:lnTo>
                  <a:pt x="62663" y="127576"/>
                </a:lnTo>
                <a:lnTo>
                  <a:pt x="62761" y="127739"/>
                </a:lnTo>
                <a:cubicBezTo>
                  <a:pt x="63022" y="128131"/>
                  <a:pt x="63315" y="128522"/>
                  <a:pt x="63576" y="128914"/>
                </a:cubicBezTo>
                <a:lnTo>
                  <a:pt x="63707" y="129077"/>
                </a:lnTo>
                <a:lnTo>
                  <a:pt x="66251" y="127217"/>
                </a:lnTo>
                <a:lnTo>
                  <a:pt x="66120" y="127054"/>
                </a:lnTo>
                <a:cubicBezTo>
                  <a:pt x="65860" y="126696"/>
                  <a:pt x="65631" y="126337"/>
                  <a:pt x="65370" y="125978"/>
                </a:cubicBezTo>
                <a:lnTo>
                  <a:pt x="65240" y="125782"/>
                </a:lnTo>
                <a:close/>
                <a:moveTo>
                  <a:pt x="121509" y="127478"/>
                </a:moveTo>
                <a:cubicBezTo>
                  <a:pt x="121118" y="127870"/>
                  <a:pt x="120726" y="128261"/>
                  <a:pt x="120335" y="128620"/>
                </a:cubicBezTo>
                <a:lnTo>
                  <a:pt x="120889" y="129207"/>
                </a:lnTo>
                <a:cubicBezTo>
                  <a:pt x="121313" y="128848"/>
                  <a:pt x="121705" y="128457"/>
                  <a:pt x="122064" y="128066"/>
                </a:cubicBezTo>
                <a:lnTo>
                  <a:pt x="122129" y="128033"/>
                </a:lnTo>
                <a:lnTo>
                  <a:pt x="121509" y="127478"/>
                </a:lnTo>
                <a:close/>
                <a:moveTo>
                  <a:pt x="92673" y="126435"/>
                </a:moveTo>
                <a:lnTo>
                  <a:pt x="92021" y="129240"/>
                </a:lnTo>
                <a:lnTo>
                  <a:pt x="92445" y="129305"/>
                </a:lnTo>
                <a:lnTo>
                  <a:pt x="93032" y="126532"/>
                </a:lnTo>
                <a:lnTo>
                  <a:pt x="92673" y="126435"/>
                </a:lnTo>
                <a:close/>
                <a:moveTo>
                  <a:pt x="94565" y="126793"/>
                </a:moveTo>
                <a:lnTo>
                  <a:pt x="94141" y="129631"/>
                </a:lnTo>
                <a:lnTo>
                  <a:pt x="94565" y="129664"/>
                </a:lnTo>
                <a:lnTo>
                  <a:pt x="94924" y="126826"/>
                </a:lnTo>
                <a:lnTo>
                  <a:pt x="94565" y="126793"/>
                </a:lnTo>
                <a:close/>
                <a:moveTo>
                  <a:pt x="100665" y="126826"/>
                </a:moveTo>
                <a:lnTo>
                  <a:pt x="100273" y="126859"/>
                </a:lnTo>
                <a:lnTo>
                  <a:pt x="100600" y="129729"/>
                </a:lnTo>
                <a:lnTo>
                  <a:pt x="101024" y="129664"/>
                </a:lnTo>
                <a:lnTo>
                  <a:pt x="100665" y="126826"/>
                </a:lnTo>
                <a:close/>
                <a:moveTo>
                  <a:pt x="96457" y="126989"/>
                </a:moveTo>
                <a:lnTo>
                  <a:pt x="96294" y="129827"/>
                </a:lnTo>
                <a:lnTo>
                  <a:pt x="96718" y="129860"/>
                </a:lnTo>
                <a:lnTo>
                  <a:pt x="96816" y="126989"/>
                </a:lnTo>
                <a:close/>
                <a:moveTo>
                  <a:pt x="98349" y="126989"/>
                </a:moveTo>
                <a:lnTo>
                  <a:pt x="98447" y="129860"/>
                </a:lnTo>
                <a:lnTo>
                  <a:pt x="98871" y="129860"/>
                </a:lnTo>
                <a:lnTo>
                  <a:pt x="98740" y="126989"/>
                </a:lnTo>
                <a:close/>
                <a:moveTo>
                  <a:pt x="28999" y="128457"/>
                </a:moveTo>
                <a:lnTo>
                  <a:pt x="28249" y="128751"/>
                </a:lnTo>
                <a:cubicBezTo>
                  <a:pt x="28412" y="129240"/>
                  <a:pt x="28608" y="129762"/>
                  <a:pt x="28803" y="130284"/>
                </a:cubicBezTo>
                <a:lnTo>
                  <a:pt x="29586" y="129990"/>
                </a:lnTo>
                <a:cubicBezTo>
                  <a:pt x="29391" y="129468"/>
                  <a:pt x="29195" y="128979"/>
                  <a:pt x="28999" y="128457"/>
                </a:cubicBezTo>
                <a:close/>
                <a:moveTo>
                  <a:pt x="128457" y="128946"/>
                </a:moveTo>
                <a:lnTo>
                  <a:pt x="130284" y="130414"/>
                </a:lnTo>
                <a:cubicBezTo>
                  <a:pt x="130055" y="130675"/>
                  <a:pt x="129827" y="130936"/>
                  <a:pt x="129631" y="131197"/>
                </a:cubicBezTo>
                <a:lnTo>
                  <a:pt x="127870" y="129664"/>
                </a:lnTo>
                <a:cubicBezTo>
                  <a:pt x="128066" y="129436"/>
                  <a:pt x="128261" y="129175"/>
                  <a:pt x="128457" y="128946"/>
                </a:cubicBezTo>
                <a:close/>
                <a:moveTo>
                  <a:pt x="114202" y="112604"/>
                </a:moveTo>
                <a:lnTo>
                  <a:pt x="122687" y="117072"/>
                </a:lnTo>
                <a:lnTo>
                  <a:pt x="122687" y="117072"/>
                </a:lnTo>
                <a:cubicBezTo>
                  <a:pt x="121412" y="119464"/>
                  <a:pt x="119769" y="121710"/>
                  <a:pt x="117758" y="123727"/>
                </a:cubicBezTo>
                <a:cubicBezTo>
                  <a:pt x="113591" y="127881"/>
                  <a:pt x="108447" y="130466"/>
                  <a:pt x="103063" y="131480"/>
                </a:cubicBezTo>
                <a:lnTo>
                  <a:pt x="103063" y="131480"/>
                </a:lnTo>
                <a:lnTo>
                  <a:pt x="102284" y="127197"/>
                </a:lnTo>
                <a:lnTo>
                  <a:pt x="102720" y="129403"/>
                </a:lnTo>
                <a:lnTo>
                  <a:pt x="103144" y="129305"/>
                </a:lnTo>
                <a:lnTo>
                  <a:pt x="102557" y="126532"/>
                </a:lnTo>
                <a:lnTo>
                  <a:pt x="102175" y="126596"/>
                </a:lnTo>
                <a:lnTo>
                  <a:pt x="102175" y="126596"/>
                </a:lnTo>
                <a:lnTo>
                  <a:pt x="101350" y="122064"/>
                </a:lnTo>
                <a:cubicBezTo>
                  <a:pt x="105003" y="121379"/>
                  <a:pt x="108363" y="119584"/>
                  <a:pt x="110973" y="116942"/>
                </a:cubicBezTo>
                <a:cubicBezTo>
                  <a:pt x="112245" y="115670"/>
                  <a:pt x="113354" y="114202"/>
                  <a:pt x="114202" y="112604"/>
                </a:cubicBezTo>
                <a:close/>
                <a:moveTo>
                  <a:pt x="76755" y="129925"/>
                </a:moveTo>
                <a:lnTo>
                  <a:pt x="76265" y="130577"/>
                </a:lnTo>
                <a:cubicBezTo>
                  <a:pt x="76689" y="130904"/>
                  <a:pt x="77113" y="131262"/>
                  <a:pt x="77570" y="131589"/>
                </a:cubicBezTo>
                <a:lnTo>
                  <a:pt x="78059" y="130904"/>
                </a:lnTo>
                <a:cubicBezTo>
                  <a:pt x="77603" y="130610"/>
                  <a:pt x="77179" y="130251"/>
                  <a:pt x="76755" y="129925"/>
                </a:cubicBezTo>
                <a:close/>
                <a:moveTo>
                  <a:pt x="128392" y="128392"/>
                </a:moveTo>
                <a:lnTo>
                  <a:pt x="128294" y="128522"/>
                </a:lnTo>
                <a:cubicBezTo>
                  <a:pt x="128000" y="128881"/>
                  <a:pt x="127707" y="129207"/>
                  <a:pt x="127413" y="129533"/>
                </a:cubicBezTo>
                <a:lnTo>
                  <a:pt x="127283" y="129697"/>
                </a:lnTo>
                <a:lnTo>
                  <a:pt x="129664" y="131784"/>
                </a:lnTo>
                <a:lnTo>
                  <a:pt x="129794" y="131621"/>
                </a:lnTo>
                <a:cubicBezTo>
                  <a:pt x="130121" y="131262"/>
                  <a:pt x="130414" y="130904"/>
                  <a:pt x="130740" y="130512"/>
                </a:cubicBezTo>
                <a:lnTo>
                  <a:pt x="130838" y="130349"/>
                </a:lnTo>
                <a:lnTo>
                  <a:pt x="128392" y="128392"/>
                </a:lnTo>
                <a:close/>
                <a:moveTo>
                  <a:pt x="97794" y="75548"/>
                </a:moveTo>
                <a:cubicBezTo>
                  <a:pt x="100019" y="75548"/>
                  <a:pt x="102220" y="75811"/>
                  <a:pt x="104354" y="76320"/>
                </a:cubicBezTo>
                <a:lnTo>
                  <a:pt x="104354" y="76320"/>
                </a:lnTo>
                <a:lnTo>
                  <a:pt x="101970" y="86019"/>
                </a:lnTo>
                <a:lnTo>
                  <a:pt x="102165" y="86051"/>
                </a:lnTo>
                <a:cubicBezTo>
                  <a:pt x="105395" y="86867"/>
                  <a:pt x="108331" y="88530"/>
                  <a:pt x="110679" y="90879"/>
                </a:cubicBezTo>
                <a:cubicBezTo>
                  <a:pt x="112245" y="92445"/>
                  <a:pt x="113517" y="94271"/>
                  <a:pt x="114430" y="96294"/>
                </a:cubicBezTo>
                <a:lnTo>
                  <a:pt x="114528" y="96490"/>
                </a:lnTo>
                <a:lnTo>
                  <a:pt x="123623" y="92385"/>
                </a:lnTo>
                <a:lnTo>
                  <a:pt x="123623" y="92385"/>
                </a:lnTo>
                <a:cubicBezTo>
                  <a:pt x="127027" y="100144"/>
                  <a:pt x="126779" y="109127"/>
                  <a:pt x="122878" y="116708"/>
                </a:cubicBezTo>
                <a:lnTo>
                  <a:pt x="122878" y="116708"/>
                </a:lnTo>
                <a:lnTo>
                  <a:pt x="114039" y="112049"/>
                </a:lnTo>
                <a:lnTo>
                  <a:pt x="113941" y="112245"/>
                </a:lnTo>
                <a:cubicBezTo>
                  <a:pt x="113093" y="113876"/>
                  <a:pt x="111984" y="115344"/>
                  <a:pt x="110679" y="116649"/>
                </a:cubicBezTo>
                <a:cubicBezTo>
                  <a:pt x="108070" y="119291"/>
                  <a:pt x="104742" y="121052"/>
                  <a:pt x="101089" y="121705"/>
                </a:cubicBezTo>
                <a:lnTo>
                  <a:pt x="100893" y="121737"/>
                </a:lnTo>
                <a:lnTo>
                  <a:pt x="102672" y="131551"/>
                </a:lnTo>
                <a:lnTo>
                  <a:pt x="102672" y="131551"/>
                </a:lnTo>
                <a:cubicBezTo>
                  <a:pt x="101059" y="131832"/>
                  <a:pt x="99427" y="131972"/>
                  <a:pt x="97794" y="131972"/>
                </a:cubicBezTo>
                <a:cubicBezTo>
                  <a:pt x="91166" y="131972"/>
                  <a:pt x="84538" y="129659"/>
                  <a:pt x="79232" y="125034"/>
                </a:cubicBezTo>
                <a:lnTo>
                  <a:pt x="79232" y="125034"/>
                </a:lnTo>
                <a:lnTo>
                  <a:pt x="80646" y="123439"/>
                </a:lnTo>
                <a:lnTo>
                  <a:pt x="80930" y="123695"/>
                </a:lnTo>
                <a:lnTo>
                  <a:pt x="82789" y="121509"/>
                </a:lnTo>
                <a:lnTo>
                  <a:pt x="82547" y="121294"/>
                </a:lnTo>
                <a:lnTo>
                  <a:pt x="85855" y="117562"/>
                </a:lnTo>
                <a:lnTo>
                  <a:pt x="85725" y="117432"/>
                </a:lnTo>
                <a:cubicBezTo>
                  <a:pt x="85431" y="117203"/>
                  <a:pt x="85170" y="116942"/>
                  <a:pt x="84910" y="116681"/>
                </a:cubicBezTo>
                <a:cubicBezTo>
                  <a:pt x="81452" y="113256"/>
                  <a:pt x="79527" y="108624"/>
                  <a:pt x="79560" y="103796"/>
                </a:cubicBezTo>
                <a:cubicBezTo>
                  <a:pt x="79527" y="98936"/>
                  <a:pt x="81452" y="94304"/>
                  <a:pt x="84910" y="90879"/>
                </a:cubicBezTo>
                <a:cubicBezTo>
                  <a:pt x="85431" y="90357"/>
                  <a:pt x="85986" y="89868"/>
                  <a:pt x="86541" y="89411"/>
                </a:cubicBezTo>
                <a:lnTo>
                  <a:pt x="86704" y="89313"/>
                </a:lnTo>
                <a:lnTo>
                  <a:pt x="80530" y="81426"/>
                </a:lnTo>
                <a:lnTo>
                  <a:pt x="80530" y="81426"/>
                </a:lnTo>
                <a:cubicBezTo>
                  <a:pt x="85439" y="77635"/>
                  <a:pt x="91502" y="75548"/>
                  <a:pt x="97794" y="75548"/>
                </a:cubicBezTo>
                <a:close/>
                <a:moveTo>
                  <a:pt x="165709" y="130675"/>
                </a:moveTo>
                <a:cubicBezTo>
                  <a:pt x="165481" y="131164"/>
                  <a:pt x="165285" y="131654"/>
                  <a:pt x="165089" y="132143"/>
                </a:cubicBezTo>
                <a:lnTo>
                  <a:pt x="165839" y="132469"/>
                </a:lnTo>
                <a:lnTo>
                  <a:pt x="165872" y="132469"/>
                </a:lnTo>
                <a:cubicBezTo>
                  <a:pt x="166068" y="131980"/>
                  <a:pt x="166296" y="131491"/>
                  <a:pt x="166459" y="130969"/>
                </a:cubicBezTo>
                <a:lnTo>
                  <a:pt x="165709" y="130675"/>
                </a:lnTo>
                <a:close/>
                <a:moveTo>
                  <a:pt x="117497" y="130904"/>
                </a:moveTo>
                <a:cubicBezTo>
                  <a:pt x="117073" y="131230"/>
                  <a:pt x="116616" y="131523"/>
                  <a:pt x="116159" y="131849"/>
                </a:cubicBezTo>
                <a:lnTo>
                  <a:pt x="116616" y="132535"/>
                </a:lnTo>
                <a:cubicBezTo>
                  <a:pt x="117105" y="132208"/>
                  <a:pt x="117562" y="131915"/>
                  <a:pt x="117986" y="131589"/>
                </a:cubicBezTo>
                <a:lnTo>
                  <a:pt x="117497" y="130904"/>
                </a:lnTo>
                <a:close/>
                <a:moveTo>
                  <a:pt x="30336" y="131882"/>
                </a:moveTo>
                <a:lnTo>
                  <a:pt x="29586" y="132176"/>
                </a:lnTo>
                <a:cubicBezTo>
                  <a:pt x="29782" y="132698"/>
                  <a:pt x="30010" y="133187"/>
                  <a:pt x="30206" y="133709"/>
                </a:cubicBezTo>
                <a:lnTo>
                  <a:pt x="30956" y="133383"/>
                </a:lnTo>
                <a:cubicBezTo>
                  <a:pt x="30728" y="132861"/>
                  <a:pt x="30532" y="132371"/>
                  <a:pt x="30336" y="131882"/>
                </a:cubicBezTo>
                <a:close/>
                <a:moveTo>
                  <a:pt x="152225" y="128674"/>
                </a:moveTo>
                <a:lnTo>
                  <a:pt x="159218" y="131849"/>
                </a:lnTo>
                <a:cubicBezTo>
                  <a:pt x="158929" y="132477"/>
                  <a:pt x="158631" y="133100"/>
                  <a:pt x="158323" y="133718"/>
                </a:cubicBezTo>
                <a:lnTo>
                  <a:pt x="158323" y="133718"/>
                </a:lnTo>
                <a:lnTo>
                  <a:pt x="151454" y="130284"/>
                </a:lnTo>
                <a:cubicBezTo>
                  <a:pt x="151719" y="129750"/>
                  <a:pt x="151977" y="129214"/>
                  <a:pt x="152225" y="128674"/>
                </a:cubicBezTo>
                <a:close/>
                <a:moveTo>
                  <a:pt x="125782" y="131947"/>
                </a:moveTo>
                <a:lnTo>
                  <a:pt x="127413" y="133578"/>
                </a:lnTo>
                <a:cubicBezTo>
                  <a:pt x="127152" y="133839"/>
                  <a:pt x="126891" y="134100"/>
                  <a:pt x="126630" y="134329"/>
                </a:cubicBezTo>
                <a:lnTo>
                  <a:pt x="125032" y="132632"/>
                </a:lnTo>
                <a:cubicBezTo>
                  <a:pt x="125260" y="132404"/>
                  <a:pt x="125521" y="132176"/>
                  <a:pt x="125782" y="131947"/>
                </a:cubicBezTo>
                <a:close/>
                <a:moveTo>
                  <a:pt x="81126" y="132926"/>
                </a:moveTo>
                <a:lnTo>
                  <a:pt x="80702" y="133644"/>
                </a:lnTo>
                <a:cubicBezTo>
                  <a:pt x="81191" y="133905"/>
                  <a:pt x="81680" y="134166"/>
                  <a:pt x="82169" y="134426"/>
                </a:cubicBezTo>
                <a:lnTo>
                  <a:pt x="82561" y="133676"/>
                </a:lnTo>
                <a:cubicBezTo>
                  <a:pt x="82072" y="133448"/>
                  <a:pt x="81582" y="133187"/>
                  <a:pt x="81126" y="132926"/>
                </a:cubicBezTo>
                <a:close/>
                <a:moveTo>
                  <a:pt x="19083" y="130349"/>
                </a:moveTo>
                <a:cubicBezTo>
                  <a:pt x="19344" y="131099"/>
                  <a:pt x="19605" y="131882"/>
                  <a:pt x="19898" y="132632"/>
                </a:cubicBezTo>
                <a:lnTo>
                  <a:pt x="14842" y="134524"/>
                </a:lnTo>
                <a:cubicBezTo>
                  <a:pt x="14548" y="133709"/>
                  <a:pt x="14255" y="132893"/>
                  <a:pt x="13994" y="132078"/>
                </a:cubicBezTo>
                <a:lnTo>
                  <a:pt x="19083" y="130349"/>
                </a:lnTo>
                <a:close/>
                <a:moveTo>
                  <a:pt x="125750" y="131360"/>
                </a:moveTo>
                <a:lnTo>
                  <a:pt x="125554" y="131556"/>
                </a:lnTo>
                <a:cubicBezTo>
                  <a:pt x="125228" y="131882"/>
                  <a:pt x="124934" y="132176"/>
                  <a:pt x="124608" y="132469"/>
                </a:cubicBezTo>
                <a:lnTo>
                  <a:pt x="124445" y="132600"/>
                </a:lnTo>
                <a:lnTo>
                  <a:pt x="126598" y="134916"/>
                </a:lnTo>
                <a:lnTo>
                  <a:pt x="126761" y="134785"/>
                </a:lnTo>
                <a:cubicBezTo>
                  <a:pt x="127087" y="134459"/>
                  <a:pt x="127446" y="134133"/>
                  <a:pt x="127772" y="133774"/>
                </a:cubicBezTo>
                <a:lnTo>
                  <a:pt x="128000" y="133578"/>
                </a:lnTo>
                <a:lnTo>
                  <a:pt x="125750" y="131360"/>
                </a:lnTo>
                <a:close/>
                <a:moveTo>
                  <a:pt x="19344" y="129827"/>
                </a:moveTo>
                <a:lnTo>
                  <a:pt x="13472" y="131817"/>
                </a:lnTo>
                <a:lnTo>
                  <a:pt x="13537" y="132013"/>
                </a:lnTo>
                <a:cubicBezTo>
                  <a:pt x="13863" y="132991"/>
                  <a:pt x="14190" y="133937"/>
                  <a:pt x="14548" y="134883"/>
                </a:cubicBezTo>
                <a:lnTo>
                  <a:pt x="14614" y="135079"/>
                </a:lnTo>
                <a:lnTo>
                  <a:pt x="20420" y="132861"/>
                </a:lnTo>
                <a:lnTo>
                  <a:pt x="20355" y="132698"/>
                </a:lnTo>
                <a:cubicBezTo>
                  <a:pt x="20029" y="131817"/>
                  <a:pt x="19702" y="130936"/>
                  <a:pt x="19409" y="130023"/>
                </a:cubicBezTo>
                <a:lnTo>
                  <a:pt x="19344" y="129827"/>
                </a:lnTo>
                <a:close/>
                <a:moveTo>
                  <a:pt x="113028" y="133676"/>
                </a:moveTo>
                <a:cubicBezTo>
                  <a:pt x="112539" y="133937"/>
                  <a:pt x="112049" y="134166"/>
                  <a:pt x="111560" y="134394"/>
                </a:cubicBezTo>
                <a:lnTo>
                  <a:pt x="111886" y="135144"/>
                </a:lnTo>
                <a:lnTo>
                  <a:pt x="111919" y="135111"/>
                </a:lnTo>
                <a:cubicBezTo>
                  <a:pt x="112408" y="134883"/>
                  <a:pt x="112897" y="134655"/>
                  <a:pt x="113387" y="134426"/>
                </a:cubicBezTo>
                <a:lnTo>
                  <a:pt x="113028" y="133676"/>
                </a:lnTo>
                <a:close/>
                <a:moveTo>
                  <a:pt x="164274" y="134002"/>
                </a:moveTo>
                <a:cubicBezTo>
                  <a:pt x="164045" y="134524"/>
                  <a:pt x="163817" y="135014"/>
                  <a:pt x="163589" y="135503"/>
                </a:cubicBezTo>
                <a:lnTo>
                  <a:pt x="164339" y="135829"/>
                </a:lnTo>
                <a:cubicBezTo>
                  <a:pt x="164600" y="135340"/>
                  <a:pt x="164828" y="134851"/>
                  <a:pt x="165024" y="134361"/>
                </a:cubicBezTo>
                <a:lnTo>
                  <a:pt x="164274" y="134002"/>
                </a:lnTo>
                <a:close/>
                <a:moveTo>
                  <a:pt x="176865" y="132176"/>
                </a:moveTo>
                <a:lnTo>
                  <a:pt x="181954" y="134035"/>
                </a:lnTo>
                <a:cubicBezTo>
                  <a:pt x="181660" y="134851"/>
                  <a:pt x="181334" y="135633"/>
                  <a:pt x="181008" y="136449"/>
                </a:cubicBezTo>
                <a:lnTo>
                  <a:pt x="176017" y="134426"/>
                </a:lnTo>
                <a:lnTo>
                  <a:pt x="176049" y="134426"/>
                </a:lnTo>
                <a:cubicBezTo>
                  <a:pt x="176343" y="133709"/>
                  <a:pt x="176604" y="132926"/>
                  <a:pt x="176865" y="132176"/>
                </a:cubicBezTo>
                <a:close/>
                <a:moveTo>
                  <a:pt x="85888" y="135177"/>
                </a:moveTo>
                <a:lnTo>
                  <a:pt x="85595" y="135927"/>
                </a:lnTo>
                <a:cubicBezTo>
                  <a:pt x="86116" y="136123"/>
                  <a:pt x="86638" y="136318"/>
                  <a:pt x="87160" y="136482"/>
                </a:cubicBezTo>
                <a:lnTo>
                  <a:pt x="87421" y="135699"/>
                </a:lnTo>
                <a:cubicBezTo>
                  <a:pt x="86899" y="135536"/>
                  <a:pt x="86377" y="135372"/>
                  <a:pt x="85888" y="135177"/>
                </a:cubicBezTo>
                <a:close/>
                <a:moveTo>
                  <a:pt x="70296" y="68991"/>
                </a:moveTo>
                <a:lnTo>
                  <a:pt x="71462" y="70479"/>
                </a:lnTo>
                <a:lnTo>
                  <a:pt x="71462" y="70479"/>
                </a:lnTo>
                <a:cubicBezTo>
                  <a:pt x="71288" y="70620"/>
                  <a:pt x="71115" y="70764"/>
                  <a:pt x="70948" y="70916"/>
                </a:cubicBezTo>
                <a:lnTo>
                  <a:pt x="70785" y="71046"/>
                </a:lnTo>
                <a:lnTo>
                  <a:pt x="72775" y="73493"/>
                </a:lnTo>
                <a:lnTo>
                  <a:pt x="72938" y="73329"/>
                </a:lnTo>
                <a:cubicBezTo>
                  <a:pt x="73100" y="73212"/>
                  <a:pt x="73255" y="73088"/>
                  <a:pt x="73409" y="72963"/>
                </a:cubicBezTo>
                <a:lnTo>
                  <a:pt x="73409" y="72963"/>
                </a:lnTo>
                <a:lnTo>
                  <a:pt x="79973" y="81337"/>
                </a:lnTo>
                <a:lnTo>
                  <a:pt x="79973" y="81337"/>
                </a:lnTo>
                <a:cubicBezTo>
                  <a:pt x="79131" y="82006"/>
                  <a:pt x="78317" y="82729"/>
                  <a:pt x="77537" y="83507"/>
                </a:cubicBezTo>
                <a:cubicBezTo>
                  <a:pt x="66381" y="94695"/>
                  <a:pt x="66381" y="112832"/>
                  <a:pt x="77537" y="124021"/>
                </a:cubicBezTo>
                <a:cubicBezTo>
                  <a:pt x="77901" y="124385"/>
                  <a:pt x="78274" y="124738"/>
                  <a:pt x="78655" y="125080"/>
                </a:cubicBezTo>
                <a:lnTo>
                  <a:pt x="78655" y="125080"/>
                </a:lnTo>
                <a:lnTo>
                  <a:pt x="68241" y="136808"/>
                </a:lnTo>
                <a:cubicBezTo>
                  <a:pt x="67654" y="136253"/>
                  <a:pt x="67034" y="135699"/>
                  <a:pt x="66447" y="135111"/>
                </a:cubicBezTo>
                <a:cubicBezTo>
                  <a:pt x="58129" y="126826"/>
                  <a:pt x="53431" y="115540"/>
                  <a:pt x="53497" y="103764"/>
                </a:cubicBezTo>
                <a:cubicBezTo>
                  <a:pt x="53431" y="91988"/>
                  <a:pt x="58129" y="80702"/>
                  <a:pt x="66479" y="72416"/>
                </a:cubicBezTo>
                <a:cubicBezTo>
                  <a:pt x="67686" y="71209"/>
                  <a:pt x="68958" y="70067"/>
                  <a:pt x="70296" y="68991"/>
                </a:cubicBezTo>
                <a:close/>
                <a:moveTo>
                  <a:pt x="108167" y="135699"/>
                </a:moveTo>
                <a:cubicBezTo>
                  <a:pt x="107646" y="135862"/>
                  <a:pt x="107124" y="136025"/>
                  <a:pt x="106602" y="136155"/>
                </a:cubicBezTo>
                <a:lnTo>
                  <a:pt x="106797" y="136938"/>
                </a:lnTo>
                <a:lnTo>
                  <a:pt x="106830" y="136938"/>
                </a:lnTo>
                <a:cubicBezTo>
                  <a:pt x="107352" y="136808"/>
                  <a:pt x="107907" y="136645"/>
                  <a:pt x="108396" y="136482"/>
                </a:cubicBezTo>
                <a:lnTo>
                  <a:pt x="108167" y="135699"/>
                </a:lnTo>
                <a:close/>
                <a:moveTo>
                  <a:pt x="176637" y="131654"/>
                </a:moveTo>
                <a:lnTo>
                  <a:pt x="176571" y="131849"/>
                </a:lnTo>
                <a:cubicBezTo>
                  <a:pt x="176245" y="132730"/>
                  <a:pt x="175919" y="133611"/>
                  <a:pt x="175560" y="134459"/>
                </a:cubicBezTo>
                <a:lnTo>
                  <a:pt x="175495" y="134655"/>
                </a:lnTo>
                <a:lnTo>
                  <a:pt x="181236" y="136971"/>
                </a:lnTo>
                <a:lnTo>
                  <a:pt x="181301" y="136775"/>
                </a:lnTo>
                <a:cubicBezTo>
                  <a:pt x="181693" y="135862"/>
                  <a:pt x="182051" y="134916"/>
                  <a:pt x="182410" y="133970"/>
                </a:cubicBezTo>
                <a:lnTo>
                  <a:pt x="182476" y="133774"/>
                </a:lnTo>
                <a:lnTo>
                  <a:pt x="176637" y="131654"/>
                </a:lnTo>
                <a:close/>
                <a:moveTo>
                  <a:pt x="31837" y="135209"/>
                </a:moveTo>
                <a:lnTo>
                  <a:pt x="31087" y="135568"/>
                </a:lnTo>
                <a:cubicBezTo>
                  <a:pt x="31315" y="136057"/>
                  <a:pt x="31543" y="136547"/>
                  <a:pt x="31804" y="137036"/>
                </a:cubicBezTo>
                <a:lnTo>
                  <a:pt x="32522" y="136677"/>
                </a:lnTo>
                <a:cubicBezTo>
                  <a:pt x="32294" y="136188"/>
                  <a:pt x="32065" y="135699"/>
                  <a:pt x="31837" y="135209"/>
                </a:cubicBezTo>
                <a:close/>
                <a:moveTo>
                  <a:pt x="90944" y="136612"/>
                </a:moveTo>
                <a:lnTo>
                  <a:pt x="90781" y="137427"/>
                </a:lnTo>
                <a:cubicBezTo>
                  <a:pt x="91303" y="137558"/>
                  <a:pt x="91858" y="137656"/>
                  <a:pt x="92412" y="137721"/>
                </a:cubicBezTo>
                <a:lnTo>
                  <a:pt x="92543" y="136906"/>
                </a:lnTo>
                <a:cubicBezTo>
                  <a:pt x="92021" y="136840"/>
                  <a:pt x="91466" y="136742"/>
                  <a:pt x="90944" y="136612"/>
                </a:cubicBezTo>
                <a:close/>
                <a:moveTo>
                  <a:pt x="103046" y="136938"/>
                </a:moveTo>
                <a:cubicBezTo>
                  <a:pt x="102492" y="137003"/>
                  <a:pt x="101970" y="137069"/>
                  <a:pt x="101415" y="137134"/>
                </a:cubicBezTo>
                <a:lnTo>
                  <a:pt x="101513" y="137949"/>
                </a:lnTo>
                <a:lnTo>
                  <a:pt x="101546" y="137949"/>
                </a:lnTo>
                <a:cubicBezTo>
                  <a:pt x="102068" y="137884"/>
                  <a:pt x="102622" y="137819"/>
                  <a:pt x="103177" y="137754"/>
                </a:cubicBezTo>
                <a:lnTo>
                  <a:pt x="103046" y="136938"/>
                </a:lnTo>
                <a:close/>
                <a:moveTo>
                  <a:pt x="96163" y="137297"/>
                </a:moveTo>
                <a:lnTo>
                  <a:pt x="96131" y="138113"/>
                </a:lnTo>
                <a:cubicBezTo>
                  <a:pt x="96685" y="138145"/>
                  <a:pt x="97240" y="138145"/>
                  <a:pt x="97794" y="138145"/>
                </a:cubicBezTo>
                <a:lnTo>
                  <a:pt x="97794" y="137330"/>
                </a:lnTo>
                <a:cubicBezTo>
                  <a:pt x="97240" y="137330"/>
                  <a:pt x="96685" y="137330"/>
                  <a:pt x="96163" y="137297"/>
                </a:cubicBezTo>
                <a:close/>
                <a:moveTo>
                  <a:pt x="162708" y="137297"/>
                </a:moveTo>
                <a:cubicBezTo>
                  <a:pt x="162447" y="137754"/>
                  <a:pt x="162186" y="138243"/>
                  <a:pt x="161958" y="138700"/>
                </a:cubicBezTo>
                <a:lnTo>
                  <a:pt x="162675" y="139124"/>
                </a:lnTo>
                <a:cubicBezTo>
                  <a:pt x="162936" y="138634"/>
                  <a:pt x="163197" y="138145"/>
                  <a:pt x="163426" y="137656"/>
                </a:cubicBezTo>
                <a:lnTo>
                  <a:pt x="162708" y="137297"/>
                </a:lnTo>
                <a:close/>
                <a:moveTo>
                  <a:pt x="76689" y="137395"/>
                </a:moveTo>
                <a:lnTo>
                  <a:pt x="77472" y="137884"/>
                </a:lnTo>
                <a:lnTo>
                  <a:pt x="76298" y="139907"/>
                </a:lnTo>
                <a:cubicBezTo>
                  <a:pt x="76004" y="139744"/>
                  <a:pt x="75711" y="139548"/>
                  <a:pt x="75417" y="139385"/>
                </a:cubicBezTo>
                <a:lnTo>
                  <a:pt x="76689" y="137395"/>
                </a:lnTo>
                <a:close/>
                <a:moveTo>
                  <a:pt x="33468" y="138471"/>
                </a:moveTo>
                <a:lnTo>
                  <a:pt x="32750" y="138863"/>
                </a:lnTo>
                <a:cubicBezTo>
                  <a:pt x="33044" y="139319"/>
                  <a:pt x="33305" y="139809"/>
                  <a:pt x="33566" y="140298"/>
                </a:cubicBezTo>
                <a:lnTo>
                  <a:pt x="34251" y="139874"/>
                </a:lnTo>
                <a:cubicBezTo>
                  <a:pt x="33990" y="139417"/>
                  <a:pt x="33729" y="138928"/>
                  <a:pt x="33468" y="138471"/>
                </a:cubicBezTo>
                <a:close/>
                <a:moveTo>
                  <a:pt x="76559" y="136840"/>
                </a:moveTo>
                <a:lnTo>
                  <a:pt x="74863" y="139515"/>
                </a:lnTo>
                <a:lnTo>
                  <a:pt x="75026" y="139613"/>
                </a:lnTo>
                <a:cubicBezTo>
                  <a:pt x="75450" y="139874"/>
                  <a:pt x="75841" y="140135"/>
                  <a:pt x="76265" y="140363"/>
                </a:cubicBezTo>
                <a:lnTo>
                  <a:pt x="76428" y="140461"/>
                </a:lnTo>
                <a:lnTo>
                  <a:pt x="78027" y="137754"/>
                </a:lnTo>
                <a:lnTo>
                  <a:pt x="77864" y="137656"/>
                </a:lnTo>
                <a:cubicBezTo>
                  <a:pt x="77472" y="137427"/>
                  <a:pt x="77113" y="137199"/>
                  <a:pt x="76722" y="136971"/>
                </a:cubicBezTo>
                <a:lnTo>
                  <a:pt x="76559" y="136840"/>
                </a:lnTo>
                <a:close/>
                <a:moveTo>
                  <a:pt x="80180" y="139352"/>
                </a:moveTo>
                <a:cubicBezTo>
                  <a:pt x="80473" y="139515"/>
                  <a:pt x="80734" y="139646"/>
                  <a:pt x="81028" y="139776"/>
                </a:cubicBezTo>
                <a:lnTo>
                  <a:pt x="80049" y="141896"/>
                </a:lnTo>
                <a:cubicBezTo>
                  <a:pt x="79756" y="141766"/>
                  <a:pt x="79462" y="141603"/>
                  <a:pt x="79136" y="141440"/>
                </a:cubicBezTo>
                <a:lnTo>
                  <a:pt x="80180" y="139352"/>
                </a:lnTo>
                <a:close/>
                <a:moveTo>
                  <a:pt x="160946" y="140494"/>
                </a:moveTo>
                <a:cubicBezTo>
                  <a:pt x="160685" y="140983"/>
                  <a:pt x="160392" y="141440"/>
                  <a:pt x="160131" y="141896"/>
                </a:cubicBezTo>
                <a:lnTo>
                  <a:pt x="160816" y="142320"/>
                </a:lnTo>
                <a:cubicBezTo>
                  <a:pt x="161110" y="141831"/>
                  <a:pt x="161370" y="141374"/>
                  <a:pt x="161631" y="140918"/>
                </a:cubicBezTo>
                <a:lnTo>
                  <a:pt x="160946" y="140494"/>
                </a:lnTo>
                <a:close/>
                <a:moveTo>
                  <a:pt x="80017" y="138830"/>
                </a:moveTo>
                <a:lnTo>
                  <a:pt x="78614" y="141635"/>
                </a:lnTo>
                <a:lnTo>
                  <a:pt x="78777" y="141733"/>
                </a:lnTo>
                <a:cubicBezTo>
                  <a:pt x="79201" y="141929"/>
                  <a:pt x="79625" y="142157"/>
                  <a:pt x="80082" y="142353"/>
                </a:cubicBezTo>
                <a:lnTo>
                  <a:pt x="80245" y="142418"/>
                </a:lnTo>
                <a:lnTo>
                  <a:pt x="81582" y="139580"/>
                </a:lnTo>
                <a:lnTo>
                  <a:pt x="81387" y="139483"/>
                </a:lnTo>
                <a:lnTo>
                  <a:pt x="80180" y="138928"/>
                </a:lnTo>
                <a:lnTo>
                  <a:pt x="80017" y="138830"/>
                </a:lnTo>
                <a:close/>
                <a:moveTo>
                  <a:pt x="22214" y="138243"/>
                </a:moveTo>
                <a:cubicBezTo>
                  <a:pt x="22540" y="138961"/>
                  <a:pt x="22899" y="139711"/>
                  <a:pt x="23258" y="140429"/>
                </a:cubicBezTo>
                <a:lnTo>
                  <a:pt x="18463" y="142810"/>
                </a:lnTo>
                <a:cubicBezTo>
                  <a:pt x="18071" y="142027"/>
                  <a:pt x="17680" y="141244"/>
                  <a:pt x="17321" y="140461"/>
                </a:cubicBezTo>
                <a:lnTo>
                  <a:pt x="22214" y="138243"/>
                </a:lnTo>
                <a:close/>
                <a:moveTo>
                  <a:pt x="42243" y="119519"/>
                </a:moveTo>
                <a:cubicBezTo>
                  <a:pt x="44265" y="126663"/>
                  <a:pt x="47625" y="133317"/>
                  <a:pt x="52159" y="139156"/>
                </a:cubicBezTo>
                <a:lnTo>
                  <a:pt x="47069" y="143146"/>
                </a:lnTo>
                <a:lnTo>
                  <a:pt x="47069" y="143146"/>
                </a:lnTo>
                <a:cubicBezTo>
                  <a:pt x="42052" y="136688"/>
                  <a:pt x="38254" y="129280"/>
                  <a:pt x="35977" y="121297"/>
                </a:cubicBezTo>
                <a:lnTo>
                  <a:pt x="35977" y="121297"/>
                </a:lnTo>
                <a:lnTo>
                  <a:pt x="35192" y="121515"/>
                </a:lnTo>
                <a:lnTo>
                  <a:pt x="35192" y="121515"/>
                </a:lnTo>
                <a:cubicBezTo>
                  <a:pt x="35190" y="121509"/>
                  <a:pt x="35188" y="121503"/>
                  <a:pt x="35186" y="121497"/>
                </a:cubicBezTo>
                <a:lnTo>
                  <a:pt x="35186" y="121497"/>
                </a:lnTo>
                <a:lnTo>
                  <a:pt x="35971" y="121277"/>
                </a:lnTo>
                <a:lnTo>
                  <a:pt x="35971" y="121277"/>
                </a:lnTo>
                <a:cubicBezTo>
                  <a:pt x="35973" y="121284"/>
                  <a:pt x="35975" y="121290"/>
                  <a:pt x="35977" y="121297"/>
                </a:cubicBezTo>
                <a:lnTo>
                  <a:pt x="35977" y="121297"/>
                </a:lnTo>
                <a:lnTo>
                  <a:pt x="40612" y="120008"/>
                </a:lnTo>
                <a:lnTo>
                  <a:pt x="40602" y="119979"/>
                </a:lnTo>
                <a:lnTo>
                  <a:pt x="40602" y="119979"/>
                </a:lnTo>
                <a:lnTo>
                  <a:pt x="42243" y="119519"/>
                </a:lnTo>
                <a:close/>
                <a:moveTo>
                  <a:pt x="22410" y="137688"/>
                </a:moveTo>
                <a:lnTo>
                  <a:pt x="16767" y="140265"/>
                </a:lnTo>
                <a:lnTo>
                  <a:pt x="16864" y="140461"/>
                </a:lnTo>
                <a:cubicBezTo>
                  <a:pt x="17289" y="141374"/>
                  <a:pt x="17713" y="142288"/>
                  <a:pt x="18169" y="143201"/>
                </a:cubicBezTo>
                <a:lnTo>
                  <a:pt x="18267" y="143364"/>
                </a:lnTo>
                <a:lnTo>
                  <a:pt x="23813" y="140592"/>
                </a:lnTo>
                <a:lnTo>
                  <a:pt x="23715" y="140429"/>
                </a:lnTo>
                <a:cubicBezTo>
                  <a:pt x="23323" y="139580"/>
                  <a:pt x="22899" y="138732"/>
                  <a:pt x="22508" y="137884"/>
                </a:cubicBezTo>
                <a:lnTo>
                  <a:pt x="22410" y="137688"/>
                </a:lnTo>
                <a:close/>
                <a:moveTo>
                  <a:pt x="83866" y="140950"/>
                </a:moveTo>
                <a:cubicBezTo>
                  <a:pt x="84159" y="141081"/>
                  <a:pt x="84453" y="141179"/>
                  <a:pt x="84746" y="141277"/>
                </a:cubicBezTo>
                <a:lnTo>
                  <a:pt x="83996" y="143495"/>
                </a:lnTo>
                <a:cubicBezTo>
                  <a:pt x="83670" y="143364"/>
                  <a:pt x="83376" y="143266"/>
                  <a:pt x="83050" y="143136"/>
                </a:cubicBezTo>
                <a:lnTo>
                  <a:pt x="83866" y="140950"/>
                </a:lnTo>
                <a:close/>
                <a:moveTo>
                  <a:pt x="83637" y="140429"/>
                </a:moveTo>
                <a:lnTo>
                  <a:pt x="82528" y="143364"/>
                </a:lnTo>
                <a:lnTo>
                  <a:pt x="82724" y="143462"/>
                </a:lnTo>
                <a:cubicBezTo>
                  <a:pt x="83148" y="143625"/>
                  <a:pt x="83605" y="143788"/>
                  <a:pt x="84061" y="143919"/>
                </a:cubicBezTo>
                <a:lnTo>
                  <a:pt x="84257" y="144017"/>
                </a:lnTo>
                <a:lnTo>
                  <a:pt x="85268" y="141016"/>
                </a:lnTo>
                <a:lnTo>
                  <a:pt x="85073" y="140950"/>
                </a:lnTo>
                <a:cubicBezTo>
                  <a:pt x="84649" y="140820"/>
                  <a:pt x="84224" y="140657"/>
                  <a:pt x="83833" y="140494"/>
                </a:cubicBezTo>
                <a:lnTo>
                  <a:pt x="83637" y="140429"/>
                </a:lnTo>
                <a:close/>
                <a:moveTo>
                  <a:pt x="108494" y="141994"/>
                </a:moveTo>
                <a:lnTo>
                  <a:pt x="109146" y="144245"/>
                </a:lnTo>
                <a:cubicBezTo>
                  <a:pt x="108820" y="144343"/>
                  <a:pt x="108494" y="144408"/>
                  <a:pt x="108167" y="144506"/>
                </a:cubicBezTo>
                <a:lnTo>
                  <a:pt x="107613" y="142255"/>
                </a:lnTo>
                <a:cubicBezTo>
                  <a:pt x="107907" y="142157"/>
                  <a:pt x="108200" y="142092"/>
                  <a:pt x="108494" y="141994"/>
                </a:cubicBezTo>
                <a:close/>
                <a:moveTo>
                  <a:pt x="173570" y="139972"/>
                </a:moveTo>
                <a:lnTo>
                  <a:pt x="178431" y="142320"/>
                </a:lnTo>
                <a:cubicBezTo>
                  <a:pt x="178039" y="143071"/>
                  <a:pt x="177648" y="143854"/>
                  <a:pt x="177256" y="144636"/>
                </a:cubicBezTo>
                <a:lnTo>
                  <a:pt x="172494" y="142125"/>
                </a:lnTo>
                <a:cubicBezTo>
                  <a:pt x="172885" y="141407"/>
                  <a:pt x="173244" y="140689"/>
                  <a:pt x="173570" y="139972"/>
                </a:cubicBezTo>
                <a:close/>
                <a:moveTo>
                  <a:pt x="87715" y="142157"/>
                </a:moveTo>
                <a:cubicBezTo>
                  <a:pt x="88008" y="142255"/>
                  <a:pt x="88302" y="142320"/>
                  <a:pt x="88596" y="142386"/>
                </a:cubicBezTo>
                <a:lnTo>
                  <a:pt x="88074" y="144669"/>
                </a:lnTo>
                <a:lnTo>
                  <a:pt x="87095" y="144441"/>
                </a:lnTo>
                <a:lnTo>
                  <a:pt x="87715" y="142157"/>
                </a:lnTo>
                <a:close/>
                <a:moveTo>
                  <a:pt x="108787" y="141505"/>
                </a:moveTo>
                <a:lnTo>
                  <a:pt x="108592" y="141570"/>
                </a:lnTo>
                <a:lnTo>
                  <a:pt x="107287" y="141896"/>
                </a:lnTo>
                <a:lnTo>
                  <a:pt x="107091" y="141929"/>
                </a:lnTo>
                <a:lnTo>
                  <a:pt x="107874" y="144995"/>
                </a:lnTo>
                <a:lnTo>
                  <a:pt x="108070" y="144963"/>
                </a:lnTo>
                <a:cubicBezTo>
                  <a:pt x="108526" y="144832"/>
                  <a:pt x="108983" y="144702"/>
                  <a:pt x="109440" y="144571"/>
                </a:cubicBezTo>
                <a:lnTo>
                  <a:pt x="109635" y="144539"/>
                </a:lnTo>
                <a:lnTo>
                  <a:pt x="108787" y="141505"/>
                </a:lnTo>
                <a:close/>
                <a:moveTo>
                  <a:pt x="87421" y="141668"/>
                </a:moveTo>
                <a:lnTo>
                  <a:pt x="86606" y="144702"/>
                </a:lnTo>
                <a:lnTo>
                  <a:pt x="86801" y="144767"/>
                </a:lnTo>
                <a:cubicBezTo>
                  <a:pt x="87258" y="144897"/>
                  <a:pt x="87715" y="144995"/>
                  <a:pt x="88171" y="145126"/>
                </a:cubicBezTo>
                <a:lnTo>
                  <a:pt x="88400" y="145158"/>
                </a:lnTo>
                <a:lnTo>
                  <a:pt x="89117" y="142092"/>
                </a:lnTo>
                <a:lnTo>
                  <a:pt x="88889" y="142060"/>
                </a:lnTo>
                <a:cubicBezTo>
                  <a:pt x="88465" y="141962"/>
                  <a:pt x="88008" y="141831"/>
                  <a:pt x="87617" y="141733"/>
                </a:cubicBezTo>
                <a:lnTo>
                  <a:pt x="87421" y="141668"/>
                </a:lnTo>
                <a:close/>
                <a:moveTo>
                  <a:pt x="173407" y="139450"/>
                </a:moveTo>
                <a:lnTo>
                  <a:pt x="173309" y="139613"/>
                </a:lnTo>
                <a:cubicBezTo>
                  <a:pt x="172885" y="140461"/>
                  <a:pt x="172461" y="141309"/>
                  <a:pt x="172037" y="142125"/>
                </a:cubicBezTo>
                <a:lnTo>
                  <a:pt x="171939" y="142320"/>
                </a:lnTo>
                <a:lnTo>
                  <a:pt x="177419" y="145158"/>
                </a:lnTo>
                <a:lnTo>
                  <a:pt x="177517" y="145028"/>
                </a:lnTo>
                <a:cubicBezTo>
                  <a:pt x="178007" y="144115"/>
                  <a:pt x="178463" y="143234"/>
                  <a:pt x="178887" y="142320"/>
                </a:cubicBezTo>
                <a:lnTo>
                  <a:pt x="178985" y="142125"/>
                </a:lnTo>
                <a:lnTo>
                  <a:pt x="173407" y="139450"/>
                </a:lnTo>
                <a:close/>
                <a:moveTo>
                  <a:pt x="104547" y="142875"/>
                </a:moveTo>
                <a:lnTo>
                  <a:pt x="104971" y="145191"/>
                </a:lnTo>
                <a:cubicBezTo>
                  <a:pt x="104612" y="145224"/>
                  <a:pt x="104286" y="145289"/>
                  <a:pt x="103960" y="145354"/>
                </a:cubicBezTo>
                <a:lnTo>
                  <a:pt x="103633" y="143038"/>
                </a:lnTo>
                <a:lnTo>
                  <a:pt x="103666" y="143038"/>
                </a:lnTo>
                <a:cubicBezTo>
                  <a:pt x="103992" y="143005"/>
                  <a:pt x="104253" y="142940"/>
                  <a:pt x="104547" y="142875"/>
                </a:cubicBezTo>
                <a:close/>
                <a:moveTo>
                  <a:pt x="159022" y="143560"/>
                </a:moveTo>
                <a:cubicBezTo>
                  <a:pt x="158728" y="144017"/>
                  <a:pt x="158435" y="144473"/>
                  <a:pt x="158141" y="144897"/>
                </a:cubicBezTo>
                <a:lnTo>
                  <a:pt x="158826" y="145387"/>
                </a:lnTo>
                <a:cubicBezTo>
                  <a:pt x="159120" y="144963"/>
                  <a:pt x="159446" y="144506"/>
                  <a:pt x="159707" y="144017"/>
                </a:cubicBezTo>
                <a:lnTo>
                  <a:pt x="159022" y="143560"/>
                </a:lnTo>
                <a:close/>
                <a:moveTo>
                  <a:pt x="91629" y="143005"/>
                </a:moveTo>
                <a:lnTo>
                  <a:pt x="92575" y="143136"/>
                </a:lnTo>
                <a:lnTo>
                  <a:pt x="92249" y="145452"/>
                </a:lnTo>
                <a:cubicBezTo>
                  <a:pt x="91923" y="145387"/>
                  <a:pt x="91564" y="145354"/>
                  <a:pt x="91238" y="145289"/>
                </a:cubicBezTo>
                <a:lnTo>
                  <a:pt x="91629" y="143005"/>
                </a:lnTo>
                <a:close/>
                <a:moveTo>
                  <a:pt x="50887" y="124282"/>
                </a:moveTo>
                <a:cubicBezTo>
                  <a:pt x="53464" y="130121"/>
                  <a:pt x="57085" y="135470"/>
                  <a:pt x="61619" y="139972"/>
                </a:cubicBezTo>
                <a:cubicBezTo>
                  <a:pt x="63380" y="141733"/>
                  <a:pt x="65272" y="143397"/>
                  <a:pt x="67295" y="144865"/>
                </a:cubicBezTo>
                <a:lnTo>
                  <a:pt x="65925" y="145713"/>
                </a:lnTo>
                <a:cubicBezTo>
                  <a:pt x="65240" y="145191"/>
                  <a:pt x="64555" y="144636"/>
                  <a:pt x="63902" y="144082"/>
                </a:cubicBezTo>
                <a:lnTo>
                  <a:pt x="63739" y="143951"/>
                </a:lnTo>
                <a:lnTo>
                  <a:pt x="62793" y="145126"/>
                </a:lnTo>
                <a:cubicBezTo>
                  <a:pt x="62043" y="144473"/>
                  <a:pt x="61293" y="143821"/>
                  <a:pt x="60575" y="143136"/>
                </a:cubicBezTo>
                <a:lnTo>
                  <a:pt x="61619" y="142060"/>
                </a:lnTo>
                <a:lnTo>
                  <a:pt x="61488" y="141896"/>
                </a:lnTo>
                <a:cubicBezTo>
                  <a:pt x="61162" y="141603"/>
                  <a:pt x="60934" y="141374"/>
                  <a:pt x="60575" y="141016"/>
                </a:cubicBezTo>
                <a:cubicBezTo>
                  <a:pt x="60216" y="140689"/>
                  <a:pt x="59890" y="140331"/>
                  <a:pt x="59531" y="139972"/>
                </a:cubicBezTo>
                <a:lnTo>
                  <a:pt x="59401" y="139809"/>
                </a:lnTo>
                <a:lnTo>
                  <a:pt x="58324" y="140853"/>
                </a:lnTo>
                <a:cubicBezTo>
                  <a:pt x="57639" y="140135"/>
                  <a:pt x="56987" y="139385"/>
                  <a:pt x="56335" y="138634"/>
                </a:cubicBezTo>
                <a:lnTo>
                  <a:pt x="57509" y="137688"/>
                </a:lnTo>
                <a:lnTo>
                  <a:pt x="57378" y="137525"/>
                </a:lnTo>
                <a:cubicBezTo>
                  <a:pt x="56791" y="136808"/>
                  <a:pt x="56204" y="136090"/>
                  <a:pt x="55682" y="135372"/>
                </a:cubicBezTo>
                <a:lnTo>
                  <a:pt x="55552" y="135209"/>
                </a:lnTo>
                <a:lnTo>
                  <a:pt x="54312" y="136123"/>
                </a:lnTo>
                <a:cubicBezTo>
                  <a:pt x="53725" y="135307"/>
                  <a:pt x="53170" y="134492"/>
                  <a:pt x="52616" y="133676"/>
                </a:cubicBezTo>
                <a:lnTo>
                  <a:pt x="53855" y="132861"/>
                </a:lnTo>
                <a:lnTo>
                  <a:pt x="53758" y="132698"/>
                </a:lnTo>
                <a:cubicBezTo>
                  <a:pt x="53268" y="131947"/>
                  <a:pt x="52779" y="131164"/>
                  <a:pt x="52322" y="130382"/>
                </a:cubicBezTo>
                <a:lnTo>
                  <a:pt x="52224" y="130186"/>
                </a:lnTo>
                <a:lnTo>
                  <a:pt x="50920" y="130969"/>
                </a:lnTo>
                <a:cubicBezTo>
                  <a:pt x="50430" y="130121"/>
                  <a:pt x="49941" y="129240"/>
                  <a:pt x="49484" y="128359"/>
                </a:cubicBezTo>
                <a:lnTo>
                  <a:pt x="50854" y="127674"/>
                </a:lnTo>
                <a:lnTo>
                  <a:pt x="50757" y="127478"/>
                </a:lnTo>
                <a:cubicBezTo>
                  <a:pt x="50365" y="126728"/>
                  <a:pt x="50006" y="125945"/>
                  <a:pt x="49647" y="125162"/>
                </a:cubicBezTo>
                <a:lnTo>
                  <a:pt x="50887" y="124282"/>
                </a:lnTo>
                <a:close/>
                <a:moveTo>
                  <a:pt x="100567" y="143364"/>
                </a:moveTo>
                <a:lnTo>
                  <a:pt x="100730" y="145680"/>
                </a:lnTo>
                <a:cubicBezTo>
                  <a:pt x="100404" y="145713"/>
                  <a:pt x="100078" y="145746"/>
                  <a:pt x="99719" y="145746"/>
                </a:cubicBezTo>
                <a:lnTo>
                  <a:pt x="99621" y="143430"/>
                </a:lnTo>
                <a:lnTo>
                  <a:pt x="99654" y="143430"/>
                </a:lnTo>
                <a:cubicBezTo>
                  <a:pt x="99947" y="143397"/>
                  <a:pt x="100273" y="143397"/>
                  <a:pt x="100567" y="143364"/>
                </a:cubicBezTo>
                <a:close/>
                <a:moveTo>
                  <a:pt x="95609" y="143397"/>
                </a:moveTo>
                <a:cubicBezTo>
                  <a:pt x="95935" y="143430"/>
                  <a:pt x="96229" y="143462"/>
                  <a:pt x="96555" y="143462"/>
                </a:cubicBezTo>
                <a:lnTo>
                  <a:pt x="96490" y="145778"/>
                </a:lnTo>
                <a:cubicBezTo>
                  <a:pt x="96163" y="145778"/>
                  <a:pt x="95805" y="145746"/>
                  <a:pt x="95478" y="145746"/>
                </a:cubicBezTo>
                <a:lnTo>
                  <a:pt x="95609" y="143397"/>
                </a:lnTo>
                <a:close/>
                <a:moveTo>
                  <a:pt x="91270" y="142516"/>
                </a:moveTo>
                <a:lnTo>
                  <a:pt x="90781" y="145648"/>
                </a:lnTo>
                <a:lnTo>
                  <a:pt x="90977" y="145680"/>
                </a:lnTo>
                <a:cubicBezTo>
                  <a:pt x="91466" y="145746"/>
                  <a:pt x="91923" y="145811"/>
                  <a:pt x="92412" y="145876"/>
                </a:cubicBezTo>
                <a:lnTo>
                  <a:pt x="92608" y="145909"/>
                </a:lnTo>
                <a:lnTo>
                  <a:pt x="92999" y="142777"/>
                </a:lnTo>
                <a:lnTo>
                  <a:pt x="92804" y="142745"/>
                </a:lnTo>
                <a:cubicBezTo>
                  <a:pt x="92347" y="142679"/>
                  <a:pt x="91923" y="142614"/>
                  <a:pt x="91466" y="142549"/>
                </a:cubicBezTo>
                <a:lnTo>
                  <a:pt x="91270" y="142516"/>
                </a:lnTo>
                <a:close/>
                <a:moveTo>
                  <a:pt x="100730" y="142973"/>
                </a:moveTo>
                <a:cubicBezTo>
                  <a:pt x="100306" y="143005"/>
                  <a:pt x="99849" y="143038"/>
                  <a:pt x="99425" y="143038"/>
                </a:cubicBezTo>
                <a:lnTo>
                  <a:pt x="99197" y="143038"/>
                </a:lnTo>
                <a:lnTo>
                  <a:pt x="99327" y="146170"/>
                </a:lnTo>
                <a:lnTo>
                  <a:pt x="99556" y="146170"/>
                </a:lnTo>
                <a:cubicBezTo>
                  <a:pt x="100013" y="146170"/>
                  <a:pt x="100502" y="146137"/>
                  <a:pt x="100991" y="146104"/>
                </a:cubicBezTo>
                <a:lnTo>
                  <a:pt x="101187" y="146104"/>
                </a:lnTo>
                <a:lnTo>
                  <a:pt x="100926" y="142973"/>
                </a:lnTo>
                <a:close/>
                <a:moveTo>
                  <a:pt x="51083" y="123629"/>
                </a:moveTo>
                <a:lnTo>
                  <a:pt x="49158" y="125032"/>
                </a:lnTo>
                <a:lnTo>
                  <a:pt x="49223" y="125162"/>
                </a:lnTo>
                <a:cubicBezTo>
                  <a:pt x="49550" y="125945"/>
                  <a:pt x="49908" y="126728"/>
                  <a:pt x="50300" y="127478"/>
                </a:cubicBezTo>
                <a:lnTo>
                  <a:pt x="48930" y="128163"/>
                </a:lnTo>
                <a:lnTo>
                  <a:pt x="49028" y="128359"/>
                </a:lnTo>
                <a:cubicBezTo>
                  <a:pt x="49550" y="129370"/>
                  <a:pt x="50104" y="130349"/>
                  <a:pt x="50659" y="131328"/>
                </a:cubicBezTo>
                <a:lnTo>
                  <a:pt x="50757" y="131523"/>
                </a:lnTo>
                <a:lnTo>
                  <a:pt x="52061" y="130740"/>
                </a:lnTo>
                <a:cubicBezTo>
                  <a:pt x="52453" y="131425"/>
                  <a:pt x="52877" y="132110"/>
                  <a:pt x="53301" y="132763"/>
                </a:cubicBezTo>
                <a:lnTo>
                  <a:pt x="52029" y="133578"/>
                </a:lnTo>
                <a:lnTo>
                  <a:pt x="52159" y="133741"/>
                </a:lnTo>
                <a:cubicBezTo>
                  <a:pt x="52779" y="134687"/>
                  <a:pt x="53431" y="135601"/>
                  <a:pt x="54116" y="136514"/>
                </a:cubicBezTo>
                <a:lnTo>
                  <a:pt x="54247" y="136677"/>
                </a:lnTo>
                <a:lnTo>
                  <a:pt x="55421" y="135764"/>
                </a:lnTo>
                <a:cubicBezTo>
                  <a:pt x="55910" y="136384"/>
                  <a:pt x="56400" y="137003"/>
                  <a:pt x="56889" y="137623"/>
                </a:cubicBezTo>
                <a:lnTo>
                  <a:pt x="55747" y="138569"/>
                </a:lnTo>
                <a:lnTo>
                  <a:pt x="55878" y="138732"/>
                </a:lnTo>
                <a:cubicBezTo>
                  <a:pt x="56595" y="139613"/>
                  <a:pt x="57346" y="140461"/>
                  <a:pt x="58129" y="141277"/>
                </a:cubicBezTo>
                <a:lnTo>
                  <a:pt x="58259" y="141440"/>
                </a:lnTo>
                <a:lnTo>
                  <a:pt x="59368" y="140396"/>
                </a:lnTo>
                <a:cubicBezTo>
                  <a:pt x="59662" y="140689"/>
                  <a:pt x="59988" y="141048"/>
                  <a:pt x="60249" y="141309"/>
                </a:cubicBezTo>
                <a:cubicBezTo>
                  <a:pt x="60510" y="141570"/>
                  <a:pt x="60771" y="141799"/>
                  <a:pt x="61032" y="142060"/>
                </a:cubicBezTo>
                <a:lnTo>
                  <a:pt x="59988" y="143136"/>
                </a:lnTo>
                <a:lnTo>
                  <a:pt x="60118" y="143299"/>
                </a:lnTo>
                <a:cubicBezTo>
                  <a:pt x="60934" y="144082"/>
                  <a:pt x="61815" y="144832"/>
                  <a:pt x="62663" y="145550"/>
                </a:cubicBezTo>
                <a:lnTo>
                  <a:pt x="62826" y="145680"/>
                </a:lnTo>
                <a:lnTo>
                  <a:pt x="63804" y="144539"/>
                </a:lnTo>
                <a:cubicBezTo>
                  <a:pt x="64424" y="145093"/>
                  <a:pt x="65109" y="145615"/>
                  <a:pt x="65794" y="146137"/>
                </a:cubicBezTo>
                <a:lnTo>
                  <a:pt x="65892" y="146202"/>
                </a:lnTo>
                <a:lnTo>
                  <a:pt x="68012" y="144897"/>
                </a:lnTo>
                <a:lnTo>
                  <a:pt x="67784" y="144734"/>
                </a:lnTo>
                <a:cubicBezTo>
                  <a:pt x="65696" y="143201"/>
                  <a:pt x="63739" y="141505"/>
                  <a:pt x="61913" y="139678"/>
                </a:cubicBezTo>
                <a:cubicBezTo>
                  <a:pt x="57346" y="135144"/>
                  <a:pt x="53692" y="129762"/>
                  <a:pt x="51181" y="123858"/>
                </a:cubicBezTo>
                <a:lnTo>
                  <a:pt x="51083" y="123629"/>
                </a:lnTo>
                <a:close/>
                <a:moveTo>
                  <a:pt x="95217" y="143005"/>
                </a:moveTo>
                <a:lnTo>
                  <a:pt x="95054" y="146137"/>
                </a:lnTo>
                <a:lnTo>
                  <a:pt x="95250" y="146137"/>
                </a:lnTo>
                <a:cubicBezTo>
                  <a:pt x="95739" y="146170"/>
                  <a:pt x="96196" y="146202"/>
                  <a:pt x="96685" y="146202"/>
                </a:cubicBezTo>
                <a:lnTo>
                  <a:pt x="96881" y="146202"/>
                </a:lnTo>
                <a:lnTo>
                  <a:pt x="96979" y="143038"/>
                </a:lnTo>
                <a:lnTo>
                  <a:pt x="96751" y="143038"/>
                </a:lnTo>
                <a:cubicBezTo>
                  <a:pt x="96326" y="143038"/>
                  <a:pt x="95870" y="143038"/>
                  <a:pt x="95446" y="143005"/>
                </a:cubicBezTo>
                <a:close/>
                <a:moveTo>
                  <a:pt x="37285" y="144669"/>
                </a:moveTo>
                <a:lnTo>
                  <a:pt x="36599" y="145126"/>
                </a:lnTo>
                <a:cubicBezTo>
                  <a:pt x="36893" y="145582"/>
                  <a:pt x="37219" y="146039"/>
                  <a:pt x="37545" y="146496"/>
                </a:cubicBezTo>
                <a:lnTo>
                  <a:pt x="38198" y="146007"/>
                </a:lnTo>
                <a:cubicBezTo>
                  <a:pt x="37872" y="145582"/>
                  <a:pt x="37578" y="145126"/>
                  <a:pt x="37285" y="144669"/>
                </a:cubicBezTo>
                <a:close/>
                <a:moveTo>
                  <a:pt x="123055" y="117265"/>
                </a:moveTo>
                <a:lnTo>
                  <a:pt x="127390" y="119548"/>
                </a:lnTo>
                <a:lnTo>
                  <a:pt x="127390" y="119548"/>
                </a:lnTo>
                <a:cubicBezTo>
                  <a:pt x="127234" y="119829"/>
                  <a:pt x="127079" y="120109"/>
                  <a:pt x="126924" y="120400"/>
                </a:cubicBezTo>
                <a:lnTo>
                  <a:pt x="127642" y="120791"/>
                </a:lnTo>
                <a:cubicBezTo>
                  <a:pt x="127817" y="120519"/>
                  <a:pt x="127980" y="120235"/>
                  <a:pt x="128132" y="119939"/>
                </a:cubicBezTo>
                <a:lnTo>
                  <a:pt x="128132" y="119939"/>
                </a:lnTo>
                <a:lnTo>
                  <a:pt x="132457" y="122216"/>
                </a:lnTo>
                <a:lnTo>
                  <a:pt x="132457" y="122216"/>
                </a:lnTo>
                <a:cubicBezTo>
                  <a:pt x="132318" y="122491"/>
                  <a:pt x="132173" y="122767"/>
                  <a:pt x="132013" y="123042"/>
                </a:cubicBezTo>
                <a:lnTo>
                  <a:pt x="131915" y="123238"/>
                </a:lnTo>
                <a:lnTo>
                  <a:pt x="134655" y="124771"/>
                </a:lnTo>
                <a:lnTo>
                  <a:pt x="134753" y="124608"/>
                </a:lnTo>
                <a:cubicBezTo>
                  <a:pt x="134916" y="124304"/>
                  <a:pt x="135080" y="123984"/>
                  <a:pt x="135243" y="123683"/>
                </a:cubicBezTo>
                <a:lnTo>
                  <a:pt x="135243" y="123683"/>
                </a:lnTo>
                <a:lnTo>
                  <a:pt x="136938" y="124575"/>
                </a:lnTo>
                <a:cubicBezTo>
                  <a:pt x="134883" y="128457"/>
                  <a:pt x="132241" y="132013"/>
                  <a:pt x="129142" y="135111"/>
                </a:cubicBezTo>
                <a:cubicBezTo>
                  <a:pt x="122846" y="141440"/>
                  <a:pt x="114757" y="145713"/>
                  <a:pt x="105949" y="147344"/>
                </a:cubicBezTo>
                <a:lnTo>
                  <a:pt x="103140" y="131903"/>
                </a:lnTo>
                <a:lnTo>
                  <a:pt x="103140" y="131903"/>
                </a:lnTo>
                <a:cubicBezTo>
                  <a:pt x="108747" y="130842"/>
                  <a:pt x="113949" y="128123"/>
                  <a:pt x="118051" y="124021"/>
                </a:cubicBezTo>
                <a:cubicBezTo>
                  <a:pt x="120093" y="121973"/>
                  <a:pt x="121761" y="119693"/>
                  <a:pt x="123055" y="117265"/>
                </a:cubicBezTo>
                <a:close/>
                <a:moveTo>
                  <a:pt x="108298" y="60282"/>
                </a:moveTo>
                <a:lnTo>
                  <a:pt x="104453" y="75918"/>
                </a:lnTo>
                <a:lnTo>
                  <a:pt x="104453" y="75918"/>
                </a:lnTo>
                <a:cubicBezTo>
                  <a:pt x="102266" y="75399"/>
                  <a:pt x="100030" y="75140"/>
                  <a:pt x="97794" y="75140"/>
                </a:cubicBezTo>
                <a:cubicBezTo>
                  <a:pt x="91606" y="75140"/>
                  <a:pt x="85418" y="77127"/>
                  <a:pt x="80275" y="81101"/>
                </a:cubicBezTo>
                <a:lnTo>
                  <a:pt x="80275" y="81101"/>
                </a:lnTo>
                <a:lnTo>
                  <a:pt x="73713" y="72719"/>
                </a:lnTo>
                <a:lnTo>
                  <a:pt x="73713" y="72719"/>
                </a:lnTo>
                <a:cubicBezTo>
                  <a:pt x="73801" y="72649"/>
                  <a:pt x="73891" y="72580"/>
                  <a:pt x="73982" y="72514"/>
                </a:cubicBezTo>
                <a:lnTo>
                  <a:pt x="74145" y="72383"/>
                </a:lnTo>
                <a:lnTo>
                  <a:pt x="72220" y="69872"/>
                </a:lnTo>
                <a:lnTo>
                  <a:pt x="72057" y="70002"/>
                </a:lnTo>
                <a:cubicBezTo>
                  <a:pt x="71963" y="70079"/>
                  <a:pt x="71866" y="70157"/>
                  <a:pt x="71769" y="70234"/>
                </a:cubicBezTo>
                <a:lnTo>
                  <a:pt x="71769" y="70234"/>
                </a:lnTo>
                <a:lnTo>
                  <a:pt x="70361" y="68436"/>
                </a:lnTo>
                <a:lnTo>
                  <a:pt x="70198" y="68567"/>
                </a:lnTo>
                <a:cubicBezTo>
                  <a:pt x="68763" y="69676"/>
                  <a:pt x="67425" y="70850"/>
                  <a:pt x="66153" y="72123"/>
                </a:cubicBezTo>
                <a:cubicBezTo>
                  <a:pt x="57737" y="80506"/>
                  <a:pt x="53007" y="91890"/>
                  <a:pt x="53040" y="103764"/>
                </a:cubicBezTo>
                <a:cubicBezTo>
                  <a:pt x="53007" y="115637"/>
                  <a:pt x="57737" y="127022"/>
                  <a:pt x="66153" y="135405"/>
                </a:cubicBezTo>
                <a:cubicBezTo>
                  <a:pt x="66773" y="136025"/>
                  <a:pt x="67425" y="136645"/>
                  <a:pt x="68110" y="137232"/>
                </a:cubicBezTo>
                <a:lnTo>
                  <a:pt x="68273" y="137395"/>
                </a:lnTo>
                <a:lnTo>
                  <a:pt x="78955" y="125346"/>
                </a:lnTo>
                <a:lnTo>
                  <a:pt x="78955" y="125346"/>
                </a:lnTo>
                <a:cubicBezTo>
                  <a:pt x="84163" y="129893"/>
                  <a:pt x="90842" y="132404"/>
                  <a:pt x="97794" y="132404"/>
                </a:cubicBezTo>
                <a:cubicBezTo>
                  <a:pt x="99467" y="132404"/>
                  <a:pt x="101124" y="132259"/>
                  <a:pt x="102749" y="131975"/>
                </a:cubicBezTo>
                <a:lnTo>
                  <a:pt x="102749" y="131975"/>
                </a:lnTo>
                <a:lnTo>
                  <a:pt x="104648" y="142455"/>
                </a:lnTo>
                <a:lnTo>
                  <a:pt x="104648" y="142455"/>
                </a:lnTo>
                <a:cubicBezTo>
                  <a:pt x="104234" y="142521"/>
                  <a:pt x="103819" y="142615"/>
                  <a:pt x="103372" y="142647"/>
                </a:cubicBezTo>
                <a:lnTo>
                  <a:pt x="103177" y="142679"/>
                </a:lnTo>
                <a:lnTo>
                  <a:pt x="103633" y="145811"/>
                </a:lnTo>
                <a:lnTo>
                  <a:pt x="103829" y="145778"/>
                </a:lnTo>
                <a:cubicBezTo>
                  <a:pt x="104279" y="145714"/>
                  <a:pt x="104760" y="145650"/>
                  <a:pt x="105210" y="145554"/>
                </a:cubicBezTo>
                <a:lnTo>
                  <a:pt x="105210" y="145554"/>
                </a:lnTo>
                <a:lnTo>
                  <a:pt x="105623" y="147833"/>
                </a:lnTo>
                <a:lnTo>
                  <a:pt x="105819" y="147768"/>
                </a:lnTo>
                <a:cubicBezTo>
                  <a:pt x="114789" y="146170"/>
                  <a:pt x="123010" y="141831"/>
                  <a:pt x="129436" y="135405"/>
                </a:cubicBezTo>
                <a:cubicBezTo>
                  <a:pt x="132600" y="132208"/>
                  <a:pt x="135307" y="128555"/>
                  <a:pt x="137395" y="124575"/>
                </a:cubicBezTo>
                <a:lnTo>
                  <a:pt x="137493" y="124412"/>
                </a:lnTo>
                <a:lnTo>
                  <a:pt x="135440" y="123330"/>
                </a:lnTo>
                <a:lnTo>
                  <a:pt x="135440" y="123330"/>
                </a:lnTo>
                <a:lnTo>
                  <a:pt x="135536" y="123140"/>
                </a:lnTo>
                <a:lnTo>
                  <a:pt x="132730" y="121705"/>
                </a:lnTo>
                <a:lnTo>
                  <a:pt x="132640" y="121854"/>
                </a:lnTo>
                <a:lnTo>
                  <a:pt x="132640" y="121854"/>
                </a:lnTo>
                <a:lnTo>
                  <a:pt x="128312" y="119573"/>
                </a:lnTo>
                <a:lnTo>
                  <a:pt x="128312" y="119573"/>
                </a:lnTo>
                <a:cubicBezTo>
                  <a:pt x="128350" y="119490"/>
                  <a:pt x="128388" y="119407"/>
                  <a:pt x="128424" y="119323"/>
                </a:cubicBezTo>
                <a:lnTo>
                  <a:pt x="127707" y="118965"/>
                </a:lnTo>
                <a:cubicBezTo>
                  <a:pt x="127666" y="119040"/>
                  <a:pt x="127626" y="119115"/>
                  <a:pt x="127586" y="119190"/>
                </a:cubicBezTo>
                <a:lnTo>
                  <a:pt x="127586" y="119190"/>
                </a:lnTo>
                <a:lnTo>
                  <a:pt x="123245" y="116902"/>
                </a:lnTo>
                <a:lnTo>
                  <a:pt x="123245" y="116902"/>
                </a:lnTo>
                <a:cubicBezTo>
                  <a:pt x="127207" y="109207"/>
                  <a:pt x="127459" y="100090"/>
                  <a:pt x="124002" y="92214"/>
                </a:cubicBezTo>
                <a:lnTo>
                  <a:pt x="124002" y="92214"/>
                </a:lnTo>
                <a:lnTo>
                  <a:pt x="133694" y="87839"/>
                </a:lnTo>
                <a:lnTo>
                  <a:pt x="133694" y="87839"/>
                </a:lnTo>
                <a:cubicBezTo>
                  <a:pt x="133794" y="88067"/>
                  <a:pt x="133893" y="88294"/>
                  <a:pt x="134002" y="88530"/>
                </a:cubicBezTo>
                <a:lnTo>
                  <a:pt x="134068" y="88726"/>
                </a:lnTo>
                <a:lnTo>
                  <a:pt x="136971" y="87486"/>
                </a:lnTo>
                <a:lnTo>
                  <a:pt x="136873" y="87291"/>
                </a:lnTo>
                <a:cubicBezTo>
                  <a:pt x="136780" y="87048"/>
                  <a:pt x="136675" y="86794"/>
                  <a:pt x="136567" y="86542"/>
                </a:cubicBezTo>
                <a:lnTo>
                  <a:pt x="136567" y="86542"/>
                </a:lnTo>
                <a:lnTo>
                  <a:pt x="138667" y="85595"/>
                </a:lnTo>
                <a:lnTo>
                  <a:pt x="138602" y="85399"/>
                </a:lnTo>
                <a:cubicBezTo>
                  <a:pt x="136384" y="80473"/>
                  <a:pt x="133252" y="75972"/>
                  <a:pt x="129436" y="72155"/>
                </a:cubicBezTo>
                <a:cubicBezTo>
                  <a:pt x="123662" y="66349"/>
                  <a:pt x="116420" y="62271"/>
                  <a:pt x="108494" y="60314"/>
                </a:cubicBezTo>
                <a:lnTo>
                  <a:pt x="108298" y="60282"/>
                </a:lnTo>
                <a:close/>
                <a:moveTo>
                  <a:pt x="156967" y="146561"/>
                </a:moveTo>
                <a:cubicBezTo>
                  <a:pt x="156641" y="146985"/>
                  <a:pt x="156347" y="147442"/>
                  <a:pt x="156021" y="147866"/>
                </a:cubicBezTo>
                <a:lnTo>
                  <a:pt x="156673" y="148355"/>
                </a:lnTo>
                <a:lnTo>
                  <a:pt x="156673" y="148388"/>
                </a:lnTo>
                <a:cubicBezTo>
                  <a:pt x="156999" y="147964"/>
                  <a:pt x="157326" y="147507"/>
                  <a:pt x="157619" y="147050"/>
                </a:cubicBezTo>
                <a:lnTo>
                  <a:pt x="156967" y="146561"/>
                </a:lnTo>
                <a:close/>
                <a:moveTo>
                  <a:pt x="26161" y="145746"/>
                </a:moveTo>
                <a:cubicBezTo>
                  <a:pt x="26309" y="146004"/>
                  <a:pt x="26462" y="146263"/>
                  <a:pt x="26617" y="146522"/>
                </a:cubicBezTo>
                <a:lnTo>
                  <a:pt x="26617" y="146522"/>
                </a:lnTo>
                <a:lnTo>
                  <a:pt x="22020" y="149310"/>
                </a:lnTo>
                <a:lnTo>
                  <a:pt x="22020" y="149310"/>
                </a:lnTo>
                <a:cubicBezTo>
                  <a:pt x="21845" y="149026"/>
                  <a:pt x="21671" y="148739"/>
                  <a:pt x="21496" y="148453"/>
                </a:cubicBezTo>
                <a:lnTo>
                  <a:pt x="26161" y="145746"/>
                </a:lnTo>
                <a:close/>
                <a:moveTo>
                  <a:pt x="39405" y="147670"/>
                </a:moveTo>
                <a:lnTo>
                  <a:pt x="38752" y="148159"/>
                </a:lnTo>
                <a:cubicBezTo>
                  <a:pt x="39079" y="148583"/>
                  <a:pt x="39405" y="149008"/>
                  <a:pt x="39764" y="149432"/>
                </a:cubicBezTo>
                <a:lnTo>
                  <a:pt x="40383" y="148942"/>
                </a:lnTo>
                <a:cubicBezTo>
                  <a:pt x="40057" y="148518"/>
                  <a:pt x="39731" y="148094"/>
                  <a:pt x="39405" y="147670"/>
                </a:cubicBezTo>
                <a:close/>
                <a:moveTo>
                  <a:pt x="26825" y="146866"/>
                </a:moveTo>
                <a:cubicBezTo>
                  <a:pt x="27015" y="147178"/>
                  <a:pt x="27208" y="147489"/>
                  <a:pt x="27401" y="147801"/>
                </a:cubicBezTo>
                <a:lnTo>
                  <a:pt x="22867" y="150671"/>
                </a:lnTo>
                <a:cubicBezTo>
                  <a:pt x="22655" y="150338"/>
                  <a:pt x="22443" y="149998"/>
                  <a:pt x="22231" y="149654"/>
                </a:cubicBezTo>
                <a:lnTo>
                  <a:pt x="22231" y="149654"/>
                </a:lnTo>
                <a:lnTo>
                  <a:pt x="26825" y="146866"/>
                </a:lnTo>
                <a:close/>
                <a:moveTo>
                  <a:pt x="97794" y="56326"/>
                </a:moveTo>
                <a:cubicBezTo>
                  <a:pt x="85652" y="56326"/>
                  <a:pt x="73509" y="60950"/>
                  <a:pt x="64229" y="70198"/>
                </a:cubicBezTo>
                <a:cubicBezTo>
                  <a:pt x="55291" y="79103"/>
                  <a:pt x="50300" y="91173"/>
                  <a:pt x="50332" y="103764"/>
                </a:cubicBezTo>
                <a:cubicBezTo>
                  <a:pt x="50300" y="116355"/>
                  <a:pt x="55291" y="128457"/>
                  <a:pt x="64229" y="137330"/>
                </a:cubicBezTo>
                <a:cubicBezTo>
                  <a:pt x="73134" y="146235"/>
                  <a:pt x="85203" y="151226"/>
                  <a:pt x="97762" y="151258"/>
                </a:cubicBezTo>
                <a:cubicBezTo>
                  <a:pt x="103894" y="151226"/>
                  <a:pt x="109962" y="150051"/>
                  <a:pt x="115637" y="147735"/>
                </a:cubicBezTo>
                <a:lnTo>
                  <a:pt x="115344" y="146985"/>
                </a:lnTo>
                <a:cubicBezTo>
                  <a:pt x="109653" y="149302"/>
                  <a:pt x="103694" y="150427"/>
                  <a:pt x="97787" y="150427"/>
                </a:cubicBezTo>
                <a:cubicBezTo>
                  <a:pt x="85645" y="150427"/>
                  <a:pt x="73725" y="145674"/>
                  <a:pt x="64816" y="136742"/>
                </a:cubicBezTo>
                <a:cubicBezTo>
                  <a:pt x="56041" y="128033"/>
                  <a:pt x="51115" y="116127"/>
                  <a:pt x="51148" y="103764"/>
                </a:cubicBezTo>
                <a:cubicBezTo>
                  <a:pt x="51115" y="91401"/>
                  <a:pt x="56041" y="79527"/>
                  <a:pt x="64816" y="70785"/>
                </a:cubicBezTo>
                <a:cubicBezTo>
                  <a:pt x="73917" y="61684"/>
                  <a:pt x="85847" y="57134"/>
                  <a:pt x="97782" y="57134"/>
                </a:cubicBezTo>
                <a:cubicBezTo>
                  <a:pt x="109717" y="57134"/>
                  <a:pt x="121656" y="61684"/>
                  <a:pt x="130773" y="70785"/>
                </a:cubicBezTo>
                <a:cubicBezTo>
                  <a:pt x="141733" y="81745"/>
                  <a:pt x="146528" y="97436"/>
                  <a:pt x="143593" y="112669"/>
                </a:cubicBezTo>
                <a:lnTo>
                  <a:pt x="144408" y="112799"/>
                </a:lnTo>
                <a:cubicBezTo>
                  <a:pt x="147409" y="97305"/>
                  <a:pt x="142516" y="81354"/>
                  <a:pt x="131360" y="70198"/>
                </a:cubicBezTo>
                <a:cubicBezTo>
                  <a:pt x="122080" y="60950"/>
                  <a:pt x="109937" y="56326"/>
                  <a:pt x="97794" y="56326"/>
                </a:cubicBezTo>
                <a:close/>
                <a:moveTo>
                  <a:pt x="154749" y="149464"/>
                </a:moveTo>
                <a:cubicBezTo>
                  <a:pt x="154422" y="149888"/>
                  <a:pt x="154064" y="150280"/>
                  <a:pt x="153737" y="150704"/>
                </a:cubicBezTo>
                <a:lnTo>
                  <a:pt x="154357" y="151226"/>
                </a:lnTo>
                <a:lnTo>
                  <a:pt x="154357" y="151291"/>
                </a:lnTo>
                <a:cubicBezTo>
                  <a:pt x="154716" y="150834"/>
                  <a:pt x="155075" y="150410"/>
                  <a:pt x="155401" y="149954"/>
                </a:cubicBezTo>
                <a:lnTo>
                  <a:pt x="154749" y="149464"/>
                </a:lnTo>
                <a:close/>
                <a:moveTo>
                  <a:pt x="41688" y="150508"/>
                </a:moveTo>
                <a:lnTo>
                  <a:pt x="41036" y="151030"/>
                </a:lnTo>
                <a:cubicBezTo>
                  <a:pt x="41395" y="151487"/>
                  <a:pt x="41753" y="151878"/>
                  <a:pt x="42112" y="152302"/>
                </a:cubicBezTo>
                <a:lnTo>
                  <a:pt x="42732" y="151748"/>
                </a:lnTo>
                <a:cubicBezTo>
                  <a:pt x="42373" y="151324"/>
                  <a:pt x="42014" y="150932"/>
                  <a:pt x="41688" y="150508"/>
                </a:cubicBezTo>
                <a:close/>
                <a:moveTo>
                  <a:pt x="152400" y="152237"/>
                </a:moveTo>
                <a:cubicBezTo>
                  <a:pt x="152041" y="152628"/>
                  <a:pt x="151682" y="153020"/>
                  <a:pt x="151324" y="153444"/>
                </a:cubicBezTo>
                <a:lnTo>
                  <a:pt x="151911" y="153998"/>
                </a:lnTo>
                <a:lnTo>
                  <a:pt x="151911" y="154031"/>
                </a:lnTo>
                <a:cubicBezTo>
                  <a:pt x="152302" y="153607"/>
                  <a:pt x="152661" y="153216"/>
                  <a:pt x="153020" y="152791"/>
                </a:cubicBezTo>
                <a:lnTo>
                  <a:pt x="152400" y="152237"/>
                </a:lnTo>
                <a:close/>
                <a:moveTo>
                  <a:pt x="17149" y="115214"/>
                </a:moveTo>
                <a:cubicBezTo>
                  <a:pt x="17650" y="118756"/>
                  <a:pt x="18383" y="122267"/>
                  <a:pt x="19344" y="125717"/>
                </a:cubicBezTo>
                <a:lnTo>
                  <a:pt x="19376" y="125913"/>
                </a:lnTo>
                <a:lnTo>
                  <a:pt x="27998" y="123515"/>
                </a:lnTo>
                <a:lnTo>
                  <a:pt x="27998" y="123515"/>
                </a:lnTo>
                <a:cubicBezTo>
                  <a:pt x="29739" y="129671"/>
                  <a:pt x="32286" y="135578"/>
                  <a:pt x="35588" y="141081"/>
                </a:cubicBezTo>
                <a:lnTo>
                  <a:pt x="26966" y="146311"/>
                </a:lnTo>
                <a:lnTo>
                  <a:pt x="26966" y="146311"/>
                </a:lnTo>
                <a:cubicBezTo>
                  <a:pt x="26774" y="145994"/>
                  <a:pt x="26582" y="145674"/>
                  <a:pt x="26389" y="145354"/>
                </a:cubicBezTo>
                <a:lnTo>
                  <a:pt x="26292" y="145191"/>
                </a:lnTo>
                <a:lnTo>
                  <a:pt x="20942" y="148323"/>
                </a:lnTo>
                <a:lnTo>
                  <a:pt x="21040" y="148486"/>
                </a:lnTo>
                <a:cubicBezTo>
                  <a:pt x="21247" y="148835"/>
                  <a:pt x="21453" y="149184"/>
                  <a:pt x="21660" y="149528"/>
                </a:cubicBezTo>
                <a:lnTo>
                  <a:pt x="21660" y="149528"/>
                </a:lnTo>
                <a:lnTo>
                  <a:pt x="13537" y="154455"/>
                </a:lnTo>
                <a:lnTo>
                  <a:pt x="13537" y="154455"/>
                </a:lnTo>
                <a:cubicBezTo>
                  <a:pt x="7405" y="144245"/>
                  <a:pt x="3197" y="133056"/>
                  <a:pt x="1076" y="121346"/>
                </a:cubicBezTo>
                <a:cubicBezTo>
                  <a:pt x="848" y="120106"/>
                  <a:pt x="652" y="118834"/>
                  <a:pt x="457" y="117562"/>
                </a:cubicBezTo>
                <a:lnTo>
                  <a:pt x="9750" y="116255"/>
                </a:lnTo>
                <a:lnTo>
                  <a:pt x="9750" y="116255"/>
                </a:lnTo>
                <a:cubicBezTo>
                  <a:pt x="9802" y="116617"/>
                  <a:pt x="9857" y="116977"/>
                  <a:pt x="9916" y="117334"/>
                </a:cubicBezTo>
                <a:lnTo>
                  <a:pt x="9949" y="117562"/>
                </a:lnTo>
                <a:lnTo>
                  <a:pt x="16082" y="116583"/>
                </a:lnTo>
                <a:lnTo>
                  <a:pt x="16049" y="116388"/>
                </a:lnTo>
                <a:cubicBezTo>
                  <a:pt x="16003" y="116051"/>
                  <a:pt x="15956" y="115719"/>
                  <a:pt x="15910" y="115388"/>
                </a:cubicBezTo>
                <a:lnTo>
                  <a:pt x="15910" y="115388"/>
                </a:lnTo>
                <a:lnTo>
                  <a:pt x="17149" y="115214"/>
                </a:lnTo>
                <a:close/>
                <a:moveTo>
                  <a:pt x="44102" y="153281"/>
                </a:moveTo>
                <a:lnTo>
                  <a:pt x="43482" y="153803"/>
                </a:lnTo>
                <a:cubicBezTo>
                  <a:pt x="43874" y="154194"/>
                  <a:pt x="44233" y="154618"/>
                  <a:pt x="44624" y="155010"/>
                </a:cubicBezTo>
                <a:lnTo>
                  <a:pt x="45211" y="154455"/>
                </a:lnTo>
                <a:cubicBezTo>
                  <a:pt x="44820" y="154064"/>
                  <a:pt x="44461" y="153672"/>
                  <a:pt x="44102" y="153281"/>
                </a:cubicBezTo>
                <a:close/>
                <a:moveTo>
                  <a:pt x="149921" y="154912"/>
                </a:moveTo>
                <a:lnTo>
                  <a:pt x="149432" y="155401"/>
                </a:lnTo>
                <a:lnTo>
                  <a:pt x="148779" y="156053"/>
                </a:lnTo>
                <a:lnTo>
                  <a:pt x="149334" y="156641"/>
                </a:lnTo>
                <a:lnTo>
                  <a:pt x="150019" y="155988"/>
                </a:lnTo>
                <a:lnTo>
                  <a:pt x="150508" y="155499"/>
                </a:lnTo>
                <a:lnTo>
                  <a:pt x="149921" y="154912"/>
                </a:lnTo>
                <a:close/>
                <a:moveTo>
                  <a:pt x="46646" y="155890"/>
                </a:moveTo>
                <a:lnTo>
                  <a:pt x="46059" y="156477"/>
                </a:lnTo>
                <a:cubicBezTo>
                  <a:pt x="46451" y="156869"/>
                  <a:pt x="46842" y="157228"/>
                  <a:pt x="47234" y="157619"/>
                </a:cubicBezTo>
                <a:lnTo>
                  <a:pt x="47788" y="156999"/>
                </a:lnTo>
                <a:cubicBezTo>
                  <a:pt x="47397" y="156641"/>
                  <a:pt x="47005" y="156282"/>
                  <a:pt x="46646" y="155890"/>
                </a:cubicBezTo>
                <a:close/>
                <a:moveTo>
                  <a:pt x="125228" y="56987"/>
                </a:moveTo>
                <a:cubicBezTo>
                  <a:pt x="126076" y="57476"/>
                  <a:pt x="126924" y="57998"/>
                  <a:pt x="127739" y="58553"/>
                </a:cubicBezTo>
                <a:lnTo>
                  <a:pt x="126891" y="59825"/>
                </a:lnTo>
                <a:lnTo>
                  <a:pt x="127087" y="59923"/>
                </a:lnTo>
                <a:cubicBezTo>
                  <a:pt x="127837" y="60412"/>
                  <a:pt x="128588" y="60967"/>
                  <a:pt x="129305" y="61488"/>
                </a:cubicBezTo>
                <a:lnTo>
                  <a:pt x="129468" y="61619"/>
                </a:lnTo>
                <a:lnTo>
                  <a:pt x="130382" y="60412"/>
                </a:lnTo>
                <a:cubicBezTo>
                  <a:pt x="131164" y="60999"/>
                  <a:pt x="131947" y="61619"/>
                  <a:pt x="132698" y="62239"/>
                </a:cubicBezTo>
                <a:lnTo>
                  <a:pt x="131719" y="63413"/>
                </a:lnTo>
                <a:lnTo>
                  <a:pt x="131882" y="63543"/>
                </a:lnTo>
                <a:cubicBezTo>
                  <a:pt x="132567" y="64131"/>
                  <a:pt x="133252" y="64750"/>
                  <a:pt x="133905" y="65370"/>
                </a:cubicBezTo>
                <a:lnTo>
                  <a:pt x="134068" y="65501"/>
                </a:lnTo>
                <a:lnTo>
                  <a:pt x="135079" y="64392"/>
                </a:lnTo>
                <a:cubicBezTo>
                  <a:pt x="135438" y="64718"/>
                  <a:pt x="135764" y="65044"/>
                  <a:pt x="136123" y="65403"/>
                </a:cubicBezTo>
                <a:cubicBezTo>
                  <a:pt x="136482" y="65762"/>
                  <a:pt x="136840" y="66120"/>
                  <a:pt x="137199" y="66512"/>
                </a:cubicBezTo>
                <a:lnTo>
                  <a:pt x="136090" y="67523"/>
                </a:lnTo>
                <a:lnTo>
                  <a:pt x="136221" y="67686"/>
                </a:lnTo>
                <a:cubicBezTo>
                  <a:pt x="136840" y="68339"/>
                  <a:pt x="137460" y="69024"/>
                  <a:pt x="138047" y="69709"/>
                </a:cubicBezTo>
                <a:lnTo>
                  <a:pt x="138178" y="69872"/>
                </a:lnTo>
                <a:lnTo>
                  <a:pt x="139319" y="68893"/>
                </a:lnTo>
                <a:cubicBezTo>
                  <a:pt x="139972" y="69643"/>
                  <a:pt x="140592" y="70426"/>
                  <a:pt x="141179" y="71209"/>
                </a:cubicBezTo>
                <a:lnTo>
                  <a:pt x="139972" y="72123"/>
                </a:lnTo>
                <a:lnTo>
                  <a:pt x="140070" y="72286"/>
                </a:lnTo>
                <a:cubicBezTo>
                  <a:pt x="140624" y="73036"/>
                  <a:pt x="141146" y="73786"/>
                  <a:pt x="141668" y="74536"/>
                </a:cubicBezTo>
                <a:lnTo>
                  <a:pt x="141766" y="74699"/>
                </a:lnTo>
                <a:lnTo>
                  <a:pt x="143005" y="73884"/>
                </a:lnTo>
                <a:cubicBezTo>
                  <a:pt x="143560" y="74699"/>
                  <a:pt x="144082" y="75548"/>
                  <a:pt x="144604" y="76396"/>
                </a:cubicBezTo>
                <a:lnTo>
                  <a:pt x="143299" y="77146"/>
                </a:lnTo>
                <a:lnTo>
                  <a:pt x="143397" y="77342"/>
                </a:lnTo>
                <a:cubicBezTo>
                  <a:pt x="143854" y="78092"/>
                  <a:pt x="144278" y="78907"/>
                  <a:pt x="144702" y="79723"/>
                </a:cubicBezTo>
                <a:lnTo>
                  <a:pt x="144800" y="79919"/>
                </a:lnTo>
                <a:lnTo>
                  <a:pt x="146137" y="79234"/>
                </a:lnTo>
                <a:cubicBezTo>
                  <a:pt x="146594" y="80114"/>
                  <a:pt x="146985" y="80995"/>
                  <a:pt x="147409" y="81908"/>
                </a:cubicBezTo>
                <a:lnTo>
                  <a:pt x="146007" y="82528"/>
                </a:lnTo>
                <a:lnTo>
                  <a:pt x="146104" y="82691"/>
                </a:lnTo>
                <a:cubicBezTo>
                  <a:pt x="146463" y="83507"/>
                  <a:pt x="146789" y="84388"/>
                  <a:pt x="147116" y="85236"/>
                </a:cubicBezTo>
                <a:lnTo>
                  <a:pt x="147181" y="85431"/>
                </a:lnTo>
                <a:lnTo>
                  <a:pt x="148616" y="84910"/>
                </a:lnTo>
                <a:cubicBezTo>
                  <a:pt x="148975" y="85823"/>
                  <a:pt x="149269" y="86769"/>
                  <a:pt x="149562" y="87715"/>
                </a:cubicBezTo>
                <a:lnTo>
                  <a:pt x="148127" y="88171"/>
                </a:lnTo>
                <a:lnTo>
                  <a:pt x="148159" y="88367"/>
                </a:lnTo>
                <a:cubicBezTo>
                  <a:pt x="148453" y="89248"/>
                  <a:pt x="148681" y="90129"/>
                  <a:pt x="148910" y="91009"/>
                </a:cubicBezTo>
                <a:lnTo>
                  <a:pt x="148942" y="91205"/>
                </a:lnTo>
                <a:lnTo>
                  <a:pt x="150443" y="90846"/>
                </a:lnTo>
                <a:cubicBezTo>
                  <a:pt x="150639" y="91792"/>
                  <a:pt x="150867" y="92771"/>
                  <a:pt x="151063" y="93749"/>
                </a:cubicBezTo>
                <a:lnTo>
                  <a:pt x="149562" y="94010"/>
                </a:lnTo>
                <a:lnTo>
                  <a:pt x="149595" y="94206"/>
                </a:lnTo>
                <a:cubicBezTo>
                  <a:pt x="149758" y="95120"/>
                  <a:pt x="149888" y="96000"/>
                  <a:pt x="149986" y="96914"/>
                </a:cubicBezTo>
                <a:lnTo>
                  <a:pt x="150019" y="97109"/>
                </a:lnTo>
                <a:lnTo>
                  <a:pt x="151552" y="96914"/>
                </a:lnTo>
                <a:cubicBezTo>
                  <a:pt x="151682" y="97892"/>
                  <a:pt x="151780" y="98903"/>
                  <a:pt x="151845" y="99882"/>
                </a:cubicBezTo>
                <a:lnTo>
                  <a:pt x="150312" y="99980"/>
                </a:lnTo>
                <a:lnTo>
                  <a:pt x="150312" y="100176"/>
                </a:lnTo>
                <a:cubicBezTo>
                  <a:pt x="150378" y="101056"/>
                  <a:pt x="150410" y="102002"/>
                  <a:pt x="150410" y="102916"/>
                </a:cubicBezTo>
                <a:lnTo>
                  <a:pt x="150410" y="103111"/>
                </a:lnTo>
                <a:lnTo>
                  <a:pt x="151943" y="103079"/>
                </a:lnTo>
                <a:lnTo>
                  <a:pt x="151943" y="103079"/>
                </a:lnTo>
                <a:cubicBezTo>
                  <a:pt x="151976" y="104090"/>
                  <a:pt x="151943" y="105069"/>
                  <a:pt x="151911" y="106047"/>
                </a:cubicBezTo>
                <a:lnTo>
                  <a:pt x="150378" y="105982"/>
                </a:lnTo>
                <a:lnTo>
                  <a:pt x="150378" y="106210"/>
                </a:lnTo>
                <a:cubicBezTo>
                  <a:pt x="150345" y="107091"/>
                  <a:pt x="150280" y="108004"/>
                  <a:pt x="150182" y="108918"/>
                </a:cubicBezTo>
                <a:lnTo>
                  <a:pt x="150182" y="109113"/>
                </a:lnTo>
                <a:lnTo>
                  <a:pt x="151715" y="109277"/>
                </a:lnTo>
                <a:cubicBezTo>
                  <a:pt x="151617" y="110255"/>
                  <a:pt x="151487" y="111234"/>
                  <a:pt x="151324" y="112212"/>
                </a:cubicBezTo>
                <a:lnTo>
                  <a:pt x="149823" y="111984"/>
                </a:lnTo>
                <a:lnTo>
                  <a:pt x="149790" y="112180"/>
                </a:lnTo>
                <a:cubicBezTo>
                  <a:pt x="149627" y="113093"/>
                  <a:pt x="149464" y="113974"/>
                  <a:pt x="149269" y="114855"/>
                </a:cubicBezTo>
                <a:lnTo>
                  <a:pt x="149236" y="115050"/>
                </a:lnTo>
                <a:lnTo>
                  <a:pt x="150736" y="115376"/>
                </a:lnTo>
                <a:cubicBezTo>
                  <a:pt x="150508" y="116355"/>
                  <a:pt x="150280" y="117301"/>
                  <a:pt x="150019" y="118247"/>
                </a:cubicBezTo>
                <a:lnTo>
                  <a:pt x="148551" y="117856"/>
                </a:lnTo>
                <a:lnTo>
                  <a:pt x="148486" y="118051"/>
                </a:lnTo>
                <a:cubicBezTo>
                  <a:pt x="148225" y="118932"/>
                  <a:pt x="147964" y="119813"/>
                  <a:pt x="147670" y="120661"/>
                </a:cubicBezTo>
                <a:lnTo>
                  <a:pt x="147605" y="120857"/>
                </a:lnTo>
                <a:lnTo>
                  <a:pt x="149040" y="121346"/>
                </a:lnTo>
                <a:cubicBezTo>
                  <a:pt x="148747" y="122259"/>
                  <a:pt x="148388" y="123205"/>
                  <a:pt x="148029" y="124119"/>
                </a:cubicBezTo>
                <a:lnTo>
                  <a:pt x="146626" y="123531"/>
                </a:lnTo>
                <a:lnTo>
                  <a:pt x="146528" y="123727"/>
                </a:lnTo>
                <a:cubicBezTo>
                  <a:pt x="146202" y="124543"/>
                  <a:pt x="145843" y="125423"/>
                  <a:pt x="145452" y="126239"/>
                </a:cubicBezTo>
                <a:lnTo>
                  <a:pt x="145354" y="126402"/>
                </a:lnTo>
                <a:lnTo>
                  <a:pt x="146724" y="127054"/>
                </a:lnTo>
                <a:cubicBezTo>
                  <a:pt x="146300" y="127935"/>
                  <a:pt x="145843" y="128848"/>
                  <a:pt x="145387" y="129697"/>
                </a:cubicBezTo>
                <a:lnTo>
                  <a:pt x="144049" y="128979"/>
                </a:lnTo>
                <a:lnTo>
                  <a:pt x="143951" y="129142"/>
                </a:lnTo>
                <a:cubicBezTo>
                  <a:pt x="143495" y="129958"/>
                  <a:pt x="143038" y="130740"/>
                  <a:pt x="142581" y="131523"/>
                </a:cubicBezTo>
                <a:lnTo>
                  <a:pt x="142484" y="131686"/>
                </a:lnTo>
                <a:lnTo>
                  <a:pt x="143756" y="132469"/>
                </a:lnTo>
                <a:cubicBezTo>
                  <a:pt x="143234" y="133317"/>
                  <a:pt x="142679" y="134133"/>
                  <a:pt x="142125" y="134948"/>
                </a:cubicBezTo>
                <a:lnTo>
                  <a:pt x="140885" y="134068"/>
                </a:lnTo>
                <a:lnTo>
                  <a:pt x="140787" y="134263"/>
                </a:lnTo>
                <a:cubicBezTo>
                  <a:pt x="140265" y="134981"/>
                  <a:pt x="139711" y="135731"/>
                  <a:pt x="139156" y="136449"/>
                </a:cubicBezTo>
                <a:lnTo>
                  <a:pt x="139026" y="136612"/>
                </a:lnTo>
                <a:lnTo>
                  <a:pt x="140200" y="137525"/>
                </a:lnTo>
                <a:cubicBezTo>
                  <a:pt x="139580" y="138308"/>
                  <a:pt x="138928" y="139058"/>
                  <a:pt x="138276" y="139809"/>
                </a:cubicBezTo>
                <a:lnTo>
                  <a:pt x="137167" y="138798"/>
                </a:lnTo>
                <a:lnTo>
                  <a:pt x="137036" y="138961"/>
                </a:lnTo>
                <a:cubicBezTo>
                  <a:pt x="136416" y="139613"/>
                  <a:pt x="135796" y="140298"/>
                  <a:pt x="135144" y="140950"/>
                </a:cubicBezTo>
                <a:lnTo>
                  <a:pt x="135014" y="141081"/>
                </a:lnTo>
                <a:lnTo>
                  <a:pt x="136090" y="142157"/>
                </a:lnTo>
                <a:cubicBezTo>
                  <a:pt x="135340" y="142908"/>
                  <a:pt x="134590" y="143625"/>
                  <a:pt x="133839" y="144278"/>
                </a:cubicBezTo>
                <a:lnTo>
                  <a:pt x="132828" y="143169"/>
                </a:lnTo>
                <a:lnTo>
                  <a:pt x="132665" y="143299"/>
                </a:lnTo>
                <a:cubicBezTo>
                  <a:pt x="131980" y="143919"/>
                  <a:pt x="131295" y="144506"/>
                  <a:pt x="130577" y="145061"/>
                </a:cubicBezTo>
                <a:lnTo>
                  <a:pt x="130414" y="145191"/>
                </a:lnTo>
                <a:lnTo>
                  <a:pt x="131360" y="146365"/>
                </a:lnTo>
                <a:cubicBezTo>
                  <a:pt x="130577" y="146985"/>
                  <a:pt x="129794" y="147572"/>
                  <a:pt x="128979" y="148127"/>
                </a:cubicBezTo>
                <a:lnTo>
                  <a:pt x="128131" y="146920"/>
                </a:lnTo>
                <a:lnTo>
                  <a:pt x="127968" y="147050"/>
                </a:lnTo>
                <a:cubicBezTo>
                  <a:pt x="127217" y="147572"/>
                  <a:pt x="126435" y="148062"/>
                  <a:pt x="125684" y="148551"/>
                </a:cubicBezTo>
                <a:lnTo>
                  <a:pt x="125489" y="148649"/>
                </a:lnTo>
                <a:lnTo>
                  <a:pt x="126304" y="149921"/>
                </a:lnTo>
                <a:cubicBezTo>
                  <a:pt x="125456" y="150443"/>
                  <a:pt x="124608" y="150965"/>
                  <a:pt x="123727" y="151421"/>
                </a:cubicBezTo>
                <a:lnTo>
                  <a:pt x="123010" y="150084"/>
                </a:lnTo>
                <a:lnTo>
                  <a:pt x="122846" y="150182"/>
                </a:lnTo>
                <a:cubicBezTo>
                  <a:pt x="122031" y="150606"/>
                  <a:pt x="121215" y="151030"/>
                  <a:pt x="120400" y="151421"/>
                </a:cubicBezTo>
                <a:lnTo>
                  <a:pt x="120204" y="151487"/>
                </a:lnTo>
                <a:lnTo>
                  <a:pt x="120857" y="152857"/>
                </a:lnTo>
                <a:cubicBezTo>
                  <a:pt x="119976" y="153281"/>
                  <a:pt x="119063" y="153705"/>
                  <a:pt x="118149" y="154064"/>
                </a:cubicBezTo>
                <a:lnTo>
                  <a:pt x="117562" y="152661"/>
                </a:lnTo>
                <a:lnTo>
                  <a:pt x="117399" y="152726"/>
                </a:lnTo>
                <a:cubicBezTo>
                  <a:pt x="116551" y="153052"/>
                  <a:pt x="115670" y="153379"/>
                  <a:pt x="114822" y="153672"/>
                </a:cubicBezTo>
                <a:lnTo>
                  <a:pt x="114626" y="153737"/>
                </a:lnTo>
                <a:lnTo>
                  <a:pt x="115116" y="155173"/>
                </a:lnTo>
                <a:cubicBezTo>
                  <a:pt x="114170" y="155499"/>
                  <a:pt x="113224" y="155792"/>
                  <a:pt x="112245" y="156053"/>
                </a:cubicBezTo>
                <a:lnTo>
                  <a:pt x="111854" y="154586"/>
                </a:lnTo>
                <a:lnTo>
                  <a:pt x="111658" y="154618"/>
                </a:lnTo>
                <a:cubicBezTo>
                  <a:pt x="110777" y="154879"/>
                  <a:pt x="109896" y="155075"/>
                  <a:pt x="108983" y="155271"/>
                </a:cubicBezTo>
                <a:lnTo>
                  <a:pt x="108787" y="155336"/>
                </a:lnTo>
                <a:lnTo>
                  <a:pt x="109113" y="156804"/>
                </a:lnTo>
                <a:cubicBezTo>
                  <a:pt x="108135" y="156999"/>
                  <a:pt x="107156" y="157195"/>
                  <a:pt x="106178" y="157358"/>
                </a:cubicBezTo>
                <a:lnTo>
                  <a:pt x="105949" y="155825"/>
                </a:lnTo>
                <a:lnTo>
                  <a:pt x="105754" y="155858"/>
                </a:lnTo>
                <a:cubicBezTo>
                  <a:pt x="104840" y="156021"/>
                  <a:pt x="103927" y="156119"/>
                  <a:pt x="103046" y="156217"/>
                </a:cubicBezTo>
                <a:lnTo>
                  <a:pt x="102850" y="156217"/>
                </a:lnTo>
                <a:lnTo>
                  <a:pt x="102981" y="157717"/>
                </a:lnTo>
                <a:cubicBezTo>
                  <a:pt x="102002" y="157815"/>
                  <a:pt x="101024" y="157880"/>
                  <a:pt x="100045" y="157945"/>
                </a:cubicBezTo>
                <a:lnTo>
                  <a:pt x="99980" y="156412"/>
                </a:lnTo>
                <a:lnTo>
                  <a:pt x="99784" y="156412"/>
                </a:lnTo>
                <a:cubicBezTo>
                  <a:pt x="98871" y="156445"/>
                  <a:pt x="97957" y="156445"/>
                  <a:pt x="97044" y="156445"/>
                </a:cubicBezTo>
                <a:lnTo>
                  <a:pt x="96816" y="156445"/>
                </a:lnTo>
                <a:lnTo>
                  <a:pt x="96816" y="157978"/>
                </a:lnTo>
                <a:cubicBezTo>
                  <a:pt x="95837" y="157945"/>
                  <a:pt x="94826" y="157913"/>
                  <a:pt x="93847" y="157815"/>
                </a:cubicBezTo>
                <a:lnTo>
                  <a:pt x="93978" y="156282"/>
                </a:lnTo>
                <a:lnTo>
                  <a:pt x="93749" y="156282"/>
                </a:lnTo>
                <a:cubicBezTo>
                  <a:pt x="92869" y="156217"/>
                  <a:pt x="91955" y="156119"/>
                  <a:pt x="91042" y="156021"/>
                </a:cubicBezTo>
                <a:lnTo>
                  <a:pt x="90846" y="155988"/>
                </a:lnTo>
                <a:lnTo>
                  <a:pt x="90651" y="157489"/>
                </a:lnTo>
                <a:cubicBezTo>
                  <a:pt x="89672" y="157358"/>
                  <a:pt x="88693" y="157228"/>
                  <a:pt x="87715" y="157032"/>
                </a:cubicBezTo>
                <a:lnTo>
                  <a:pt x="88008" y="155532"/>
                </a:lnTo>
                <a:lnTo>
                  <a:pt x="87813" y="155499"/>
                </a:lnTo>
                <a:cubicBezTo>
                  <a:pt x="86899" y="155336"/>
                  <a:pt x="86019" y="155140"/>
                  <a:pt x="85138" y="154912"/>
                </a:cubicBezTo>
                <a:lnTo>
                  <a:pt x="84942" y="154879"/>
                </a:lnTo>
                <a:lnTo>
                  <a:pt x="84551" y="156347"/>
                </a:lnTo>
                <a:cubicBezTo>
                  <a:pt x="83605" y="156086"/>
                  <a:pt x="82659" y="155825"/>
                  <a:pt x="81713" y="155532"/>
                </a:cubicBezTo>
                <a:lnTo>
                  <a:pt x="82169" y="154064"/>
                </a:lnTo>
                <a:lnTo>
                  <a:pt x="81974" y="154031"/>
                </a:lnTo>
                <a:cubicBezTo>
                  <a:pt x="81093" y="153770"/>
                  <a:pt x="80277" y="153476"/>
                  <a:pt x="79462" y="153183"/>
                </a:cubicBezTo>
                <a:lnTo>
                  <a:pt x="78744" y="151291"/>
                </a:lnTo>
                <a:lnTo>
                  <a:pt x="78744" y="151291"/>
                </a:lnTo>
                <a:cubicBezTo>
                  <a:pt x="84923" y="153771"/>
                  <a:pt x="91392" y="154977"/>
                  <a:pt x="97807" y="154977"/>
                </a:cubicBezTo>
                <a:cubicBezTo>
                  <a:pt x="111136" y="154977"/>
                  <a:pt x="124236" y="149771"/>
                  <a:pt x="134035" y="139972"/>
                </a:cubicBezTo>
                <a:cubicBezTo>
                  <a:pt x="143658" y="130382"/>
                  <a:pt x="149040" y="117334"/>
                  <a:pt x="149008" y="103764"/>
                </a:cubicBezTo>
                <a:cubicBezTo>
                  <a:pt x="149040" y="90161"/>
                  <a:pt x="143658" y="77113"/>
                  <a:pt x="134035" y="67556"/>
                </a:cubicBezTo>
                <a:cubicBezTo>
                  <a:pt x="130936" y="64489"/>
                  <a:pt x="127511" y="61815"/>
                  <a:pt x="123760" y="59596"/>
                </a:cubicBezTo>
                <a:lnTo>
                  <a:pt x="124575" y="58129"/>
                </a:lnTo>
                <a:lnTo>
                  <a:pt x="125228" y="56987"/>
                </a:lnTo>
                <a:close/>
                <a:moveTo>
                  <a:pt x="30826" y="152791"/>
                </a:moveTo>
                <a:cubicBezTo>
                  <a:pt x="31282" y="153444"/>
                  <a:pt x="31772" y="154096"/>
                  <a:pt x="32261" y="154749"/>
                </a:cubicBezTo>
                <a:lnTo>
                  <a:pt x="28053" y="158043"/>
                </a:lnTo>
                <a:cubicBezTo>
                  <a:pt x="27531" y="157391"/>
                  <a:pt x="26977" y="156706"/>
                  <a:pt x="26487" y="155988"/>
                </a:cubicBezTo>
                <a:lnTo>
                  <a:pt x="30826" y="152791"/>
                </a:lnTo>
                <a:close/>
                <a:moveTo>
                  <a:pt x="125097" y="56465"/>
                </a:moveTo>
                <a:lnTo>
                  <a:pt x="124216" y="57966"/>
                </a:lnTo>
                <a:lnTo>
                  <a:pt x="123205" y="59792"/>
                </a:lnTo>
                <a:lnTo>
                  <a:pt x="123368" y="59890"/>
                </a:lnTo>
                <a:cubicBezTo>
                  <a:pt x="127152" y="62108"/>
                  <a:pt x="130643" y="64783"/>
                  <a:pt x="133709" y="67882"/>
                </a:cubicBezTo>
                <a:cubicBezTo>
                  <a:pt x="153542" y="87715"/>
                  <a:pt x="153542" y="119845"/>
                  <a:pt x="133709" y="139711"/>
                </a:cubicBezTo>
                <a:cubicBezTo>
                  <a:pt x="124005" y="149436"/>
                  <a:pt x="111008" y="154608"/>
                  <a:pt x="97786" y="154608"/>
                </a:cubicBezTo>
                <a:cubicBezTo>
                  <a:pt x="91273" y="154608"/>
                  <a:pt x="84706" y="153353"/>
                  <a:pt x="78451" y="150769"/>
                </a:cubicBezTo>
                <a:lnTo>
                  <a:pt x="78027" y="150573"/>
                </a:lnTo>
                <a:lnTo>
                  <a:pt x="78027" y="150573"/>
                </a:lnTo>
                <a:lnTo>
                  <a:pt x="79168" y="153542"/>
                </a:lnTo>
                <a:lnTo>
                  <a:pt x="79266" y="153574"/>
                </a:lnTo>
                <a:cubicBezTo>
                  <a:pt x="80049" y="153835"/>
                  <a:pt x="80865" y="154129"/>
                  <a:pt x="81680" y="154390"/>
                </a:cubicBezTo>
                <a:lnTo>
                  <a:pt x="81223" y="155825"/>
                </a:lnTo>
                <a:lnTo>
                  <a:pt x="81419" y="155890"/>
                </a:lnTo>
                <a:cubicBezTo>
                  <a:pt x="82463" y="156217"/>
                  <a:pt x="83572" y="156543"/>
                  <a:pt x="84681" y="156804"/>
                </a:cubicBezTo>
                <a:lnTo>
                  <a:pt x="84877" y="156869"/>
                </a:lnTo>
                <a:lnTo>
                  <a:pt x="85236" y="155368"/>
                </a:lnTo>
                <a:cubicBezTo>
                  <a:pt x="85986" y="155564"/>
                  <a:pt x="86769" y="155727"/>
                  <a:pt x="87519" y="155890"/>
                </a:cubicBezTo>
                <a:lnTo>
                  <a:pt x="87226" y="157358"/>
                </a:lnTo>
                <a:lnTo>
                  <a:pt x="87421" y="157423"/>
                </a:lnTo>
                <a:cubicBezTo>
                  <a:pt x="88530" y="157619"/>
                  <a:pt x="89672" y="157815"/>
                  <a:pt x="90781" y="157945"/>
                </a:cubicBezTo>
                <a:lnTo>
                  <a:pt x="90977" y="157978"/>
                </a:lnTo>
                <a:lnTo>
                  <a:pt x="91205" y="156445"/>
                </a:lnTo>
                <a:cubicBezTo>
                  <a:pt x="91955" y="156543"/>
                  <a:pt x="92738" y="156641"/>
                  <a:pt x="93521" y="156706"/>
                </a:cubicBezTo>
                <a:lnTo>
                  <a:pt x="93423" y="158239"/>
                </a:lnTo>
                <a:lnTo>
                  <a:pt x="93619" y="158239"/>
                </a:lnTo>
                <a:cubicBezTo>
                  <a:pt x="94728" y="158304"/>
                  <a:pt x="95870" y="158369"/>
                  <a:pt x="97011" y="158369"/>
                </a:cubicBezTo>
                <a:lnTo>
                  <a:pt x="97207" y="158369"/>
                </a:lnTo>
                <a:lnTo>
                  <a:pt x="97240" y="156902"/>
                </a:lnTo>
                <a:cubicBezTo>
                  <a:pt x="98023" y="156902"/>
                  <a:pt x="98806" y="156902"/>
                  <a:pt x="99588" y="156869"/>
                </a:cubicBezTo>
                <a:lnTo>
                  <a:pt x="99654" y="158402"/>
                </a:lnTo>
                <a:lnTo>
                  <a:pt x="99849" y="158402"/>
                </a:lnTo>
                <a:cubicBezTo>
                  <a:pt x="100958" y="158369"/>
                  <a:pt x="102100" y="158304"/>
                  <a:pt x="103242" y="158174"/>
                </a:cubicBezTo>
                <a:lnTo>
                  <a:pt x="103438" y="158141"/>
                </a:lnTo>
                <a:lnTo>
                  <a:pt x="103307" y="156641"/>
                </a:lnTo>
                <a:cubicBezTo>
                  <a:pt x="104057" y="156543"/>
                  <a:pt x="104840" y="156445"/>
                  <a:pt x="105623" y="156347"/>
                </a:cubicBezTo>
                <a:lnTo>
                  <a:pt x="105851" y="157848"/>
                </a:lnTo>
                <a:lnTo>
                  <a:pt x="106047" y="157815"/>
                </a:lnTo>
                <a:cubicBezTo>
                  <a:pt x="107156" y="157652"/>
                  <a:pt x="108298" y="157456"/>
                  <a:pt x="109407" y="157195"/>
                </a:cubicBezTo>
                <a:lnTo>
                  <a:pt x="109603" y="157163"/>
                </a:lnTo>
                <a:lnTo>
                  <a:pt x="109277" y="155662"/>
                </a:lnTo>
                <a:cubicBezTo>
                  <a:pt x="110059" y="155499"/>
                  <a:pt x="110810" y="155303"/>
                  <a:pt x="111560" y="155107"/>
                </a:cubicBezTo>
                <a:lnTo>
                  <a:pt x="111984" y="156575"/>
                </a:lnTo>
                <a:lnTo>
                  <a:pt x="112180" y="156543"/>
                </a:lnTo>
                <a:cubicBezTo>
                  <a:pt x="113256" y="156249"/>
                  <a:pt x="114365" y="155890"/>
                  <a:pt x="115442" y="155532"/>
                </a:cubicBezTo>
                <a:lnTo>
                  <a:pt x="115637" y="155466"/>
                </a:lnTo>
                <a:lnTo>
                  <a:pt x="115148" y="154031"/>
                </a:lnTo>
                <a:cubicBezTo>
                  <a:pt x="115866" y="153770"/>
                  <a:pt x="116616" y="153509"/>
                  <a:pt x="117334" y="153216"/>
                </a:cubicBezTo>
                <a:lnTo>
                  <a:pt x="117921" y="154618"/>
                </a:lnTo>
                <a:lnTo>
                  <a:pt x="118084" y="154553"/>
                </a:lnTo>
                <a:cubicBezTo>
                  <a:pt x="119160" y="154129"/>
                  <a:pt x="120204" y="153672"/>
                  <a:pt x="121215" y="153183"/>
                </a:cubicBezTo>
                <a:lnTo>
                  <a:pt x="121411" y="153085"/>
                </a:lnTo>
                <a:lnTo>
                  <a:pt x="120759" y="151715"/>
                </a:lnTo>
                <a:cubicBezTo>
                  <a:pt x="121444" y="151389"/>
                  <a:pt x="122161" y="151030"/>
                  <a:pt x="122846" y="150671"/>
                </a:cubicBezTo>
                <a:lnTo>
                  <a:pt x="123564" y="152009"/>
                </a:lnTo>
                <a:lnTo>
                  <a:pt x="123760" y="151911"/>
                </a:lnTo>
                <a:cubicBezTo>
                  <a:pt x="124738" y="151356"/>
                  <a:pt x="125717" y="150802"/>
                  <a:pt x="126696" y="150182"/>
                </a:cubicBezTo>
                <a:lnTo>
                  <a:pt x="126859" y="150084"/>
                </a:lnTo>
                <a:lnTo>
                  <a:pt x="126043" y="148812"/>
                </a:lnTo>
                <a:cubicBezTo>
                  <a:pt x="126696" y="148388"/>
                  <a:pt x="127381" y="147964"/>
                  <a:pt x="128000" y="147507"/>
                </a:cubicBezTo>
                <a:lnTo>
                  <a:pt x="128881" y="148747"/>
                </a:lnTo>
                <a:lnTo>
                  <a:pt x="129044" y="148616"/>
                </a:lnTo>
                <a:cubicBezTo>
                  <a:pt x="129958" y="147964"/>
                  <a:pt x="130871" y="147279"/>
                  <a:pt x="131752" y="146594"/>
                </a:cubicBezTo>
                <a:lnTo>
                  <a:pt x="131915" y="146463"/>
                </a:lnTo>
                <a:lnTo>
                  <a:pt x="131001" y="145289"/>
                </a:lnTo>
                <a:cubicBezTo>
                  <a:pt x="131589" y="144800"/>
                  <a:pt x="132208" y="144278"/>
                  <a:pt x="132795" y="143756"/>
                </a:cubicBezTo>
                <a:lnTo>
                  <a:pt x="133774" y="144897"/>
                </a:lnTo>
                <a:lnTo>
                  <a:pt x="133937" y="144767"/>
                </a:lnTo>
                <a:cubicBezTo>
                  <a:pt x="134785" y="144017"/>
                  <a:pt x="135601" y="143234"/>
                  <a:pt x="136416" y="142418"/>
                </a:cubicBezTo>
                <a:lnTo>
                  <a:pt x="136645" y="142190"/>
                </a:lnTo>
                <a:lnTo>
                  <a:pt x="135568" y="141146"/>
                </a:lnTo>
                <a:cubicBezTo>
                  <a:pt x="136155" y="140592"/>
                  <a:pt x="136677" y="140004"/>
                  <a:pt x="137199" y="139417"/>
                </a:cubicBezTo>
                <a:lnTo>
                  <a:pt x="138341" y="140429"/>
                </a:lnTo>
                <a:lnTo>
                  <a:pt x="138471" y="140265"/>
                </a:lnTo>
                <a:cubicBezTo>
                  <a:pt x="139222" y="139450"/>
                  <a:pt x="139972" y="138569"/>
                  <a:pt x="140657" y="137688"/>
                </a:cubicBezTo>
                <a:lnTo>
                  <a:pt x="140787" y="137525"/>
                </a:lnTo>
                <a:lnTo>
                  <a:pt x="139613" y="136579"/>
                </a:lnTo>
                <a:cubicBezTo>
                  <a:pt x="140102" y="135960"/>
                  <a:pt x="140559" y="135340"/>
                  <a:pt x="141016" y="134720"/>
                </a:cubicBezTo>
                <a:lnTo>
                  <a:pt x="142255" y="135568"/>
                </a:lnTo>
                <a:lnTo>
                  <a:pt x="142353" y="135405"/>
                </a:lnTo>
                <a:cubicBezTo>
                  <a:pt x="143005" y="134492"/>
                  <a:pt x="143658" y="133546"/>
                  <a:pt x="144245" y="132567"/>
                </a:cubicBezTo>
                <a:lnTo>
                  <a:pt x="144343" y="132404"/>
                </a:lnTo>
                <a:lnTo>
                  <a:pt x="143071" y="131621"/>
                </a:lnTo>
                <a:cubicBezTo>
                  <a:pt x="143462" y="130936"/>
                  <a:pt x="143886" y="130251"/>
                  <a:pt x="144245" y="129566"/>
                </a:cubicBezTo>
                <a:lnTo>
                  <a:pt x="145582" y="130316"/>
                </a:lnTo>
                <a:lnTo>
                  <a:pt x="145680" y="130121"/>
                </a:lnTo>
                <a:cubicBezTo>
                  <a:pt x="146235" y="129142"/>
                  <a:pt x="146757" y="128098"/>
                  <a:pt x="147213" y="127087"/>
                </a:cubicBezTo>
                <a:lnTo>
                  <a:pt x="147311" y="126924"/>
                </a:lnTo>
                <a:lnTo>
                  <a:pt x="145941" y="126271"/>
                </a:lnTo>
                <a:cubicBezTo>
                  <a:pt x="146267" y="125554"/>
                  <a:pt x="146594" y="124836"/>
                  <a:pt x="146887" y="124119"/>
                </a:cubicBezTo>
                <a:lnTo>
                  <a:pt x="148290" y="124706"/>
                </a:lnTo>
                <a:lnTo>
                  <a:pt x="148355" y="124510"/>
                </a:lnTo>
                <a:cubicBezTo>
                  <a:pt x="148779" y="123466"/>
                  <a:pt x="149203" y="122390"/>
                  <a:pt x="149562" y="121313"/>
                </a:cubicBezTo>
                <a:lnTo>
                  <a:pt x="149627" y="121118"/>
                </a:lnTo>
                <a:lnTo>
                  <a:pt x="148159" y="120628"/>
                </a:lnTo>
                <a:cubicBezTo>
                  <a:pt x="148420" y="119911"/>
                  <a:pt x="148649" y="119160"/>
                  <a:pt x="148877" y="118410"/>
                </a:cubicBezTo>
                <a:lnTo>
                  <a:pt x="150345" y="118802"/>
                </a:lnTo>
                <a:lnTo>
                  <a:pt x="150378" y="118606"/>
                </a:lnTo>
                <a:cubicBezTo>
                  <a:pt x="150704" y="117529"/>
                  <a:pt x="150965" y="116420"/>
                  <a:pt x="151193" y="115311"/>
                </a:cubicBezTo>
                <a:lnTo>
                  <a:pt x="151258" y="115116"/>
                </a:lnTo>
                <a:lnTo>
                  <a:pt x="149758" y="114789"/>
                </a:lnTo>
                <a:cubicBezTo>
                  <a:pt x="149921" y="114039"/>
                  <a:pt x="150051" y="113256"/>
                  <a:pt x="150182" y="112473"/>
                </a:cubicBezTo>
                <a:lnTo>
                  <a:pt x="151682" y="112734"/>
                </a:lnTo>
                <a:lnTo>
                  <a:pt x="151715" y="112539"/>
                </a:lnTo>
                <a:cubicBezTo>
                  <a:pt x="151911" y="111429"/>
                  <a:pt x="152041" y="110288"/>
                  <a:pt x="152172" y="109146"/>
                </a:cubicBezTo>
                <a:lnTo>
                  <a:pt x="152172" y="108950"/>
                </a:lnTo>
                <a:lnTo>
                  <a:pt x="150639" y="108787"/>
                </a:lnTo>
                <a:cubicBezTo>
                  <a:pt x="150704" y="108037"/>
                  <a:pt x="150769" y="107221"/>
                  <a:pt x="150802" y="106471"/>
                </a:cubicBezTo>
                <a:lnTo>
                  <a:pt x="152335" y="106536"/>
                </a:lnTo>
                <a:lnTo>
                  <a:pt x="152335" y="106341"/>
                </a:lnTo>
                <a:cubicBezTo>
                  <a:pt x="152400" y="105199"/>
                  <a:pt x="152400" y="104057"/>
                  <a:pt x="152400" y="102916"/>
                </a:cubicBezTo>
                <a:lnTo>
                  <a:pt x="152400" y="102720"/>
                </a:lnTo>
                <a:lnTo>
                  <a:pt x="150867" y="102720"/>
                </a:lnTo>
                <a:cubicBezTo>
                  <a:pt x="150834" y="101937"/>
                  <a:pt x="150802" y="101154"/>
                  <a:pt x="150769" y="100371"/>
                </a:cubicBezTo>
                <a:lnTo>
                  <a:pt x="152302" y="100273"/>
                </a:lnTo>
                <a:lnTo>
                  <a:pt x="152302" y="100078"/>
                </a:lnTo>
                <a:cubicBezTo>
                  <a:pt x="152204" y="98936"/>
                  <a:pt x="152106" y="97794"/>
                  <a:pt x="151943" y="96685"/>
                </a:cubicBezTo>
                <a:lnTo>
                  <a:pt x="151943" y="96490"/>
                </a:lnTo>
                <a:lnTo>
                  <a:pt x="150410" y="96685"/>
                </a:lnTo>
                <a:cubicBezTo>
                  <a:pt x="150312" y="95902"/>
                  <a:pt x="150182" y="95120"/>
                  <a:pt x="150051" y="94369"/>
                </a:cubicBezTo>
                <a:lnTo>
                  <a:pt x="151552" y="94076"/>
                </a:lnTo>
                <a:lnTo>
                  <a:pt x="151519" y="93880"/>
                </a:lnTo>
                <a:cubicBezTo>
                  <a:pt x="151324" y="92771"/>
                  <a:pt x="151063" y="91662"/>
                  <a:pt x="150802" y="90553"/>
                </a:cubicBezTo>
                <a:lnTo>
                  <a:pt x="150736" y="90357"/>
                </a:lnTo>
                <a:lnTo>
                  <a:pt x="149269" y="90716"/>
                </a:lnTo>
                <a:cubicBezTo>
                  <a:pt x="149073" y="89966"/>
                  <a:pt x="148877" y="89215"/>
                  <a:pt x="148649" y="88465"/>
                </a:cubicBezTo>
                <a:lnTo>
                  <a:pt x="150117" y="88008"/>
                </a:lnTo>
                <a:lnTo>
                  <a:pt x="150051" y="87813"/>
                </a:lnTo>
                <a:cubicBezTo>
                  <a:pt x="149725" y="86736"/>
                  <a:pt x="149366" y="85660"/>
                  <a:pt x="148942" y="84583"/>
                </a:cubicBezTo>
                <a:lnTo>
                  <a:pt x="148877" y="84420"/>
                </a:lnTo>
                <a:lnTo>
                  <a:pt x="147474" y="84942"/>
                </a:lnTo>
                <a:cubicBezTo>
                  <a:pt x="147181" y="84192"/>
                  <a:pt x="146887" y="83474"/>
                  <a:pt x="146594" y="82757"/>
                </a:cubicBezTo>
                <a:lnTo>
                  <a:pt x="147964" y="82137"/>
                </a:lnTo>
                <a:lnTo>
                  <a:pt x="147898" y="81974"/>
                </a:lnTo>
                <a:cubicBezTo>
                  <a:pt x="147442" y="80930"/>
                  <a:pt x="146952" y="79886"/>
                  <a:pt x="146431" y="78875"/>
                </a:cubicBezTo>
                <a:lnTo>
                  <a:pt x="146333" y="78712"/>
                </a:lnTo>
                <a:lnTo>
                  <a:pt x="144995" y="79397"/>
                </a:lnTo>
                <a:cubicBezTo>
                  <a:pt x="144636" y="78679"/>
                  <a:pt x="144245" y="77994"/>
                  <a:pt x="143854" y="77342"/>
                </a:cubicBezTo>
                <a:lnTo>
                  <a:pt x="145158" y="76559"/>
                </a:lnTo>
                <a:lnTo>
                  <a:pt x="145061" y="76396"/>
                </a:lnTo>
                <a:cubicBezTo>
                  <a:pt x="144506" y="75417"/>
                  <a:pt x="143886" y="74439"/>
                  <a:pt x="143266" y="73493"/>
                </a:cubicBezTo>
                <a:lnTo>
                  <a:pt x="143169" y="73329"/>
                </a:lnTo>
                <a:lnTo>
                  <a:pt x="141896" y="74178"/>
                </a:lnTo>
                <a:cubicBezTo>
                  <a:pt x="141472" y="73525"/>
                  <a:pt x="141016" y="72873"/>
                  <a:pt x="140559" y="72253"/>
                </a:cubicBezTo>
                <a:lnTo>
                  <a:pt x="141766" y="71340"/>
                </a:lnTo>
                <a:lnTo>
                  <a:pt x="141635" y="71177"/>
                </a:lnTo>
                <a:cubicBezTo>
                  <a:pt x="140983" y="70296"/>
                  <a:pt x="140265" y="69382"/>
                  <a:pt x="139548" y="68534"/>
                </a:cubicBezTo>
                <a:lnTo>
                  <a:pt x="139417" y="68371"/>
                </a:lnTo>
                <a:lnTo>
                  <a:pt x="138243" y="69350"/>
                </a:lnTo>
                <a:cubicBezTo>
                  <a:pt x="137754" y="68763"/>
                  <a:pt x="137232" y="68176"/>
                  <a:pt x="136677" y="67588"/>
                </a:cubicBezTo>
                <a:lnTo>
                  <a:pt x="137786" y="66545"/>
                </a:lnTo>
                <a:lnTo>
                  <a:pt x="137656" y="66414"/>
                </a:lnTo>
                <a:cubicBezTo>
                  <a:pt x="137232" y="65990"/>
                  <a:pt x="136808" y="65566"/>
                  <a:pt x="136416" y="65174"/>
                </a:cubicBezTo>
                <a:cubicBezTo>
                  <a:pt x="136057" y="64750"/>
                  <a:pt x="135633" y="64392"/>
                  <a:pt x="135242" y="64000"/>
                </a:cubicBezTo>
                <a:lnTo>
                  <a:pt x="135079" y="63870"/>
                </a:lnTo>
                <a:lnTo>
                  <a:pt x="134068" y="64946"/>
                </a:lnTo>
                <a:cubicBezTo>
                  <a:pt x="133480" y="64424"/>
                  <a:pt x="132893" y="63902"/>
                  <a:pt x="132306" y="63380"/>
                </a:cubicBezTo>
                <a:lnTo>
                  <a:pt x="133285" y="62239"/>
                </a:lnTo>
                <a:lnTo>
                  <a:pt x="133122" y="62108"/>
                </a:lnTo>
                <a:cubicBezTo>
                  <a:pt x="132274" y="61391"/>
                  <a:pt x="131360" y="60673"/>
                  <a:pt x="130447" y="59988"/>
                </a:cubicBezTo>
                <a:lnTo>
                  <a:pt x="130284" y="59857"/>
                </a:lnTo>
                <a:lnTo>
                  <a:pt x="129403" y="61097"/>
                </a:lnTo>
                <a:cubicBezTo>
                  <a:pt x="128751" y="60640"/>
                  <a:pt x="128131" y="60184"/>
                  <a:pt x="127478" y="59727"/>
                </a:cubicBezTo>
                <a:lnTo>
                  <a:pt x="128327" y="58487"/>
                </a:lnTo>
                <a:lnTo>
                  <a:pt x="128163" y="58357"/>
                </a:lnTo>
                <a:cubicBezTo>
                  <a:pt x="127217" y="57737"/>
                  <a:pt x="126239" y="57150"/>
                  <a:pt x="125260" y="56563"/>
                </a:cubicBezTo>
                <a:lnTo>
                  <a:pt x="125097" y="56465"/>
                </a:lnTo>
                <a:close/>
                <a:moveTo>
                  <a:pt x="150312" y="127805"/>
                </a:moveTo>
                <a:lnTo>
                  <a:pt x="151848" y="128502"/>
                </a:lnTo>
                <a:lnTo>
                  <a:pt x="151848" y="128502"/>
                </a:lnTo>
                <a:cubicBezTo>
                  <a:pt x="151574" y="129100"/>
                  <a:pt x="151291" y="129694"/>
                  <a:pt x="150997" y="130284"/>
                </a:cubicBezTo>
                <a:lnTo>
                  <a:pt x="150899" y="130479"/>
                </a:lnTo>
                <a:lnTo>
                  <a:pt x="158141" y="134082"/>
                </a:lnTo>
                <a:lnTo>
                  <a:pt x="158141" y="134082"/>
                </a:lnTo>
                <a:cubicBezTo>
                  <a:pt x="155263" y="139784"/>
                  <a:pt x="151595" y="145051"/>
                  <a:pt x="147253" y="149721"/>
                </a:cubicBezTo>
                <a:lnTo>
                  <a:pt x="147253" y="149721"/>
                </a:lnTo>
                <a:lnTo>
                  <a:pt x="141374" y="144212"/>
                </a:lnTo>
                <a:lnTo>
                  <a:pt x="141211" y="144343"/>
                </a:lnTo>
                <a:cubicBezTo>
                  <a:pt x="140787" y="144832"/>
                  <a:pt x="140298" y="145321"/>
                  <a:pt x="139841" y="145778"/>
                </a:cubicBezTo>
                <a:cubicBezTo>
                  <a:pt x="134413" y="151238"/>
                  <a:pt x="127941" y="155593"/>
                  <a:pt x="120852" y="158559"/>
                </a:cubicBezTo>
                <a:lnTo>
                  <a:pt x="120852" y="158559"/>
                </a:lnTo>
                <a:lnTo>
                  <a:pt x="120204" y="156999"/>
                </a:lnTo>
                <a:cubicBezTo>
                  <a:pt x="127087" y="154096"/>
                  <a:pt x="133350" y="149888"/>
                  <a:pt x="138634" y="144604"/>
                </a:cubicBezTo>
                <a:cubicBezTo>
                  <a:pt x="143495" y="139744"/>
                  <a:pt x="147442" y="134035"/>
                  <a:pt x="150312" y="127805"/>
                </a:cubicBezTo>
                <a:close/>
                <a:moveTo>
                  <a:pt x="30891" y="152237"/>
                </a:moveTo>
                <a:lnTo>
                  <a:pt x="25900" y="155890"/>
                </a:lnTo>
                <a:lnTo>
                  <a:pt x="26031" y="156053"/>
                </a:lnTo>
                <a:cubicBezTo>
                  <a:pt x="26618" y="156902"/>
                  <a:pt x="27238" y="157684"/>
                  <a:pt x="27857" y="158467"/>
                </a:cubicBezTo>
                <a:lnTo>
                  <a:pt x="27988" y="158630"/>
                </a:lnTo>
                <a:lnTo>
                  <a:pt x="32848" y="154814"/>
                </a:lnTo>
                <a:lnTo>
                  <a:pt x="32718" y="154651"/>
                </a:lnTo>
                <a:cubicBezTo>
                  <a:pt x="32131" y="153901"/>
                  <a:pt x="31576" y="153150"/>
                  <a:pt x="31021" y="152400"/>
                </a:cubicBezTo>
                <a:lnTo>
                  <a:pt x="30891" y="152237"/>
                </a:lnTo>
                <a:close/>
                <a:moveTo>
                  <a:pt x="147311" y="157456"/>
                </a:moveTo>
                <a:cubicBezTo>
                  <a:pt x="146920" y="157815"/>
                  <a:pt x="146496" y="158174"/>
                  <a:pt x="146104" y="158533"/>
                </a:cubicBezTo>
                <a:lnTo>
                  <a:pt x="146626" y="159152"/>
                </a:lnTo>
                <a:lnTo>
                  <a:pt x="146659" y="159185"/>
                </a:lnTo>
                <a:cubicBezTo>
                  <a:pt x="147050" y="158826"/>
                  <a:pt x="147442" y="158435"/>
                  <a:pt x="147866" y="158043"/>
                </a:cubicBezTo>
                <a:lnTo>
                  <a:pt x="147311" y="157456"/>
                </a:lnTo>
                <a:close/>
                <a:moveTo>
                  <a:pt x="49321" y="158369"/>
                </a:moveTo>
                <a:lnTo>
                  <a:pt x="48767" y="158989"/>
                </a:lnTo>
                <a:cubicBezTo>
                  <a:pt x="49191" y="159348"/>
                  <a:pt x="49582" y="159707"/>
                  <a:pt x="50006" y="160066"/>
                </a:cubicBezTo>
                <a:lnTo>
                  <a:pt x="50528" y="159446"/>
                </a:lnTo>
                <a:cubicBezTo>
                  <a:pt x="50137" y="159087"/>
                  <a:pt x="49713" y="158728"/>
                  <a:pt x="49321" y="158369"/>
                </a:cubicBezTo>
                <a:close/>
                <a:moveTo>
                  <a:pt x="144571" y="159870"/>
                </a:moveTo>
                <a:cubicBezTo>
                  <a:pt x="144147" y="160196"/>
                  <a:pt x="143723" y="160555"/>
                  <a:pt x="143299" y="160881"/>
                </a:cubicBezTo>
                <a:lnTo>
                  <a:pt x="143821" y="161534"/>
                </a:lnTo>
                <a:cubicBezTo>
                  <a:pt x="144245" y="161207"/>
                  <a:pt x="144669" y="160849"/>
                  <a:pt x="145093" y="160490"/>
                </a:cubicBezTo>
                <a:lnTo>
                  <a:pt x="144571" y="159870"/>
                </a:lnTo>
                <a:close/>
                <a:moveTo>
                  <a:pt x="52094" y="160751"/>
                </a:moveTo>
                <a:lnTo>
                  <a:pt x="51572" y="161370"/>
                </a:lnTo>
                <a:cubicBezTo>
                  <a:pt x="51996" y="161729"/>
                  <a:pt x="52420" y="162055"/>
                  <a:pt x="52844" y="162382"/>
                </a:cubicBezTo>
                <a:lnTo>
                  <a:pt x="53366" y="161729"/>
                </a:lnTo>
                <a:cubicBezTo>
                  <a:pt x="52942" y="161403"/>
                  <a:pt x="52485" y="161077"/>
                  <a:pt x="52094" y="160751"/>
                </a:cubicBezTo>
                <a:close/>
                <a:moveTo>
                  <a:pt x="141701" y="162153"/>
                </a:moveTo>
                <a:cubicBezTo>
                  <a:pt x="141277" y="162480"/>
                  <a:pt x="140820" y="162773"/>
                  <a:pt x="140396" y="163099"/>
                </a:cubicBezTo>
                <a:lnTo>
                  <a:pt x="140853" y="163752"/>
                </a:lnTo>
                <a:lnTo>
                  <a:pt x="140853" y="163784"/>
                </a:lnTo>
                <a:cubicBezTo>
                  <a:pt x="141309" y="163458"/>
                  <a:pt x="141766" y="163132"/>
                  <a:pt x="142190" y="162773"/>
                </a:cubicBezTo>
                <a:lnTo>
                  <a:pt x="141701" y="162153"/>
                </a:lnTo>
                <a:close/>
                <a:moveTo>
                  <a:pt x="54964" y="162936"/>
                </a:moveTo>
                <a:lnTo>
                  <a:pt x="54508" y="163621"/>
                </a:lnTo>
                <a:cubicBezTo>
                  <a:pt x="54932" y="163915"/>
                  <a:pt x="55389" y="164241"/>
                  <a:pt x="55845" y="164535"/>
                </a:cubicBezTo>
                <a:lnTo>
                  <a:pt x="56302" y="163882"/>
                </a:lnTo>
                <a:cubicBezTo>
                  <a:pt x="55845" y="163589"/>
                  <a:pt x="55421" y="163262"/>
                  <a:pt x="54964" y="162936"/>
                </a:cubicBezTo>
                <a:close/>
                <a:moveTo>
                  <a:pt x="36208" y="159381"/>
                </a:moveTo>
                <a:cubicBezTo>
                  <a:pt x="36730" y="159968"/>
                  <a:pt x="37285" y="160588"/>
                  <a:pt x="37839" y="161142"/>
                </a:cubicBezTo>
                <a:lnTo>
                  <a:pt x="33925" y="164893"/>
                </a:lnTo>
                <a:cubicBezTo>
                  <a:pt x="33338" y="164241"/>
                  <a:pt x="32750" y="163621"/>
                  <a:pt x="32163" y="162969"/>
                </a:cubicBezTo>
                <a:lnTo>
                  <a:pt x="36208" y="159381"/>
                </a:lnTo>
                <a:close/>
                <a:moveTo>
                  <a:pt x="36241" y="158794"/>
                </a:moveTo>
                <a:lnTo>
                  <a:pt x="31609" y="162936"/>
                </a:lnTo>
                <a:lnTo>
                  <a:pt x="31739" y="163099"/>
                </a:lnTo>
                <a:cubicBezTo>
                  <a:pt x="32392" y="163817"/>
                  <a:pt x="33077" y="164567"/>
                  <a:pt x="33794" y="165317"/>
                </a:cubicBezTo>
                <a:lnTo>
                  <a:pt x="33925" y="165448"/>
                </a:lnTo>
                <a:lnTo>
                  <a:pt x="38426" y="161175"/>
                </a:lnTo>
                <a:lnTo>
                  <a:pt x="38263" y="161012"/>
                </a:lnTo>
                <a:cubicBezTo>
                  <a:pt x="37643" y="160359"/>
                  <a:pt x="36991" y="159642"/>
                  <a:pt x="36371" y="158957"/>
                </a:cubicBezTo>
                <a:lnTo>
                  <a:pt x="36241" y="158794"/>
                </a:lnTo>
                <a:close/>
                <a:moveTo>
                  <a:pt x="138700" y="164274"/>
                </a:moveTo>
                <a:cubicBezTo>
                  <a:pt x="138243" y="164567"/>
                  <a:pt x="137819" y="164861"/>
                  <a:pt x="137362" y="165154"/>
                </a:cubicBezTo>
                <a:lnTo>
                  <a:pt x="137786" y="165839"/>
                </a:lnTo>
                <a:lnTo>
                  <a:pt x="137819" y="165872"/>
                </a:lnTo>
                <a:cubicBezTo>
                  <a:pt x="138276" y="165578"/>
                  <a:pt x="138732" y="165252"/>
                  <a:pt x="139156" y="164926"/>
                </a:cubicBezTo>
                <a:lnTo>
                  <a:pt x="138700" y="164274"/>
                </a:lnTo>
                <a:close/>
                <a:moveTo>
                  <a:pt x="141342" y="144767"/>
                </a:moveTo>
                <a:lnTo>
                  <a:pt x="146968" y="150026"/>
                </a:lnTo>
                <a:lnTo>
                  <a:pt x="146968" y="150026"/>
                </a:lnTo>
                <a:cubicBezTo>
                  <a:pt x="146503" y="150519"/>
                  <a:pt x="146030" y="151007"/>
                  <a:pt x="145550" y="151487"/>
                </a:cubicBezTo>
                <a:cubicBezTo>
                  <a:pt x="139352" y="157684"/>
                  <a:pt x="132013" y="162643"/>
                  <a:pt x="123955" y="166035"/>
                </a:cubicBezTo>
                <a:lnTo>
                  <a:pt x="121013" y="158948"/>
                </a:lnTo>
                <a:lnTo>
                  <a:pt x="121013" y="158948"/>
                </a:lnTo>
                <a:cubicBezTo>
                  <a:pt x="128162" y="155924"/>
                  <a:pt x="134632" y="151573"/>
                  <a:pt x="140102" y="146072"/>
                </a:cubicBezTo>
                <a:cubicBezTo>
                  <a:pt x="140526" y="145648"/>
                  <a:pt x="140950" y="145191"/>
                  <a:pt x="141342" y="144767"/>
                </a:cubicBezTo>
                <a:close/>
                <a:moveTo>
                  <a:pt x="57966" y="165024"/>
                </a:moveTo>
                <a:lnTo>
                  <a:pt x="57509" y="165676"/>
                </a:lnTo>
                <a:cubicBezTo>
                  <a:pt x="57966" y="166002"/>
                  <a:pt x="58422" y="166296"/>
                  <a:pt x="58879" y="166557"/>
                </a:cubicBezTo>
                <a:lnTo>
                  <a:pt x="59336" y="165872"/>
                </a:lnTo>
                <a:cubicBezTo>
                  <a:pt x="58879" y="165578"/>
                  <a:pt x="58422" y="165317"/>
                  <a:pt x="57966" y="165024"/>
                </a:cubicBezTo>
                <a:close/>
                <a:moveTo>
                  <a:pt x="135633" y="166263"/>
                </a:moveTo>
                <a:cubicBezTo>
                  <a:pt x="135177" y="166524"/>
                  <a:pt x="134687" y="166785"/>
                  <a:pt x="134231" y="167079"/>
                </a:cubicBezTo>
                <a:lnTo>
                  <a:pt x="134622" y="167764"/>
                </a:lnTo>
                <a:lnTo>
                  <a:pt x="134655" y="167797"/>
                </a:lnTo>
                <a:cubicBezTo>
                  <a:pt x="135144" y="167503"/>
                  <a:pt x="135601" y="167242"/>
                  <a:pt x="136025" y="166948"/>
                </a:cubicBezTo>
                <a:lnTo>
                  <a:pt x="135633" y="166263"/>
                </a:lnTo>
                <a:close/>
                <a:moveTo>
                  <a:pt x="79495" y="160751"/>
                </a:moveTo>
                <a:cubicBezTo>
                  <a:pt x="84177" y="162251"/>
                  <a:pt x="89043" y="163177"/>
                  <a:pt x="93948" y="163496"/>
                </a:cubicBezTo>
                <a:lnTo>
                  <a:pt x="93948" y="163496"/>
                </a:lnTo>
                <a:lnTo>
                  <a:pt x="93684" y="167895"/>
                </a:lnTo>
                <a:lnTo>
                  <a:pt x="93684" y="167895"/>
                </a:lnTo>
                <a:cubicBezTo>
                  <a:pt x="92607" y="167825"/>
                  <a:pt x="91530" y="167727"/>
                  <a:pt x="90455" y="167601"/>
                </a:cubicBezTo>
                <a:cubicBezTo>
                  <a:pt x="86191" y="167107"/>
                  <a:pt x="82072" y="166205"/>
                  <a:pt x="78133" y="164938"/>
                </a:cubicBezTo>
                <a:lnTo>
                  <a:pt x="78133" y="164938"/>
                </a:lnTo>
                <a:lnTo>
                  <a:pt x="77877" y="165725"/>
                </a:lnTo>
                <a:lnTo>
                  <a:pt x="77877" y="165725"/>
                </a:lnTo>
                <a:cubicBezTo>
                  <a:pt x="77744" y="165682"/>
                  <a:pt x="77611" y="165639"/>
                  <a:pt x="77478" y="165596"/>
                </a:cubicBezTo>
                <a:lnTo>
                  <a:pt x="77478" y="165596"/>
                </a:lnTo>
                <a:lnTo>
                  <a:pt x="76724" y="167931"/>
                </a:lnTo>
                <a:lnTo>
                  <a:pt x="76724" y="167931"/>
                </a:lnTo>
                <a:cubicBezTo>
                  <a:pt x="73919" y="167014"/>
                  <a:pt x="71173" y="165912"/>
                  <a:pt x="68502" y="164632"/>
                </a:cubicBezTo>
                <a:lnTo>
                  <a:pt x="69577" y="162409"/>
                </a:lnTo>
                <a:lnTo>
                  <a:pt x="69577" y="162409"/>
                </a:lnTo>
                <a:cubicBezTo>
                  <a:pt x="72117" y="163634"/>
                  <a:pt x="74755" y="164701"/>
                  <a:pt x="77478" y="165596"/>
                </a:cubicBezTo>
                <a:lnTo>
                  <a:pt x="77478" y="165596"/>
                </a:lnTo>
                <a:lnTo>
                  <a:pt x="77733" y="164808"/>
                </a:lnTo>
                <a:lnTo>
                  <a:pt x="77733" y="164808"/>
                </a:lnTo>
                <a:cubicBezTo>
                  <a:pt x="77866" y="164852"/>
                  <a:pt x="77999" y="164895"/>
                  <a:pt x="78133" y="164938"/>
                </a:cubicBezTo>
                <a:lnTo>
                  <a:pt x="78133" y="164938"/>
                </a:lnTo>
                <a:lnTo>
                  <a:pt x="79495" y="160751"/>
                </a:lnTo>
                <a:close/>
                <a:moveTo>
                  <a:pt x="150529" y="153355"/>
                </a:moveTo>
                <a:lnTo>
                  <a:pt x="156836" y="159250"/>
                </a:lnTo>
                <a:cubicBezTo>
                  <a:pt x="156282" y="159870"/>
                  <a:pt x="155695" y="160490"/>
                  <a:pt x="155107" y="161077"/>
                </a:cubicBezTo>
                <a:cubicBezTo>
                  <a:pt x="152589" y="163606"/>
                  <a:pt x="149910" y="165957"/>
                  <a:pt x="147089" y="168119"/>
                </a:cubicBezTo>
                <a:lnTo>
                  <a:pt x="147089" y="168119"/>
                </a:lnTo>
                <a:lnTo>
                  <a:pt x="141831" y="161240"/>
                </a:lnTo>
                <a:cubicBezTo>
                  <a:pt x="144942" y="158843"/>
                  <a:pt x="147849" y="156207"/>
                  <a:pt x="150529" y="153355"/>
                </a:cubicBezTo>
                <a:close/>
                <a:moveTo>
                  <a:pt x="61032" y="166916"/>
                </a:moveTo>
                <a:lnTo>
                  <a:pt x="60640" y="167601"/>
                </a:lnTo>
                <a:cubicBezTo>
                  <a:pt x="61097" y="167894"/>
                  <a:pt x="61586" y="168155"/>
                  <a:pt x="62043" y="168416"/>
                </a:cubicBezTo>
                <a:lnTo>
                  <a:pt x="62467" y="167731"/>
                </a:lnTo>
                <a:cubicBezTo>
                  <a:pt x="61978" y="167438"/>
                  <a:pt x="61521" y="167177"/>
                  <a:pt x="61032" y="166916"/>
                </a:cubicBezTo>
                <a:close/>
                <a:moveTo>
                  <a:pt x="132437" y="168058"/>
                </a:moveTo>
                <a:cubicBezTo>
                  <a:pt x="131980" y="168319"/>
                  <a:pt x="131491" y="168579"/>
                  <a:pt x="131001" y="168808"/>
                </a:cubicBezTo>
                <a:lnTo>
                  <a:pt x="131360" y="169525"/>
                </a:lnTo>
                <a:lnTo>
                  <a:pt x="131393" y="169558"/>
                </a:lnTo>
                <a:cubicBezTo>
                  <a:pt x="131915" y="169297"/>
                  <a:pt x="132371" y="169069"/>
                  <a:pt x="132828" y="168775"/>
                </a:cubicBezTo>
                <a:lnTo>
                  <a:pt x="132437" y="168058"/>
                </a:lnTo>
                <a:close/>
                <a:moveTo>
                  <a:pt x="64229" y="168677"/>
                </a:moveTo>
                <a:lnTo>
                  <a:pt x="63870" y="169395"/>
                </a:lnTo>
                <a:cubicBezTo>
                  <a:pt x="64326" y="169656"/>
                  <a:pt x="64816" y="169884"/>
                  <a:pt x="65305" y="170145"/>
                </a:cubicBezTo>
                <a:lnTo>
                  <a:pt x="65664" y="169395"/>
                </a:lnTo>
                <a:cubicBezTo>
                  <a:pt x="65207" y="169167"/>
                  <a:pt x="64718" y="168906"/>
                  <a:pt x="64229" y="168677"/>
                </a:cubicBezTo>
                <a:close/>
                <a:moveTo>
                  <a:pt x="129175" y="169721"/>
                </a:moveTo>
                <a:cubicBezTo>
                  <a:pt x="128685" y="169949"/>
                  <a:pt x="128196" y="170178"/>
                  <a:pt x="127707" y="170406"/>
                </a:cubicBezTo>
                <a:lnTo>
                  <a:pt x="128033" y="171124"/>
                </a:lnTo>
                <a:lnTo>
                  <a:pt x="128066" y="171156"/>
                </a:lnTo>
                <a:cubicBezTo>
                  <a:pt x="128588" y="170928"/>
                  <a:pt x="129077" y="170700"/>
                  <a:pt x="129533" y="170439"/>
                </a:cubicBezTo>
                <a:lnTo>
                  <a:pt x="129175" y="169721"/>
                </a:lnTo>
                <a:close/>
                <a:moveTo>
                  <a:pt x="67523" y="170276"/>
                </a:moveTo>
                <a:lnTo>
                  <a:pt x="67164" y="170993"/>
                </a:lnTo>
                <a:cubicBezTo>
                  <a:pt x="67654" y="171222"/>
                  <a:pt x="68176" y="171450"/>
                  <a:pt x="68665" y="171678"/>
                </a:cubicBezTo>
                <a:lnTo>
                  <a:pt x="68991" y="170928"/>
                </a:lnTo>
                <a:cubicBezTo>
                  <a:pt x="68502" y="170700"/>
                  <a:pt x="68012" y="170471"/>
                  <a:pt x="67523" y="170276"/>
                </a:cubicBezTo>
                <a:close/>
                <a:moveTo>
                  <a:pt x="153020" y="166622"/>
                </a:moveTo>
                <a:lnTo>
                  <a:pt x="156543" y="170700"/>
                </a:lnTo>
                <a:cubicBezTo>
                  <a:pt x="155890" y="171254"/>
                  <a:pt x="155205" y="171809"/>
                  <a:pt x="154553" y="172363"/>
                </a:cubicBezTo>
                <a:lnTo>
                  <a:pt x="151160" y="168188"/>
                </a:lnTo>
                <a:cubicBezTo>
                  <a:pt x="151780" y="167699"/>
                  <a:pt x="152433" y="167177"/>
                  <a:pt x="153020" y="166622"/>
                </a:cubicBezTo>
                <a:close/>
                <a:moveTo>
                  <a:pt x="153052" y="166068"/>
                </a:moveTo>
                <a:lnTo>
                  <a:pt x="152824" y="166263"/>
                </a:lnTo>
                <a:cubicBezTo>
                  <a:pt x="152139" y="166851"/>
                  <a:pt x="151454" y="167438"/>
                  <a:pt x="150736" y="167992"/>
                </a:cubicBezTo>
                <a:lnTo>
                  <a:pt x="150573" y="168123"/>
                </a:lnTo>
                <a:lnTo>
                  <a:pt x="154488" y="172951"/>
                </a:lnTo>
                <a:lnTo>
                  <a:pt x="154651" y="172820"/>
                </a:lnTo>
                <a:cubicBezTo>
                  <a:pt x="155401" y="172200"/>
                  <a:pt x="156151" y="171580"/>
                  <a:pt x="156902" y="170928"/>
                </a:cubicBezTo>
                <a:lnTo>
                  <a:pt x="157130" y="170732"/>
                </a:lnTo>
                <a:lnTo>
                  <a:pt x="153052" y="166068"/>
                </a:lnTo>
                <a:close/>
                <a:moveTo>
                  <a:pt x="70850" y="171678"/>
                </a:moveTo>
                <a:lnTo>
                  <a:pt x="70557" y="172429"/>
                </a:lnTo>
                <a:cubicBezTo>
                  <a:pt x="71079" y="172657"/>
                  <a:pt x="71568" y="172820"/>
                  <a:pt x="72090" y="173016"/>
                </a:cubicBezTo>
                <a:lnTo>
                  <a:pt x="72383" y="172266"/>
                </a:lnTo>
                <a:cubicBezTo>
                  <a:pt x="71862" y="172102"/>
                  <a:pt x="71372" y="171874"/>
                  <a:pt x="70850" y="171678"/>
                </a:cubicBezTo>
                <a:close/>
                <a:moveTo>
                  <a:pt x="122422" y="172526"/>
                </a:moveTo>
                <a:cubicBezTo>
                  <a:pt x="121933" y="172690"/>
                  <a:pt x="121411" y="172885"/>
                  <a:pt x="120889" y="173048"/>
                </a:cubicBezTo>
                <a:lnTo>
                  <a:pt x="121150" y="173831"/>
                </a:lnTo>
                <a:lnTo>
                  <a:pt x="121215" y="173831"/>
                </a:lnTo>
                <a:cubicBezTo>
                  <a:pt x="121737" y="173668"/>
                  <a:pt x="122227" y="173472"/>
                  <a:pt x="122716" y="173277"/>
                </a:cubicBezTo>
                <a:lnTo>
                  <a:pt x="122422" y="172526"/>
                </a:lnTo>
                <a:close/>
                <a:moveTo>
                  <a:pt x="118965" y="173668"/>
                </a:moveTo>
                <a:cubicBezTo>
                  <a:pt x="118443" y="173831"/>
                  <a:pt x="117921" y="173962"/>
                  <a:pt x="117399" y="174125"/>
                </a:cubicBezTo>
                <a:lnTo>
                  <a:pt x="117627" y="174908"/>
                </a:lnTo>
                <a:lnTo>
                  <a:pt x="117660" y="174940"/>
                </a:lnTo>
                <a:cubicBezTo>
                  <a:pt x="118214" y="174777"/>
                  <a:pt x="118736" y="174614"/>
                  <a:pt x="119193" y="174451"/>
                </a:cubicBezTo>
                <a:lnTo>
                  <a:pt x="118965" y="173668"/>
                </a:lnTo>
                <a:close/>
                <a:moveTo>
                  <a:pt x="77766" y="174027"/>
                </a:moveTo>
                <a:lnTo>
                  <a:pt x="77537" y="174810"/>
                </a:lnTo>
                <a:cubicBezTo>
                  <a:pt x="78059" y="174973"/>
                  <a:pt x="78581" y="175103"/>
                  <a:pt x="79136" y="175234"/>
                </a:cubicBezTo>
                <a:lnTo>
                  <a:pt x="79332" y="174418"/>
                </a:lnTo>
                <a:cubicBezTo>
                  <a:pt x="78810" y="174321"/>
                  <a:pt x="78288" y="174157"/>
                  <a:pt x="77766" y="174027"/>
                </a:cubicBezTo>
                <a:close/>
                <a:moveTo>
                  <a:pt x="115442" y="174647"/>
                </a:moveTo>
                <a:cubicBezTo>
                  <a:pt x="114920" y="174777"/>
                  <a:pt x="114398" y="174875"/>
                  <a:pt x="113876" y="175006"/>
                </a:cubicBezTo>
                <a:lnTo>
                  <a:pt x="114039" y="175788"/>
                </a:lnTo>
                <a:lnTo>
                  <a:pt x="114104" y="175821"/>
                </a:lnTo>
                <a:cubicBezTo>
                  <a:pt x="114626" y="175691"/>
                  <a:pt x="115148" y="175560"/>
                  <a:pt x="115637" y="175430"/>
                </a:cubicBezTo>
                <a:lnTo>
                  <a:pt x="115442" y="174647"/>
                </a:lnTo>
                <a:close/>
                <a:moveTo>
                  <a:pt x="81289" y="174940"/>
                </a:moveTo>
                <a:lnTo>
                  <a:pt x="81126" y="175723"/>
                </a:lnTo>
                <a:cubicBezTo>
                  <a:pt x="81648" y="175854"/>
                  <a:pt x="82169" y="175952"/>
                  <a:pt x="82724" y="176082"/>
                </a:cubicBezTo>
                <a:lnTo>
                  <a:pt x="82887" y="175267"/>
                </a:lnTo>
                <a:cubicBezTo>
                  <a:pt x="82365" y="175169"/>
                  <a:pt x="81811" y="175038"/>
                  <a:pt x="81289" y="174940"/>
                </a:cubicBezTo>
                <a:close/>
                <a:moveTo>
                  <a:pt x="111886" y="175397"/>
                </a:moveTo>
                <a:cubicBezTo>
                  <a:pt x="111364" y="175527"/>
                  <a:pt x="110842" y="175625"/>
                  <a:pt x="110320" y="175723"/>
                </a:cubicBezTo>
                <a:lnTo>
                  <a:pt x="110451" y="176539"/>
                </a:lnTo>
                <a:lnTo>
                  <a:pt x="110483" y="176571"/>
                </a:lnTo>
                <a:cubicBezTo>
                  <a:pt x="111005" y="176441"/>
                  <a:pt x="111560" y="176343"/>
                  <a:pt x="112049" y="176213"/>
                </a:cubicBezTo>
                <a:lnTo>
                  <a:pt x="111886" y="175397"/>
                </a:lnTo>
                <a:close/>
                <a:moveTo>
                  <a:pt x="84877" y="175658"/>
                </a:moveTo>
                <a:lnTo>
                  <a:pt x="84746" y="176473"/>
                </a:lnTo>
                <a:cubicBezTo>
                  <a:pt x="85268" y="176571"/>
                  <a:pt x="85823" y="176637"/>
                  <a:pt x="86377" y="176734"/>
                </a:cubicBezTo>
                <a:lnTo>
                  <a:pt x="86475" y="175919"/>
                </a:lnTo>
                <a:cubicBezTo>
                  <a:pt x="85953" y="175821"/>
                  <a:pt x="85399" y="175756"/>
                  <a:pt x="84877" y="175658"/>
                </a:cubicBezTo>
                <a:close/>
                <a:moveTo>
                  <a:pt x="108298" y="176049"/>
                </a:moveTo>
                <a:cubicBezTo>
                  <a:pt x="107776" y="176115"/>
                  <a:pt x="107221" y="176180"/>
                  <a:pt x="106700" y="176245"/>
                </a:cubicBezTo>
                <a:lnTo>
                  <a:pt x="106797" y="177061"/>
                </a:lnTo>
                <a:lnTo>
                  <a:pt x="106830" y="177093"/>
                </a:lnTo>
                <a:cubicBezTo>
                  <a:pt x="107352" y="177028"/>
                  <a:pt x="107907" y="176930"/>
                  <a:pt x="108428" y="176865"/>
                </a:cubicBezTo>
                <a:lnTo>
                  <a:pt x="108298" y="176049"/>
                </a:lnTo>
                <a:close/>
                <a:moveTo>
                  <a:pt x="88498" y="176213"/>
                </a:moveTo>
                <a:lnTo>
                  <a:pt x="88400" y="177028"/>
                </a:lnTo>
                <a:cubicBezTo>
                  <a:pt x="88922" y="177093"/>
                  <a:pt x="89476" y="177158"/>
                  <a:pt x="90031" y="177224"/>
                </a:cubicBezTo>
                <a:lnTo>
                  <a:pt x="90096" y="176376"/>
                </a:lnTo>
                <a:cubicBezTo>
                  <a:pt x="89574" y="176343"/>
                  <a:pt x="89020" y="176278"/>
                  <a:pt x="88498" y="176213"/>
                </a:cubicBezTo>
                <a:close/>
                <a:moveTo>
                  <a:pt x="92119" y="176571"/>
                </a:moveTo>
                <a:lnTo>
                  <a:pt x="92053" y="177387"/>
                </a:lnTo>
                <a:cubicBezTo>
                  <a:pt x="92608" y="177452"/>
                  <a:pt x="93162" y="177485"/>
                  <a:pt x="93684" y="177517"/>
                </a:cubicBezTo>
                <a:lnTo>
                  <a:pt x="93749" y="176669"/>
                </a:lnTo>
                <a:cubicBezTo>
                  <a:pt x="93195" y="176669"/>
                  <a:pt x="92673" y="176604"/>
                  <a:pt x="92119" y="176571"/>
                </a:cubicBezTo>
                <a:close/>
                <a:moveTo>
                  <a:pt x="95772" y="176767"/>
                </a:moveTo>
                <a:lnTo>
                  <a:pt x="95772" y="177583"/>
                </a:lnTo>
                <a:cubicBezTo>
                  <a:pt x="96294" y="177615"/>
                  <a:pt x="96848" y="177615"/>
                  <a:pt x="97403" y="177615"/>
                </a:cubicBezTo>
                <a:lnTo>
                  <a:pt x="97403" y="176800"/>
                </a:lnTo>
                <a:cubicBezTo>
                  <a:pt x="96881" y="176800"/>
                  <a:pt x="96326" y="176767"/>
                  <a:pt x="95772" y="176767"/>
                </a:cubicBezTo>
                <a:close/>
                <a:moveTo>
                  <a:pt x="101056" y="176734"/>
                </a:moveTo>
                <a:cubicBezTo>
                  <a:pt x="100502" y="176734"/>
                  <a:pt x="99947" y="176767"/>
                  <a:pt x="99425" y="176767"/>
                </a:cubicBezTo>
                <a:lnTo>
                  <a:pt x="99425" y="177583"/>
                </a:lnTo>
                <a:lnTo>
                  <a:pt x="99458" y="177615"/>
                </a:lnTo>
                <a:cubicBezTo>
                  <a:pt x="100013" y="177583"/>
                  <a:pt x="100567" y="177583"/>
                  <a:pt x="101089" y="177550"/>
                </a:cubicBezTo>
                <a:lnTo>
                  <a:pt x="101056" y="176734"/>
                </a:lnTo>
                <a:close/>
                <a:moveTo>
                  <a:pt x="146333" y="171841"/>
                </a:moveTo>
                <a:lnTo>
                  <a:pt x="149432" y="176245"/>
                </a:lnTo>
                <a:cubicBezTo>
                  <a:pt x="148714" y="176734"/>
                  <a:pt x="147996" y="177224"/>
                  <a:pt x="147279" y="177680"/>
                </a:cubicBezTo>
                <a:lnTo>
                  <a:pt x="144310" y="173211"/>
                </a:lnTo>
                <a:lnTo>
                  <a:pt x="144343" y="173211"/>
                </a:lnTo>
                <a:cubicBezTo>
                  <a:pt x="144995" y="172787"/>
                  <a:pt x="145680" y="172331"/>
                  <a:pt x="146333" y="171841"/>
                </a:cubicBezTo>
                <a:close/>
                <a:moveTo>
                  <a:pt x="146431" y="171287"/>
                </a:moveTo>
                <a:lnTo>
                  <a:pt x="146267" y="171385"/>
                </a:lnTo>
                <a:cubicBezTo>
                  <a:pt x="145517" y="171939"/>
                  <a:pt x="144702" y="172461"/>
                  <a:pt x="143951" y="172983"/>
                </a:cubicBezTo>
                <a:lnTo>
                  <a:pt x="143756" y="173081"/>
                </a:lnTo>
                <a:lnTo>
                  <a:pt x="147181" y="178268"/>
                </a:lnTo>
                <a:lnTo>
                  <a:pt x="147344" y="178170"/>
                </a:lnTo>
                <a:cubicBezTo>
                  <a:pt x="148192" y="177615"/>
                  <a:pt x="149008" y="177028"/>
                  <a:pt x="149823" y="176473"/>
                </a:cubicBezTo>
                <a:lnTo>
                  <a:pt x="150019" y="176343"/>
                </a:lnTo>
                <a:lnTo>
                  <a:pt x="146431" y="171287"/>
                </a:lnTo>
                <a:close/>
                <a:moveTo>
                  <a:pt x="147270" y="150308"/>
                </a:moveTo>
                <a:lnTo>
                  <a:pt x="150247" y="153091"/>
                </a:lnTo>
                <a:lnTo>
                  <a:pt x="150247" y="153091"/>
                </a:lnTo>
                <a:cubicBezTo>
                  <a:pt x="147536" y="155981"/>
                  <a:pt x="144580" y="158644"/>
                  <a:pt x="141407" y="161044"/>
                </a:cubicBezTo>
                <a:lnTo>
                  <a:pt x="141244" y="161175"/>
                </a:lnTo>
                <a:lnTo>
                  <a:pt x="146748" y="168379"/>
                </a:lnTo>
                <a:lnTo>
                  <a:pt x="146748" y="168379"/>
                </a:lnTo>
                <a:cubicBezTo>
                  <a:pt x="141038" y="172707"/>
                  <a:pt x="134758" y="176263"/>
                  <a:pt x="128066" y="178953"/>
                </a:cubicBezTo>
                <a:lnTo>
                  <a:pt x="125403" y="172291"/>
                </a:lnTo>
                <a:lnTo>
                  <a:pt x="125403" y="172291"/>
                </a:lnTo>
                <a:cubicBezTo>
                  <a:pt x="125658" y="172177"/>
                  <a:pt x="125904" y="172058"/>
                  <a:pt x="126141" y="171939"/>
                </a:cubicBezTo>
                <a:lnTo>
                  <a:pt x="125847" y="171189"/>
                </a:lnTo>
                <a:cubicBezTo>
                  <a:pt x="125587" y="171287"/>
                  <a:pt x="125335" y="171393"/>
                  <a:pt x="125086" y="171498"/>
                </a:cubicBezTo>
                <a:lnTo>
                  <a:pt x="125086" y="171498"/>
                </a:lnTo>
                <a:lnTo>
                  <a:pt x="120204" y="159283"/>
                </a:lnTo>
                <a:cubicBezTo>
                  <a:pt x="120345" y="159226"/>
                  <a:pt x="120485" y="159168"/>
                  <a:pt x="120624" y="159110"/>
                </a:cubicBezTo>
                <a:lnTo>
                  <a:pt x="120624" y="159110"/>
                </a:lnTo>
                <a:lnTo>
                  <a:pt x="123727" y="166557"/>
                </a:lnTo>
                <a:lnTo>
                  <a:pt x="123923" y="166492"/>
                </a:lnTo>
                <a:cubicBezTo>
                  <a:pt x="132110" y="163067"/>
                  <a:pt x="139548" y="158076"/>
                  <a:pt x="145811" y="151813"/>
                </a:cubicBezTo>
                <a:cubicBezTo>
                  <a:pt x="146305" y="151318"/>
                  <a:pt x="146792" y="150817"/>
                  <a:pt x="147270" y="150308"/>
                </a:cubicBezTo>
                <a:close/>
                <a:moveTo>
                  <a:pt x="160718" y="139548"/>
                </a:moveTo>
                <a:lnTo>
                  <a:pt x="183161" y="152237"/>
                </a:lnTo>
                <a:cubicBezTo>
                  <a:pt x="181725" y="154749"/>
                  <a:pt x="180160" y="157228"/>
                  <a:pt x="178529" y="159642"/>
                </a:cubicBezTo>
                <a:cubicBezTo>
                  <a:pt x="172690" y="168058"/>
                  <a:pt x="165578" y="175495"/>
                  <a:pt x="157489" y="181725"/>
                </a:cubicBezTo>
                <a:lnTo>
                  <a:pt x="147337" y="168443"/>
                </a:lnTo>
                <a:lnTo>
                  <a:pt x="147337" y="168443"/>
                </a:lnTo>
                <a:cubicBezTo>
                  <a:pt x="150172" y="166269"/>
                  <a:pt x="152866" y="163906"/>
                  <a:pt x="155401" y="161370"/>
                </a:cubicBezTo>
                <a:cubicBezTo>
                  <a:pt x="156053" y="160718"/>
                  <a:pt x="156673" y="160066"/>
                  <a:pt x="157293" y="159413"/>
                </a:cubicBezTo>
                <a:lnTo>
                  <a:pt x="157423" y="159250"/>
                </a:lnTo>
                <a:lnTo>
                  <a:pt x="150811" y="153054"/>
                </a:lnTo>
                <a:lnTo>
                  <a:pt x="150811" y="153054"/>
                </a:lnTo>
                <a:cubicBezTo>
                  <a:pt x="153165" y="150520"/>
                  <a:pt x="155342" y="147817"/>
                  <a:pt x="157326" y="144963"/>
                </a:cubicBezTo>
                <a:cubicBezTo>
                  <a:pt x="158533" y="143234"/>
                  <a:pt x="159674" y="141407"/>
                  <a:pt x="160718" y="139548"/>
                </a:cubicBezTo>
                <a:close/>
                <a:moveTo>
                  <a:pt x="139156" y="176376"/>
                </a:moveTo>
                <a:lnTo>
                  <a:pt x="141799" y="181073"/>
                </a:lnTo>
                <a:cubicBezTo>
                  <a:pt x="141048" y="181464"/>
                  <a:pt x="140265" y="181888"/>
                  <a:pt x="139515" y="182280"/>
                </a:cubicBezTo>
                <a:lnTo>
                  <a:pt x="137036" y="177517"/>
                </a:lnTo>
                <a:cubicBezTo>
                  <a:pt x="137754" y="177158"/>
                  <a:pt x="138471" y="176767"/>
                  <a:pt x="139156" y="176376"/>
                </a:cubicBezTo>
                <a:close/>
                <a:moveTo>
                  <a:pt x="194088" y="82593"/>
                </a:moveTo>
                <a:lnTo>
                  <a:pt x="169950" y="87833"/>
                </a:lnTo>
                <a:lnTo>
                  <a:pt x="169950" y="87833"/>
                </a:lnTo>
                <a:cubicBezTo>
                  <a:pt x="169927" y="87719"/>
                  <a:pt x="169905" y="87603"/>
                  <a:pt x="169884" y="87486"/>
                </a:cubicBezTo>
                <a:lnTo>
                  <a:pt x="169069" y="87682"/>
                </a:lnTo>
                <a:cubicBezTo>
                  <a:pt x="169096" y="87791"/>
                  <a:pt x="169122" y="87899"/>
                  <a:pt x="169146" y="88007"/>
                </a:cubicBezTo>
                <a:lnTo>
                  <a:pt x="169146" y="88007"/>
                </a:lnTo>
                <a:lnTo>
                  <a:pt x="168090" y="88237"/>
                </a:lnTo>
                <a:lnTo>
                  <a:pt x="168123" y="88432"/>
                </a:lnTo>
                <a:cubicBezTo>
                  <a:pt x="168319" y="89215"/>
                  <a:pt x="168449" y="89998"/>
                  <a:pt x="168612" y="90814"/>
                </a:cubicBezTo>
                <a:cubicBezTo>
                  <a:pt x="169635" y="96402"/>
                  <a:pt x="169998" y="102068"/>
                  <a:pt x="169694" y="107702"/>
                </a:cubicBezTo>
                <a:lnTo>
                  <a:pt x="169694" y="107702"/>
                </a:lnTo>
                <a:lnTo>
                  <a:pt x="162761" y="107311"/>
                </a:lnTo>
                <a:lnTo>
                  <a:pt x="162761" y="107311"/>
                </a:lnTo>
                <a:cubicBezTo>
                  <a:pt x="162754" y="107437"/>
                  <a:pt x="162746" y="107564"/>
                  <a:pt x="162738" y="107690"/>
                </a:cubicBezTo>
                <a:lnTo>
                  <a:pt x="162738" y="107690"/>
                </a:lnTo>
                <a:lnTo>
                  <a:pt x="161907" y="107641"/>
                </a:lnTo>
                <a:lnTo>
                  <a:pt x="161907" y="107641"/>
                </a:lnTo>
                <a:cubicBezTo>
                  <a:pt x="161836" y="108798"/>
                  <a:pt x="161733" y="109953"/>
                  <a:pt x="161599" y="111103"/>
                </a:cubicBezTo>
                <a:cubicBezTo>
                  <a:pt x="160979" y="116714"/>
                  <a:pt x="159609" y="122194"/>
                  <a:pt x="157521" y="127413"/>
                </a:cubicBezTo>
                <a:lnTo>
                  <a:pt x="158304" y="127739"/>
                </a:lnTo>
                <a:cubicBezTo>
                  <a:pt x="160392" y="122422"/>
                  <a:pt x="161762" y="116877"/>
                  <a:pt x="162414" y="111201"/>
                </a:cubicBezTo>
                <a:cubicBezTo>
                  <a:pt x="162555" y="110032"/>
                  <a:pt x="162663" y="108861"/>
                  <a:pt x="162738" y="107690"/>
                </a:cubicBezTo>
                <a:lnTo>
                  <a:pt x="162738" y="107690"/>
                </a:lnTo>
                <a:lnTo>
                  <a:pt x="169672" y="108096"/>
                </a:lnTo>
                <a:lnTo>
                  <a:pt x="169672" y="108096"/>
                </a:lnTo>
                <a:cubicBezTo>
                  <a:pt x="169438" y="112031"/>
                  <a:pt x="168879" y="115949"/>
                  <a:pt x="167992" y="119813"/>
                </a:cubicBezTo>
                <a:lnTo>
                  <a:pt x="167927" y="120008"/>
                </a:lnTo>
                <a:lnTo>
                  <a:pt x="168999" y="120254"/>
                </a:lnTo>
                <a:lnTo>
                  <a:pt x="168999" y="120254"/>
                </a:lnTo>
                <a:cubicBezTo>
                  <a:pt x="168870" y="120770"/>
                  <a:pt x="168741" y="121286"/>
                  <a:pt x="168612" y="121803"/>
                </a:cubicBezTo>
                <a:lnTo>
                  <a:pt x="169395" y="121998"/>
                </a:lnTo>
                <a:cubicBezTo>
                  <a:pt x="169522" y="121489"/>
                  <a:pt x="169619" y="120979"/>
                  <a:pt x="169806" y="120439"/>
                </a:cubicBezTo>
                <a:lnTo>
                  <a:pt x="169806" y="120439"/>
                </a:lnTo>
                <a:lnTo>
                  <a:pt x="176781" y="122035"/>
                </a:lnTo>
                <a:lnTo>
                  <a:pt x="176781" y="122035"/>
                </a:lnTo>
                <a:cubicBezTo>
                  <a:pt x="175374" y="128162"/>
                  <a:pt x="173249" y="134118"/>
                  <a:pt x="170439" y="139776"/>
                </a:cubicBezTo>
                <a:lnTo>
                  <a:pt x="158676" y="133895"/>
                </a:lnTo>
                <a:lnTo>
                  <a:pt x="158676" y="133895"/>
                </a:lnTo>
                <a:cubicBezTo>
                  <a:pt x="159009" y="133219"/>
                  <a:pt x="159331" y="132537"/>
                  <a:pt x="159642" y="131849"/>
                </a:cubicBezTo>
                <a:lnTo>
                  <a:pt x="159739" y="131654"/>
                </a:lnTo>
                <a:lnTo>
                  <a:pt x="152385" y="128324"/>
                </a:lnTo>
                <a:lnTo>
                  <a:pt x="152385" y="128324"/>
                </a:lnTo>
                <a:cubicBezTo>
                  <a:pt x="155369" y="121729"/>
                  <a:pt x="157106" y="114651"/>
                  <a:pt x="157521" y="107385"/>
                </a:cubicBezTo>
                <a:lnTo>
                  <a:pt x="161907" y="107641"/>
                </a:lnTo>
                <a:lnTo>
                  <a:pt x="161907" y="107641"/>
                </a:lnTo>
                <a:cubicBezTo>
                  <a:pt x="161915" y="107516"/>
                  <a:pt x="161922" y="107390"/>
                  <a:pt x="161929" y="107264"/>
                </a:cubicBezTo>
                <a:lnTo>
                  <a:pt x="161929" y="107264"/>
                </a:lnTo>
                <a:lnTo>
                  <a:pt x="162761" y="107311"/>
                </a:lnTo>
                <a:lnTo>
                  <a:pt x="162761" y="107311"/>
                </a:lnTo>
                <a:cubicBezTo>
                  <a:pt x="162863" y="105549"/>
                  <a:pt x="162891" y="103786"/>
                  <a:pt x="162845" y="102024"/>
                </a:cubicBezTo>
                <a:lnTo>
                  <a:pt x="162845" y="102024"/>
                </a:lnTo>
                <a:lnTo>
                  <a:pt x="162005" y="102050"/>
                </a:lnTo>
                <a:lnTo>
                  <a:pt x="162005" y="102050"/>
                </a:lnTo>
                <a:cubicBezTo>
                  <a:pt x="162050" y="103788"/>
                  <a:pt x="162025" y="105528"/>
                  <a:pt x="161929" y="107264"/>
                </a:cubicBezTo>
                <a:lnTo>
                  <a:pt x="161929" y="107264"/>
                </a:lnTo>
                <a:lnTo>
                  <a:pt x="157130" y="106993"/>
                </a:lnTo>
                <a:lnTo>
                  <a:pt x="157130" y="107189"/>
                </a:lnTo>
                <a:cubicBezTo>
                  <a:pt x="156718" y="114429"/>
                  <a:pt x="154978" y="121537"/>
                  <a:pt x="152006" y="128153"/>
                </a:cubicBezTo>
                <a:lnTo>
                  <a:pt x="152006" y="128153"/>
                </a:lnTo>
                <a:lnTo>
                  <a:pt x="150084" y="127283"/>
                </a:lnTo>
                <a:lnTo>
                  <a:pt x="149986" y="127478"/>
                </a:lnTo>
                <a:cubicBezTo>
                  <a:pt x="147148" y="133741"/>
                  <a:pt x="143201" y="139450"/>
                  <a:pt x="138308" y="144310"/>
                </a:cubicBezTo>
                <a:cubicBezTo>
                  <a:pt x="133024" y="149595"/>
                  <a:pt x="126761" y="153835"/>
                  <a:pt x="119845" y="156706"/>
                </a:cubicBezTo>
                <a:lnTo>
                  <a:pt x="119650" y="156771"/>
                </a:lnTo>
                <a:lnTo>
                  <a:pt x="120462" y="158721"/>
                </a:lnTo>
                <a:lnTo>
                  <a:pt x="120462" y="158721"/>
                </a:lnTo>
                <a:cubicBezTo>
                  <a:pt x="120268" y="158800"/>
                  <a:pt x="120073" y="158879"/>
                  <a:pt x="119878" y="158957"/>
                </a:cubicBezTo>
                <a:lnTo>
                  <a:pt x="119682" y="159054"/>
                </a:lnTo>
                <a:lnTo>
                  <a:pt x="124715" y="171657"/>
                </a:lnTo>
                <a:lnTo>
                  <a:pt x="124715" y="171657"/>
                </a:lnTo>
                <a:cubicBezTo>
                  <a:pt x="124592" y="171709"/>
                  <a:pt x="124469" y="171760"/>
                  <a:pt x="124347" y="171809"/>
                </a:cubicBezTo>
                <a:lnTo>
                  <a:pt x="124641" y="172559"/>
                </a:lnTo>
                <a:lnTo>
                  <a:pt x="124673" y="172592"/>
                </a:lnTo>
                <a:cubicBezTo>
                  <a:pt x="124795" y="172546"/>
                  <a:pt x="124914" y="172499"/>
                  <a:pt x="125032" y="172450"/>
                </a:cubicBezTo>
                <a:lnTo>
                  <a:pt x="125032" y="172450"/>
                </a:lnTo>
                <a:lnTo>
                  <a:pt x="127837" y="179474"/>
                </a:lnTo>
                <a:lnTo>
                  <a:pt x="128033" y="179409"/>
                </a:lnTo>
                <a:cubicBezTo>
                  <a:pt x="134833" y="176711"/>
                  <a:pt x="141204" y="173098"/>
                  <a:pt x="146995" y="168704"/>
                </a:cubicBezTo>
                <a:lnTo>
                  <a:pt x="146995" y="168704"/>
                </a:lnTo>
                <a:lnTo>
                  <a:pt x="157391" y="182312"/>
                </a:lnTo>
                <a:lnTo>
                  <a:pt x="157554" y="182182"/>
                </a:lnTo>
                <a:cubicBezTo>
                  <a:pt x="165774" y="175919"/>
                  <a:pt x="172951" y="168384"/>
                  <a:pt x="178855" y="159870"/>
                </a:cubicBezTo>
                <a:cubicBezTo>
                  <a:pt x="180551" y="157423"/>
                  <a:pt x="182149" y="154879"/>
                  <a:pt x="183617" y="152270"/>
                </a:cubicBezTo>
                <a:lnTo>
                  <a:pt x="183715" y="152106"/>
                </a:lnTo>
                <a:lnTo>
                  <a:pt x="160555" y="138993"/>
                </a:lnTo>
                <a:lnTo>
                  <a:pt x="160457" y="139189"/>
                </a:lnTo>
                <a:cubicBezTo>
                  <a:pt x="159381" y="141081"/>
                  <a:pt x="158206" y="142940"/>
                  <a:pt x="156967" y="144734"/>
                </a:cubicBezTo>
                <a:cubicBezTo>
                  <a:pt x="155018" y="147576"/>
                  <a:pt x="152866" y="150268"/>
                  <a:pt x="150528" y="152789"/>
                </a:cubicBezTo>
                <a:lnTo>
                  <a:pt x="150528" y="152789"/>
                </a:lnTo>
                <a:lnTo>
                  <a:pt x="147555" y="150004"/>
                </a:lnTo>
                <a:lnTo>
                  <a:pt x="147555" y="150004"/>
                </a:lnTo>
                <a:cubicBezTo>
                  <a:pt x="151930" y="145297"/>
                  <a:pt x="155619" y="140000"/>
                  <a:pt x="158495" y="134258"/>
                </a:cubicBezTo>
                <a:lnTo>
                  <a:pt x="158495" y="134258"/>
                </a:lnTo>
                <a:lnTo>
                  <a:pt x="170635" y="140298"/>
                </a:lnTo>
                <a:lnTo>
                  <a:pt x="170700" y="140135"/>
                </a:lnTo>
                <a:cubicBezTo>
                  <a:pt x="173561" y="134394"/>
                  <a:pt x="175728" y="128346"/>
                  <a:pt x="177164" y="122123"/>
                </a:cubicBezTo>
                <a:lnTo>
                  <a:pt x="177164" y="122123"/>
                </a:lnTo>
                <a:lnTo>
                  <a:pt x="193860" y="125945"/>
                </a:lnTo>
                <a:lnTo>
                  <a:pt x="193925" y="125717"/>
                </a:lnTo>
                <a:cubicBezTo>
                  <a:pt x="196894" y="112702"/>
                  <a:pt x="197187" y="99164"/>
                  <a:pt x="194773" y="86019"/>
                </a:cubicBezTo>
                <a:cubicBezTo>
                  <a:pt x="194577" y="84942"/>
                  <a:pt x="194382" y="83866"/>
                  <a:pt x="194121" y="82789"/>
                </a:cubicBezTo>
                <a:lnTo>
                  <a:pt x="194088" y="82593"/>
                </a:lnTo>
                <a:close/>
                <a:moveTo>
                  <a:pt x="139319" y="175788"/>
                </a:moveTo>
                <a:lnTo>
                  <a:pt x="139124" y="175886"/>
                </a:lnTo>
                <a:cubicBezTo>
                  <a:pt x="138308" y="176376"/>
                  <a:pt x="137493" y="176832"/>
                  <a:pt x="136677" y="177256"/>
                </a:cubicBezTo>
                <a:lnTo>
                  <a:pt x="136482" y="177322"/>
                </a:lnTo>
                <a:lnTo>
                  <a:pt x="139352" y="182834"/>
                </a:lnTo>
                <a:lnTo>
                  <a:pt x="139515" y="182736"/>
                </a:lnTo>
                <a:cubicBezTo>
                  <a:pt x="140396" y="182280"/>
                  <a:pt x="141309" y="181791"/>
                  <a:pt x="142190" y="181301"/>
                </a:cubicBezTo>
                <a:lnTo>
                  <a:pt x="142353" y="181203"/>
                </a:lnTo>
                <a:lnTo>
                  <a:pt x="139319" y="175788"/>
                </a:lnTo>
                <a:close/>
                <a:moveTo>
                  <a:pt x="76988" y="168456"/>
                </a:moveTo>
                <a:lnTo>
                  <a:pt x="76988" y="168456"/>
                </a:lnTo>
                <a:cubicBezTo>
                  <a:pt x="82384" y="170187"/>
                  <a:pt x="87984" y="171246"/>
                  <a:pt x="93652" y="171580"/>
                </a:cubicBezTo>
                <a:lnTo>
                  <a:pt x="93880" y="171580"/>
                </a:lnTo>
                <a:lnTo>
                  <a:pt x="94046" y="168733"/>
                </a:lnTo>
                <a:lnTo>
                  <a:pt x="94046" y="168733"/>
                </a:lnTo>
                <a:cubicBezTo>
                  <a:pt x="95342" y="168806"/>
                  <a:pt x="96638" y="168840"/>
                  <a:pt x="97925" y="168840"/>
                </a:cubicBezTo>
                <a:cubicBezTo>
                  <a:pt x="99793" y="168840"/>
                  <a:pt x="101658" y="168759"/>
                  <a:pt x="103513" y="168598"/>
                </a:cubicBezTo>
                <a:lnTo>
                  <a:pt x="103513" y="168598"/>
                </a:lnTo>
                <a:lnTo>
                  <a:pt x="104223" y="176522"/>
                </a:lnTo>
                <a:lnTo>
                  <a:pt x="104223" y="176522"/>
                </a:lnTo>
                <a:cubicBezTo>
                  <a:pt x="103839" y="176557"/>
                  <a:pt x="103442" y="176581"/>
                  <a:pt x="103046" y="176604"/>
                </a:cubicBezTo>
                <a:lnTo>
                  <a:pt x="103111" y="177419"/>
                </a:lnTo>
                <a:lnTo>
                  <a:pt x="103177" y="177452"/>
                </a:lnTo>
                <a:cubicBezTo>
                  <a:pt x="103542" y="177406"/>
                  <a:pt x="103923" y="177393"/>
                  <a:pt x="104298" y="177355"/>
                </a:cubicBezTo>
                <a:lnTo>
                  <a:pt x="104298" y="177355"/>
                </a:lnTo>
                <a:lnTo>
                  <a:pt x="104938" y="184498"/>
                </a:lnTo>
                <a:cubicBezTo>
                  <a:pt x="102589" y="184694"/>
                  <a:pt x="100176" y="184824"/>
                  <a:pt x="97794" y="184824"/>
                </a:cubicBezTo>
                <a:cubicBezTo>
                  <a:pt x="89378" y="184824"/>
                  <a:pt x="80995" y="183487"/>
                  <a:pt x="72938" y="180910"/>
                </a:cubicBezTo>
                <a:lnTo>
                  <a:pt x="75156" y="174090"/>
                </a:lnTo>
                <a:lnTo>
                  <a:pt x="75156" y="174090"/>
                </a:lnTo>
                <a:cubicBezTo>
                  <a:pt x="75298" y="174134"/>
                  <a:pt x="75439" y="174179"/>
                  <a:pt x="75580" y="174223"/>
                </a:cubicBezTo>
                <a:lnTo>
                  <a:pt x="75841" y="173440"/>
                </a:lnTo>
                <a:cubicBezTo>
                  <a:pt x="75698" y="173395"/>
                  <a:pt x="75555" y="173350"/>
                  <a:pt x="75411" y="173305"/>
                </a:cubicBezTo>
                <a:lnTo>
                  <a:pt x="75411" y="173305"/>
                </a:lnTo>
                <a:lnTo>
                  <a:pt x="76988" y="168456"/>
                </a:lnTo>
                <a:close/>
                <a:moveTo>
                  <a:pt x="17060" y="92836"/>
                </a:moveTo>
                <a:lnTo>
                  <a:pt x="17028" y="93032"/>
                </a:lnTo>
                <a:cubicBezTo>
                  <a:pt x="16571" y="96587"/>
                  <a:pt x="16343" y="100176"/>
                  <a:pt x="16343" y="103764"/>
                </a:cubicBezTo>
                <a:cubicBezTo>
                  <a:pt x="16343" y="107460"/>
                  <a:pt x="16595" y="111157"/>
                  <a:pt x="17095" y="114821"/>
                </a:cubicBezTo>
                <a:lnTo>
                  <a:pt x="17095" y="114821"/>
                </a:lnTo>
                <a:lnTo>
                  <a:pt x="15855" y="114996"/>
                </a:lnTo>
                <a:lnTo>
                  <a:pt x="15855" y="114996"/>
                </a:lnTo>
                <a:cubicBezTo>
                  <a:pt x="15789" y="114528"/>
                  <a:pt x="15723" y="114059"/>
                  <a:pt x="15658" y="113582"/>
                </a:cubicBezTo>
                <a:lnTo>
                  <a:pt x="15625" y="113387"/>
                </a:lnTo>
                <a:lnTo>
                  <a:pt x="9492" y="114137"/>
                </a:lnTo>
                <a:lnTo>
                  <a:pt x="9492" y="114365"/>
                </a:lnTo>
                <a:cubicBezTo>
                  <a:pt x="9558" y="114860"/>
                  <a:pt x="9624" y="115363"/>
                  <a:pt x="9695" y="115866"/>
                </a:cubicBezTo>
                <a:lnTo>
                  <a:pt x="9695" y="115866"/>
                </a:lnTo>
                <a:lnTo>
                  <a:pt x="0" y="117236"/>
                </a:lnTo>
                <a:lnTo>
                  <a:pt x="33" y="117432"/>
                </a:lnTo>
                <a:cubicBezTo>
                  <a:pt x="196" y="118736"/>
                  <a:pt x="424" y="120106"/>
                  <a:pt x="652" y="121411"/>
                </a:cubicBezTo>
                <a:cubicBezTo>
                  <a:pt x="2805" y="133220"/>
                  <a:pt x="7079" y="144539"/>
                  <a:pt x="13309" y="154814"/>
                </a:cubicBezTo>
                <a:lnTo>
                  <a:pt x="13407" y="155010"/>
                </a:lnTo>
                <a:lnTo>
                  <a:pt x="21868" y="149874"/>
                </a:lnTo>
                <a:lnTo>
                  <a:pt x="21868" y="149874"/>
                </a:lnTo>
                <a:cubicBezTo>
                  <a:pt x="22114" y="150280"/>
                  <a:pt x="22360" y="150679"/>
                  <a:pt x="22606" y="151063"/>
                </a:cubicBezTo>
                <a:lnTo>
                  <a:pt x="22736" y="151226"/>
                </a:lnTo>
                <a:lnTo>
                  <a:pt x="27955" y="147931"/>
                </a:lnTo>
                <a:lnTo>
                  <a:pt x="27857" y="147735"/>
                </a:lnTo>
                <a:cubicBezTo>
                  <a:pt x="27630" y="147387"/>
                  <a:pt x="27403" y="147024"/>
                  <a:pt x="27175" y="146654"/>
                </a:cubicBezTo>
                <a:lnTo>
                  <a:pt x="27175" y="146654"/>
                </a:lnTo>
                <a:lnTo>
                  <a:pt x="34645" y="142121"/>
                </a:lnTo>
                <a:lnTo>
                  <a:pt x="34645" y="142121"/>
                </a:lnTo>
                <a:cubicBezTo>
                  <a:pt x="34897" y="142560"/>
                  <a:pt x="35179" y="143026"/>
                  <a:pt x="35490" y="143462"/>
                </a:cubicBezTo>
                <a:lnTo>
                  <a:pt x="36175" y="143038"/>
                </a:lnTo>
                <a:cubicBezTo>
                  <a:pt x="35891" y="142595"/>
                  <a:pt x="35606" y="142153"/>
                  <a:pt x="35322" y="141710"/>
                </a:cubicBezTo>
                <a:lnTo>
                  <a:pt x="35322" y="141710"/>
                </a:lnTo>
                <a:lnTo>
                  <a:pt x="36143" y="141211"/>
                </a:lnTo>
                <a:lnTo>
                  <a:pt x="36045" y="141048"/>
                </a:lnTo>
                <a:cubicBezTo>
                  <a:pt x="32708" y="135527"/>
                  <a:pt x="30131" y="129600"/>
                  <a:pt x="28379" y="123410"/>
                </a:cubicBezTo>
                <a:lnTo>
                  <a:pt x="28379" y="123410"/>
                </a:lnTo>
                <a:lnTo>
                  <a:pt x="32421" y="122286"/>
                </a:lnTo>
                <a:lnTo>
                  <a:pt x="32421" y="122286"/>
                </a:lnTo>
                <a:cubicBezTo>
                  <a:pt x="34810" y="130781"/>
                  <a:pt x="38832" y="138695"/>
                  <a:pt x="44265" y="145615"/>
                </a:cubicBezTo>
                <a:lnTo>
                  <a:pt x="44396" y="145778"/>
                </a:lnTo>
                <a:lnTo>
                  <a:pt x="46680" y="143985"/>
                </a:lnTo>
                <a:lnTo>
                  <a:pt x="46680" y="143985"/>
                </a:lnTo>
                <a:cubicBezTo>
                  <a:pt x="52672" y="151601"/>
                  <a:pt x="60349" y="157890"/>
                  <a:pt x="69226" y="162238"/>
                </a:cubicBezTo>
                <a:lnTo>
                  <a:pt x="69226" y="162238"/>
                </a:lnTo>
                <a:lnTo>
                  <a:pt x="69586" y="161491"/>
                </a:lnTo>
                <a:lnTo>
                  <a:pt x="69586" y="161491"/>
                </a:lnTo>
                <a:cubicBezTo>
                  <a:pt x="69703" y="161548"/>
                  <a:pt x="69820" y="161605"/>
                  <a:pt x="69938" y="161662"/>
                </a:cubicBezTo>
                <a:lnTo>
                  <a:pt x="69938" y="161662"/>
                </a:lnTo>
                <a:lnTo>
                  <a:pt x="72775" y="155792"/>
                </a:lnTo>
                <a:cubicBezTo>
                  <a:pt x="79429" y="159022"/>
                  <a:pt x="86671" y="160914"/>
                  <a:pt x="94076" y="161370"/>
                </a:cubicBezTo>
                <a:lnTo>
                  <a:pt x="93973" y="163075"/>
                </a:lnTo>
                <a:lnTo>
                  <a:pt x="93973" y="163075"/>
                </a:lnTo>
                <a:cubicBezTo>
                  <a:pt x="89028" y="162757"/>
                  <a:pt x="84126" y="161825"/>
                  <a:pt x="79429" y="160294"/>
                </a:cubicBezTo>
                <a:lnTo>
                  <a:pt x="79201" y="160261"/>
                </a:lnTo>
                <a:lnTo>
                  <a:pt x="77733" y="164808"/>
                </a:lnTo>
                <a:lnTo>
                  <a:pt x="77733" y="164808"/>
                </a:lnTo>
                <a:cubicBezTo>
                  <a:pt x="75046" y="163924"/>
                  <a:pt x="72444" y="162871"/>
                  <a:pt x="69938" y="161662"/>
                </a:cubicBezTo>
                <a:lnTo>
                  <a:pt x="69938" y="161662"/>
                </a:lnTo>
                <a:lnTo>
                  <a:pt x="69577" y="162409"/>
                </a:lnTo>
                <a:lnTo>
                  <a:pt x="69577" y="162409"/>
                </a:lnTo>
                <a:cubicBezTo>
                  <a:pt x="69460" y="162352"/>
                  <a:pt x="69343" y="162295"/>
                  <a:pt x="69226" y="162238"/>
                </a:cubicBezTo>
                <a:lnTo>
                  <a:pt x="69226" y="162238"/>
                </a:lnTo>
                <a:lnTo>
                  <a:pt x="67980" y="164828"/>
                </a:lnTo>
                <a:lnTo>
                  <a:pt x="68143" y="164926"/>
                </a:lnTo>
                <a:cubicBezTo>
                  <a:pt x="70887" y="166248"/>
                  <a:pt x="73711" y="167385"/>
                  <a:pt x="76596" y="168329"/>
                </a:cubicBezTo>
                <a:lnTo>
                  <a:pt x="76596" y="168329"/>
                </a:lnTo>
                <a:lnTo>
                  <a:pt x="75027" y="173186"/>
                </a:lnTo>
                <a:lnTo>
                  <a:pt x="75027" y="173186"/>
                </a:lnTo>
                <a:cubicBezTo>
                  <a:pt x="74777" y="173107"/>
                  <a:pt x="74526" y="173029"/>
                  <a:pt x="74275" y="172951"/>
                </a:cubicBezTo>
                <a:lnTo>
                  <a:pt x="74014" y="173701"/>
                </a:lnTo>
                <a:cubicBezTo>
                  <a:pt x="74268" y="173796"/>
                  <a:pt x="74522" y="173883"/>
                  <a:pt x="74775" y="173967"/>
                </a:cubicBezTo>
                <a:lnTo>
                  <a:pt x="74775" y="173967"/>
                </a:lnTo>
                <a:lnTo>
                  <a:pt x="72449" y="181171"/>
                </a:lnTo>
                <a:lnTo>
                  <a:pt x="72644" y="181236"/>
                </a:lnTo>
                <a:cubicBezTo>
                  <a:pt x="80767" y="183878"/>
                  <a:pt x="89248" y="185216"/>
                  <a:pt x="97794" y="185216"/>
                </a:cubicBezTo>
                <a:cubicBezTo>
                  <a:pt x="100241" y="185216"/>
                  <a:pt x="102753" y="185118"/>
                  <a:pt x="105199" y="184889"/>
                </a:cubicBezTo>
                <a:lnTo>
                  <a:pt x="105395" y="184857"/>
                </a:lnTo>
                <a:lnTo>
                  <a:pt x="104709" y="177301"/>
                </a:lnTo>
                <a:lnTo>
                  <a:pt x="104709" y="177301"/>
                </a:lnTo>
                <a:cubicBezTo>
                  <a:pt x="104731" y="177297"/>
                  <a:pt x="104753" y="177293"/>
                  <a:pt x="104775" y="177289"/>
                </a:cubicBezTo>
                <a:lnTo>
                  <a:pt x="104677" y="176473"/>
                </a:lnTo>
                <a:cubicBezTo>
                  <a:pt x="104663" y="176475"/>
                  <a:pt x="104649" y="176477"/>
                  <a:pt x="104634" y="176479"/>
                </a:cubicBezTo>
                <a:lnTo>
                  <a:pt x="104634" y="176479"/>
                </a:lnTo>
                <a:lnTo>
                  <a:pt x="103916" y="168562"/>
                </a:lnTo>
                <a:lnTo>
                  <a:pt x="103916" y="168562"/>
                </a:lnTo>
                <a:cubicBezTo>
                  <a:pt x="103781" y="168574"/>
                  <a:pt x="103647" y="168586"/>
                  <a:pt x="103513" y="168598"/>
                </a:cubicBezTo>
                <a:lnTo>
                  <a:pt x="103513" y="168598"/>
                </a:lnTo>
                <a:lnTo>
                  <a:pt x="103440" y="167784"/>
                </a:lnTo>
                <a:lnTo>
                  <a:pt x="103440" y="167784"/>
                </a:lnTo>
                <a:cubicBezTo>
                  <a:pt x="101577" y="167948"/>
                  <a:pt x="99708" y="168031"/>
                  <a:pt x="97836" y="168031"/>
                </a:cubicBezTo>
                <a:cubicBezTo>
                  <a:pt x="96589" y="168031"/>
                  <a:pt x="95341" y="167994"/>
                  <a:pt x="94094" y="167921"/>
                </a:cubicBezTo>
                <a:lnTo>
                  <a:pt x="94094" y="167921"/>
                </a:lnTo>
                <a:lnTo>
                  <a:pt x="94046" y="168733"/>
                </a:lnTo>
                <a:lnTo>
                  <a:pt x="94046" y="168733"/>
                </a:lnTo>
                <a:cubicBezTo>
                  <a:pt x="93909" y="168726"/>
                  <a:pt x="93772" y="168717"/>
                  <a:pt x="93635" y="168709"/>
                </a:cubicBezTo>
                <a:lnTo>
                  <a:pt x="93635" y="168709"/>
                </a:lnTo>
                <a:lnTo>
                  <a:pt x="93489" y="171156"/>
                </a:lnTo>
                <a:cubicBezTo>
                  <a:pt x="87910" y="170800"/>
                  <a:pt x="82413" y="169756"/>
                  <a:pt x="77118" y="168059"/>
                </a:cubicBezTo>
                <a:lnTo>
                  <a:pt x="77118" y="168059"/>
                </a:lnTo>
                <a:lnTo>
                  <a:pt x="77877" y="165725"/>
                </a:lnTo>
                <a:lnTo>
                  <a:pt x="77877" y="165725"/>
                </a:lnTo>
                <a:cubicBezTo>
                  <a:pt x="81867" y="167007"/>
                  <a:pt x="86038" y="167919"/>
                  <a:pt x="90357" y="168416"/>
                </a:cubicBezTo>
                <a:cubicBezTo>
                  <a:pt x="91445" y="168544"/>
                  <a:pt x="92540" y="168640"/>
                  <a:pt x="93635" y="168709"/>
                </a:cubicBezTo>
                <a:lnTo>
                  <a:pt x="93635" y="168709"/>
                </a:lnTo>
                <a:lnTo>
                  <a:pt x="93684" y="167895"/>
                </a:lnTo>
                <a:lnTo>
                  <a:pt x="93684" y="167895"/>
                </a:lnTo>
                <a:cubicBezTo>
                  <a:pt x="93821" y="167904"/>
                  <a:pt x="93957" y="167913"/>
                  <a:pt x="94094" y="167921"/>
                </a:cubicBezTo>
                <a:lnTo>
                  <a:pt x="94094" y="167921"/>
                </a:lnTo>
                <a:lnTo>
                  <a:pt x="94351" y="163521"/>
                </a:lnTo>
                <a:lnTo>
                  <a:pt x="94351" y="163521"/>
                </a:lnTo>
                <a:cubicBezTo>
                  <a:pt x="95498" y="163588"/>
                  <a:pt x="96646" y="163621"/>
                  <a:pt x="97794" y="163621"/>
                </a:cubicBezTo>
                <a:cubicBezTo>
                  <a:pt x="99556" y="163621"/>
                  <a:pt x="101317" y="163523"/>
                  <a:pt x="103046" y="163393"/>
                </a:cubicBezTo>
                <a:lnTo>
                  <a:pt x="103440" y="167784"/>
                </a:lnTo>
                <a:lnTo>
                  <a:pt x="103440" y="167784"/>
                </a:lnTo>
                <a:cubicBezTo>
                  <a:pt x="103574" y="167772"/>
                  <a:pt x="103708" y="167760"/>
                  <a:pt x="103842" y="167747"/>
                </a:cubicBezTo>
                <a:lnTo>
                  <a:pt x="103842" y="167747"/>
                </a:lnTo>
                <a:lnTo>
                  <a:pt x="103916" y="168562"/>
                </a:lnTo>
                <a:lnTo>
                  <a:pt x="103916" y="168562"/>
                </a:lnTo>
                <a:cubicBezTo>
                  <a:pt x="109273" y="168061"/>
                  <a:pt x="114549" y="166889"/>
                  <a:pt x="119617" y="165057"/>
                </a:cubicBezTo>
                <a:lnTo>
                  <a:pt x="119356" y="164306"/>
                </a:lnTo>
                <a:cubicBezTo>
                  <a:pt x="114327" y="166095"/>
                  <a:pt x="109116" y="167249"/>
                  <a:pt x="103842" y="167747"/>
                </a:cubicBezTo>
                <a:lnTo>
                  <a:pt x="103842" y="167747"/>
                </a:lnTo>
                <a:lnTo>
                  <a:pt x="103405" y="162936"/>
                </a:lnTo>
                <a:lnTo>
                  <a:pt x="103209" y="162969"/>
                </a:lnTo>
                <a:cubicBezTo>
                  <a:pt x="101415" y="163132"/>
                  <a:pt x="99588" y="163197"/>
                  <a:pt x="97794" y="163197"/>
                </a:cubicBezTo>
                <a:cubicBezTo>
                  <a:pt x="96654" y="163197"/>
                  <a:pt x="95514" y="163164"/>
                  <a:pt x="94376" y="163099"/>
                </a:cubicBezTo>
                <a:lnTo>
                  <a:pt x="94376" y="163099"/>
                </a:lnTo>
                <a:lnTo>
                  <a:pt x="94500" y="160979"/>
                </a:lnTo>
                <a:lnTo>
                  <a:pt x="94304" y="160979"/>
                </a:lnTo>
                <a:cubicBezTo>
                  <a:pt x="86801" y="160555"/>
                  <a:pt x="79495" y="158630"/>
                  <a:pt x="72775" y="155368"/>
                </a:cubicBezTo>
                <a:lnTo>
                  <a:pt x="72579" y="155271"/>
                </a:lnTo>
                <a:lnTo>
                  <a:pt x="69586" y="161491"/>
                </a:lnTo>
                <a:lnTo>
                  <a:pt x="69586" y="161491"/>
                </a:lnTo>
                <a:cubicBezTo>
                  <a:pt x="60824" y="157197"/>
                  <a:pt x="53245" y="150991"/>
                  <a:pt x="47327" y="143476"/>
                </a:cubicBezTo>
                <a:lnTo>
                  <a:pt x="47327" y="143476"/>
                </a:lnTo>
                <a:lnTo>
                  <a:pt x="46680" y="143985"/>
                </a:lnTo>
                <a:lnTo>
                  <a:pt x="46680" y="143985"/>
                </a:lnTo>
                <a:cubicBezTo>
                  <a:pt x="46593" y="143875"/>
                  <a:pt x="46507" y="143764"/>
                  <a:pt x="46422" y="143654"/>
                </a:cubicBezTo>
                <a:lnTo>
                  <a:pt x="46422" y="143654"/>
                </a:lnTo>
                <a:lnTo>
                  <a:pt x="44461" y="145191"/>
                </a:lnTo>
                <a:cubicBezTo>
                  <a:pt x="39147" y="138345"/>
                  <a:pt x="35169" y="130521"/>
                  <a:pt x="32819" y="122175"/>
                </a:cubicBezTo>
                <a:lnTo>
                  <a:pt x="32819" y="122175"/>
                </a:lnTo>
                <a:lnTo>
                  <a:pt x="35192" y="121515"/>
                </a:lnTo>
                <a:lnTo>
                  <a:pt x="35192" y="121515"/>
                </a:lnTo>
                <a:cubicBezTo>
                  <a:pt x="37497" y="129604"/>
                  <a:pt x="41341" y="137111"/>
                  <a:pt x="46422" y="143654"/>
                </a:cubicBezTo>
                <a:lnTo>
                  <a:pt x="46422" y="143654"/>
                </a:lnTo>
                <a:lnTo>
                  <a:pt x="47069" y="143146"/>
                </a:lnTo>
                <a:lnTo>
                  <a:pt x="47069" y="143146"/>
                </a:lnTo>
                <a:cubicBezTo>
                  <a:pt x="47155" y="143257"/>
                  <a:pt x="47241" y="143367"/>
                  <a:pt x="47327" y="143476"/>
                </a:cubicBezTo>
                <a:lnTo>
                  <a:pt x="47327" y="143476"/>
                </a:lnTo>
                <a:lnTo>
                  <a:pt x="52746" y="139222"/>
                </a:lnTo>
                <a:lnTo>
                  <a:pt x="52616" y="139058"/>
                </a:lnTo>
                <a:cubicBezTo>
                  <a:pt x="47984" y="133187"/>
                  <a:pt x="44559" y="126435"/>
                  <a:pt x="42569" y="119226"/>
                </a:cubicBezTo>
                <a:lnTo>
                  <a:pt x="42504" y="119030"/>
                </a:lnTo>
                <a:lnTo>
                  <a:pt x="40485" y="119593"/>
                </a:lnTo>
                <a:lnTo>
                  <a:pt x="40485" y="119593"/>
                </a:lnTo>
                <a:cubicBezTo>
                  <a:pt x="39059" y="114411"/>
                  <a:pt x="38361" y="109103"/>
                  <a:pt x="38361" y="103764"/>
                </a:cubicBezTo>
                <a:cubicBezTo>
                  <a:pt x="38361" y="101122"/>
                  <a:pt x="38524" y="98512"/>
                  <a:pt x="38850" y="95935"/>
                </a:cubicBezTo>
                <a:lnTo>
                  <a:pt x="38883" y="95707"/>
                </a:lnTo>
                <a:lnTo>
                  <a:pt x="34124" y="95081"/>
                </a:lnTo>
                <a:lnTo>
                  <a:pt x="34124" y="95081"/>
                </a:lnTo>
                <a:cubicBezTo>
                  <a:pt x="34106" y="95217"/>
                  <a:pt x="34088" y="95354"/>
                  <a:pt x="34070" y="95491"/>
                </a:cubicBezTo>
                <a:lnTo>
                  <a:pt x="34070" y="95491"/>
                </a:lnTo>
                <a:lnTo>
                  <a:pt x="38426" y="96066"/>
                </a:lnTo>
                <a:cubicBezTo>
                  <a:pt x="38100" y="98610"/>
                  <a:pt x="37937" y="101187"/>
                  <a:pt x="37937" y="103764"/>
                </a:cubicBezTo>
                <a:cubicBezTo>
                  <a:pt x="37937" y="109142"/>
                  <a:pt x="38654" y="114488"/>
                  <a:pt x="40087" y="119704"/>
                </a:cubicBezTo>
                <a:lnTo>
                  <a:pt x="40087" y="119704"/>
                </a:lnTo>
                <a:lnTo>
                  <a:pt x="35860" y="120882"/>
                </a:lnTo>
                <a:lnTo>
                  <a:pt x="35860" y="120882"/>
                </a:lnTo>
                <a:cubicBezTo>
                  <a:pt x="33710" y="113147"/>
                  <a:pt x="32985" y="104881"/>
                  <a:pt x="33957" y="96424"/>
                </a:cubicBezTo>
                <a:cubicBezTo>
                  <a:pt x="33993" y="96113"/>
                  <a:pt x="34030" y="95801"/>
                  <a:pt x="34070" y="95491"/>
                </a:cubicBezTo>
                <a:lnTo>
                  <a:pt x="34070" y="95491"/>
                </a:lnTo>
                <a:lnTo>
                  <a:pt x="33255" y="95383"/>
                </a:lnTo>
                <a:lnTo>
                  <a:pt x="33255" y="95383"/>
                </a:lnTo>
                <a:cubicBezTo>
                  <a:pt x="33215" y="95697"/>
                  <a:pt x="33177" y="96011"/>
                  <a:pt x="33142" y="96326"/>
                </a:cubicBezTo>
                <a:cubicBezTo>
                  <a:pt x="32162" y="104892"/>
                  <a:pt x="32898" y="113265"/>
                  <a:pt x="35075" y="121101"/>
                </a:cubicBezTo>
                <a:lnTo>
                  <a:pt x="35075" y="121101"/>
                </a:lnTo>
                <a:lnTo>
                  <a:pt x="35860" y="120882"/>
                </a:lnTo>
                <a:lnTo>
                  <a:pt x="35860" y="120882"/>
                </a:lnTo>
                <a:cubicBezTo>
                  <a:pt x="35862" y="120887"/>
                  <a:pt x="35863" y="120892"/>
                  <a:pt x="35864" y="120896"/>
                </a:cubicBezTo>
                <a:lnTo>
                  <a:pt x="35864" y="120896"/>
                </a:lnTo>
                <a:lnTo>
                  <a:pt x="35079" y="121116"/>
                </a:lnTo>
                <a:lnTo>
                  <a:pt x="35079" y="121116"/>
                </a:lnTo>
                <a:cubicBezTo>
                  <a:pt x="35078" y="121111"/>
                  <a:pt x="35076" y="121106"/>
                  <a:pt x="35075" y="121101"/>
                </a:cubicBezTo>
                <a:lnTo>
                  <a:pt x="35075" y="121101"/>
                </a:lnTo>
                <a:lnTo>
                  <a:pt x="32326" y="121868"/>
                </a:lnTo>
                <a:lnTo>
                  <a:pt x="32329" y="121884"/>
                </a:lnTo>
                <a:lnTo>
                  <a:pt x="32329" y="121884"/>
                </a:lnTo>
                <a:lnTo>
                  <a:pt x="28270" y="123019"/>
                </a:lnTo>
                <a:lnTo>
                  <a:pt x="28270" y="123019"/>
                </a:lnTo>
                <a:cubicBezTo>
                  <a:pt x="27689" y="120924"/>
                  <a:pt x="27203" y="118798"/>
                  <a:pt x="26814" y="116649"/>
                </a:cubicBezTo>
                <a:cubicBezTo>
                  <a:pt x="26650" y="115670"/>
                  <a:pt x="26487" y="114691"/>
                  <a:pt x="26357" y="113713"/>
                </a:cubicBezTo>
                <a:lnTo>
                  <a:pt x="26324" y="113517"/>
                </a:lnTo>
                <a:lnTo>
                  <a:pt x="17480" y="114767"/>
                </a:lnTo>
                <a:lnTo>
                  <a:pt x="17480" y="114767"/>
                </a:lnTo>
                <a:cubicBezTo>
                  <a:pt x="16983" y="111121"/>
                  <a:pt x="16734" y="107447"/>
                  <a:pt x="16734" y="103764"/>
                </a:cubicBezTo>
                <a:cubicBezTo>
                  <a:pt x="16734" y="100241"/>
                  <a:pt x="16962" y="96751"/>
                  <a:pt x="17419" y="93293"/>
                </a:cubicBezTo>
                <a:lnTo>
                  <a:pt x="33255" y="95383"/>
                </a:lnTo>
                <a:lnTo>
                  <a:pt x="33255" y="95383"/>
                </a:lnTo>
                <a:cubicBezTo>
                  <a:pt x="33272" y="95246"/>
                  <a:pt x="33290" y="95110"/>
                  <a:pt x="33308" y="94973"/>
                </a:cubicBezTo>
                <a:lnTo>
                  <a:pt x="33308" y="94973"/>
                </a:lnTo>
                <a:lnTo>
                  <a:pt x="17060" y="92836"/>
                </a:lnTo>
                <a:close/>
                <a:moveTo>
                  <a:pt x="131556" y="180127"/>
                </a:moveTo>
                <a:lnTo>
                  <a:pt x="133709" y="185052"/>
                </a:lnTo>
                <a:cubicBezTo>
                  <a:pt x="132926" y="185379"/>
                  <a:pt x="132110" y="185738"/>
                  <a:pt x="131295" y="186064"/>
                </a:cubicBezTo>
                <a:lnTo>
                  <a:pt x="129305" y="181040"/>
                </a:lnTo>
                <a:lnTo>
                  <a:pt x="129305" y="181040"/>
                </a:lnTo>
                <a:lnTo>
                  <a:pt x="129338" y="181073"/>
                </a:lnTo>
                <a:cubicBezTo>
                  <a:pt x="130088" y="180779"/>
                  <a:pt x="130806" y="180453"/>
                  <a:pt x="131556" y="180127"/>
                </a:cubicBezTo>
                <a:close/>
                <a:moveTo>
                  <a:pt x="131784" y="179572"/>
                </a:moveTo>
                <a:lnTo>
                  <a:pt x="131589" y="179670"/>
                </a:lnTo>
                <a:cubicBezTo>
                  <a:pt x="130708" y="180029"/>
                  <a:pt x="129827" y="180420"/>
                  <a:pt x="128979" y="180747"/>
                </a:cubicBezTo>
                <a:lnTo>
                  <a:pt x="128783" y="180812"/>
                </a:lnTo>
                <a:lnTo>
                  <a:pt x="131067" y="186586"/>
                </a:lnTo>
                <a:lnTo>
                  <a:pt x="131262" y="186520"/>
                </a:lnTo>
                <a:cubicBezTo>
                  <a:pt x="132208" y="186129"/>
                  <a:pt x="133154" y="185770"/>
                  <a:pt x="134068" y="185346"/>
                </a:cubicBezTo>
                <a:lnTo>
                  <a:pt x="134263" y="185281"/>
                </a:lnTo>
                <a:lnTo>
                  <a:pt x="131784" y="179572"/>
                </a:lnTo>
                <a:close/>
                <a:moveTo>
                  <a:pt x="123629" y="183095"/>
                </a:moveTo>
                <a:lnTo>
                  <a:pt x="125260" y="188217"/>
                </a:lnTo>
                <a:cubicBezTo>
                  <a:pt x="124412" y="188478"/>
                  <a:pt x="123564" y="188739"/>
                  <a:pt x="122749" y="188967"/>
                </a:cubicBezTo>
                <a:lnTo>
                  <a:pt x="121289" y="183810"/>
                </a:lnTo>
                <a:lnTo>
                  <a:pt x="121289" y="183810"/>
                </a:lnTo>
                <a:cubicBezTo>
                  <a:pt x="122069" y="183583"/>
                  <a:pt x="122849" y="183355"/>
                  <a:pt x="123629" y="183095"/>
                </a:cubicBezTo>
                <a:close/>
                <a:moveTo>
                  <a:pt x="123890" y="182573"/>
                </a:moveTo>
                <a:lnTo>
                  <a:pt x="123695" y="182639"/>
                </a:lnTo>
                <a:cubicBezTo>
                  <a:pt x="122781" y="182932"/>
                  <a:pt x="121868" y="183193"/>
                  <a:pt x="120987" y="183454"/>
                </a:cubicBezTo>
                <a:lnTo>
                  <a:pt x="120791" y="183519"/>
                </a:lnTo>
                <a:lnTo>
                  <a:pt x="122455" y="189489"/>
                </a:lnTo>
                <a:lnTo>
                  <a:pt x="122651" y="189424"/>
                </a:lnTo>
                <a:cubicBezTo>
                  <a:pt x="123629" y="189130"/>
                  <a:pt x="124608" y="188836"/>
                  <a:pt x="125554" y="188543"/>
                </a:cubicBezTo>
                <a:lnTo>
                  <a:pt x="125750" y="188478"/>
                </a:lnTo>
                <a:lnTo>
                  <a:pt x="123890" y="182573"/>
                </a:lnTo>
                <a:close/>
                <a:moveTo>
                  <a:pt x="115409" y="185248"/>
                </a:moveTo>
                <a:lnTo>
                  <a:pt x="116518" y="190500"/>
                </a:lnTo>
                <a:cubicBezTo>
                  <a:pt x="115670" y="190663"/>
                  <a:pt x="114789" y="190826"/>
                  <a:pt x="113941" y="190989"/>
                </a:cubicBezTo>
                <a:lnTo>
                  <a:pt x="113028" y="185705"/>
                </a:lnTo>
                <a:cubicBezTo>
                  <a:pt x="113811" y="185574"/>
                  <a:pt x="114594" y="185411"/>
                  <a:pt x="115409" y="185248"/>
                </a:cubicBezTo>
                <a:close/>
                <a:moveTo>
                  <a:pt x="115703" y="184759"/>
                </a:moveTo>
                <a:lnTo>
                  <a:pt x="115507" y="184792"/>
                </a:lnTo>
                <a:cubicBezTo>
                  <a:pt x="114594" y="184987"/>
                  <a:pt x="113648" y="185150"/>
                  <a:pt x="112734" y="185313"/>
                </a:cubicBezTo>
                <a:lnTo>
                  <a:pt x="112539" y="185346"/>
                </a:lnTo>
                <a:lnTo>
                  <a:pt x="113615" y="191479"/>
                </a:lnTo>
                <a:lnTo>
                  <a:pt x="113811" y="191413"/>
                </a:lnTo>
                <a:cubicBezTo>
                  <a:pt x="114822" y="191250"/>
                  <a:pt x="115801" y="191055"/>
                  <a:pt x="116779" y="190859"/>
                </a:cubicBezTo>
                <a:lnTo>
                  <a:pt x="116975" y="190826"/>
                </a:lnTo>
                <a:lnTo>
                  <a:pt x="115703" y="184759"/>
                </a:lnTo>
                <a:close/>
                <a:moveTo>
                  <a:pt x="87682" y="186292"/>
                </a:moveTo>
                <a:cubicBezTo>
                  <a:pt x="88465" y="186390"/>
                  <a:pt x="89248" y="186488"/>
                  <a:pt x="90063" y="186586"/>
                </a:cubicBezTo>
                <a:lnTo>
                  <a:pt x="89574" y="191935"/>
                </a:lnTo>
                <a:cubicBezTo>
                  <a:pt x="88693" y="191837"/>
                  <a:pt x="87813" y="191740"/>
                  <a:pt x="86965" y="191642"/>
                </a:cubicBezTo>
                <a:lnTo>
                  <a:pt x="87682" y="186292"/>
                </a:lnTo>
                <a:close/>
                <a:moveTo>
                  <a:pt x="107026" y="186553"/>
                </a:moveTo>
                <a:lnTo>
                  <a:pt x="107580" y="191903"/>
                </a:lnTo>
                <a:cubicBezTo>
                  <a:pt x="106732" y="192001"/>
                  <a:pt x="105851" y="192066"/>
                  <a:pt x="105003" y="192131"/>
                </a:cubicBezTo>
                <a:lnTo>
                  <a:pt x="104612" y="186749"/>
                </a:lnTo>
                <a:cubicBezTo>
                  <a:pt x="105395" y="186716"/>
                  <a:pt x="106210" y="186618"/>
                  <a:pt x="107026" y="186553"/>
                </a:cubicBezTo>
                <a:close/>
                <a:moveTo>
                  <a:pt x="98545" y="186977"/>
                </a:moveTo>
                <a:lnTo>
                  <a:pt x="98577" y="192359"/>
                </a:lnTo>
                <a:lnTo>
                  <a:pt x="95968" y="192359"/>
                </a:lnTo>
                <a:lnTo>
                  <a:pt x="96131" y="186977"/>
                </a:lnTo>
                <a:close/>
                <a:moveTo>
                  <a:pt x="87323" y="185868"/>
                </a:moveTo>
                <a:lnTo>
                  <a:pt x="86508" y="192001"/>
                </a:lnTo>
                <a:lnTo>
                  <a:pt x="86736" y="192033"/>
                </a:lnTo>
                <a:cubicBezTo>
                  <a:pt x="87715" y="192164"/>
                  <a:pt x="88726" y="192261"/>
                  <a:pt x="89737" y="192359"/>
                </a:cubicBezTo>
                <a:lnTo>
                  <a:pt x="89933" y="192392"/>
                </a:lnTo>
                <a:lnTo>
                  <a:pt x="90520" y="186227"/>
                </a:lnTo>
                <a:lnTo>
                  <a:pt x="90324" y="186194"/>
                </a:lnTo>
                <a:cubicBezTo>
                  <a:pt x="89378" y="186096"/>
                  <a:pt x="88465" y="185998"/>
                  <a:pt x="87552" y="185868"/>
                </a:cubicBezTo>
                <a:close/>
                <a:moveTo>
                  <a:pt x="107385" y="186096"/>
                </a:moveTo>
                <a:lnTo>
                  <a:pt x="107156" y="186129"/>
                </a:lnTo>
                <a:cubicBezTo>
                  <a:pt x="106243" y="186227"/>
                  <a:pt x="105297" y="186325"/>
                  <a:pt x="104351" y="186390"/>
                </a:cubicBezTo>
                <a:lnTo>
                  <a:pt x="104155" y="186390"/>
                </a:lnTo>
                <a:lnTo>
                  <a:pt x="104612" y="192555"/>
                </a:lnTo>
                <a:lnTo>
                  <a:pt x="104808" y="192555"/>
                </a:lnTo>
                <a:cubicBezTo>
                  <a:pt x="105819" y="192490"/>
                  <a:pt x="106830" y="192392"/>
                  <a:pt x="107841" y="192294"/>
                </a:cubicBezTo>
                <a:lnTo>
                  <a:pt x="108037" y="192261"/>
                </a:lnTo>
                <a:lnTo>
                  <a:pt x="107385" y="186096"/>
                </a:lnTo>
                <a:close/>
                <a:moveTo>
                  <a:pt x="95739" y="186553"/>
                </a:moveTo>
                <a:lnTo>
                  <a:pt x="95544" y="192751"/>
                </a:lnTo>
                <a:lnTo>
                  <a:pt x="95739" y="192751"/>
                </a:lnTo>
                <a:cubicBezTo>
                  <a:pt x="96620" y="192783"/>
                  <a:pt x="97501" y="192783"/>
                  <a:pt x="98382" y="192783"/>
                </a:cubicBezTo>
                <a:lnTo>
                  <a:pt x="98969" y="192783"/>
                </a:lnTo>
                <a:lnTo>
                  <a:pt x="98936" y="186586"/>
                </a:lnTo>
                <a:lnTo>
                  <a:pt x="98740" y="186586"/>
                </a:lnTo>
                <a:cubicBezTo>
                  <a:pt x="97827" y="186586"/>
                  <a:pt x="96881" y="186553"/>
                  <a:pt x="95935" y="186553"/>
                </a:cubicBezTo>
                <a:close/>
                <a:moveTo>
                  <a:pt x="49158" y="157489"/>
                </a:moveTo>
                <a:cubicBezTo>
                  <a:pt x="51474" y="159576"/>
                  <a:pt x="53953" y="161534"/>
                  <a:pt x="56498" y="163295"/>
                </a:cubicBezTo>
                <a:cubicBezTo>
                  <a:pt x="61880" y="167014"/>
                  <a:pt x="67751" y="170015"/>
                  <a:pt x="73917" y="172168"/>
                </a:cubicBezTo>
                <a:lnTo>
                  <a:pt x="65501" y="196535"/>
                </a:lnTo>
                <a:cubicBezTo>
                  <a:pt x="57085" y="193599"/>
                  <a:pt x="49126" y="189554"/>
                  <a:pt x="41851" y="184498"/>
                </a:cubicBezTo>
                <a:cubicBezTo>
                  <a:pt x="38328" y="182084"/>
                  <a:pt x="35001" y="179442"/>
                  <a:pt x="31837" y="176604"/>
                </a:cubicBezTo>
                <a:lnTo>
                  <a:pt x="49158" y="157489"/>
                </a:lnTo>
                <a:close/>
                <a:moveTo>
                  <a:pt x="49093" y="156902"/>
                </a:moveTo>
                <a:lnTo>
                  <a:pt x="31250" y="176604"/>
                </a:lnTo>
                <a:lnTo>
                  <a:pt x="31413" y="176767"/>
                </a:lnTo>
                <a:cubicBezTo>
                  <a:pt x="34610" y="179670"/>
                  <a:pt x="38002" y="182378"/>
                  <a:pt x="41590" y="184857"/>
                </a:cubicBezTo>
                <a:cubicBezTo>
                  <a:pt x="48995" y="189945"/>
                  <a:pt x="57052" y="194056"/>
                  <a:pt x="65533" y="196991"/>
                </a:cubicBezTo>
                <a:lnTo>
                  <a:pt x="65729" y="197057"/>
                </a:lnTo>
                <a:lnTo>
                  <a:pt x="74406" y="171907"/>
                </a:lnTo>
                <a:lnTo>
                  <a:pt x="74210" y="171841"/>
                </a:lnTo>
                <a:cubicBezTo>
                  <a:pt x="68012" y="169689"/>
                  <a:pt x="62108" y="166720"/>
                  <a:pt x="56726" y="162969"/>
                </a:cubicBezTo>
                <a:cubicBezTo>
                  <a:pt x="54116" y="161175"/>
                  <a:pt x="51605" y="159185"/>
                  <a:pt x="49256" y="157065"/>
                </a:cubicBezTo>
                <a:lnTo>
                  <a:pt x="49093" y="156902"/>
                </a:lnTo>
                <a:close/>
                <a:moveTo>
                  <a:pt x="181203" y="165252"/>
                </a:moveTo>
                <a:cubicBezTo>
                  <a:pt x="178789" y="168514"/>
                  <a:pt x="176180" y="171646"/>
                  <a:pt x="173375" y="174614"/>
                </a:cubicBezTo>
                <a:lnTo>
                  <a:pt x="173114" y="174908"/>
                </a:lnTo>
                <a:lnTo>
                  <a:pt x="179050" y="180486"/>
                </a:lnTo>
                <a:cubicBezTo>
                  <a:pt x="178333" y="181269"/>
                  <a:pt x="177583" y="182051"/>
                  <a:pt x="176800" y="182802"/>
                </a:cubicBezTo>
                <a:cubicBezTo>
                  <a:pt x="169297" y="190304"/>
                  <a:pt x="160751" y="196730"/>
                  <a:pt x="151421" y="201852"/>
                </a:cubicBezTo>
                <a:lnTo>
                  <a:pt x="147540" y="194675"/>
                </a:lnTo>
                <a:lnTo>
                  <a:pt x="147181" y="194871"/>
                </a:lnTo>
                <a:cubicBezTo>
                  <a:pt x="141407" y="198003"/>
                  <a:pt x="135340" y="200580"/>
                  <a:pt x="129044" y="202569"/>
                </a:cubicBezTo>
                <a:lnTo>
                  <a:pt x="129305" y="203320"/>
                </a:lnTo>
                <a:cubicBezTo>
                  <a:pt x="135503" y="201362"/>
                  <a:pt x="141472" y="198851"/>
                  <a:pt x="147213" y="195784"/>
                </a:cubicBezTo>
                <a:lnTo>
                  <a:pt x="151095" y="202928"/>
                </a:lnTo>
                <a:lnTo>
                  <a:pt x="151454" y="202732"/>
                </a:lnTo>
                <a:cubicBezTo>
                  <a:pt x="160979" y="197546"/>
                  <a:pt x="169721" y="191022"/>
                  <a:pt x="177387" y="183356"/>
                </a:cubicBezTo>
                <a:cubicBezTo>
                  <a:pt x="178235" y="182508"/>
                  <a:pt x="179083" y="181627"/>
                  <a:pt x="179899" y="180747"/>
                </a:cubicBezTo>
                <a:lnTo>
                  <a:pt x="180192" y="180453"/>
                </a:lnTo>
                <a:lnTo>
                  <a:pt x="174255" y="174875"/>
                </a:lnTo>
                <a:cubicBezTo>
                  <a:pt x="176963" y="171972"/>
                  <a:pt x="179507" y="168906"/>
                  <a:pt x="181856" y="165742"/>
                </a:cubicBezTo>
                <a:lnTo>
                  <a:pt x="181203" y="165252"/>
                </a:lnTo>
                <a:close/>
                <a:moveTo>
                  <a:pt x="5872" y="151748"/>
                </a:moveTo>
                <a:lnTo>
                  <a:pt x="5154" y="152106"/>
                </a:lnTo>
                <a:cubicBezTo>
                  <a:pt x="10080" y="161534"/>
                  <a:pt x="16408" y="170113"/>
                  <a:pt x="23910" y="177615"/>
                </a:cubicBezTo>
                <a:cubicBezTo>
                  <a:pt x="24530" y="178268"/>
                  <a:pt x="25215" y="178920"/>
                  <a:pt x="26031" y="179670"/>
                </a:cubicBezTo>
                <a:lnTo>
                  <a:pt x="20453" y="185607"/>
                </a:lnTo>
                <a:lnTo>
                  <a:pt x="20746" y="185868"/>
                </a:lnTo>
                <a:cubicBezTo>
                  <a:pt x="28640" y="193305"/>
                  <a:pt x="37611" y="199536"/>
                  <a:pt x="47299" y="204429"/>
                </a:cubicBezTo>
                <a:lnTo>
                  <a:pt x="47658" y="204592"/>
                </a:lnTo>
                <a:lnTo>
                  <a:pt x="51311" y="197318"/>
                </a:lnTo>
                <a:cubicBezTo>
                  <a:pt x="57052" y="200155"/>
                  <a:pt x="63054" y="202504"/>
                  <a:pt x="69252" y="204233"/>
                </a:cubicBezTo>
                <a:lnTo>
                  <a:pt x="69480" y="203450"/>
                </a:lnTo>
                <a:cubicBezTo>
                  <a:pt x="63217" y="201689"/>
                  <a:pt x="57150" y="199340"/>
                  <a:pt x="51311" y="196437"/>
                </a:cubicBezTo>
                <a:lnTo>
                  <a:pt x="50952" y="196241"/>
                </a:lnTo>
                <a:lnTo>
                  <a:pt x="47299" y="203515"/>
                </a:lnTo>
                <a:cubicBezTo>
                  <a:pt x="37937" y="198785"/>
                  <a:pt x="29260" y="192751"/>
                  <a:pt x="21594" y="185574"/>
                </a:cubicBezTo>
                <a:lnTo>
                  <a:pt x="27172" y="179638"/>
                </a:lnTo>
                <a:lnTo>
                  <a:pt x="26879" y="179344"/>
                </a:lnTo>
                <a:cubicBezTo>
                  <a:pt x="25965" y="178496"/>
                  <a:pt x="25183" y="177746"/>
                  <a:pt x="24498" y="177061"/>
                </a:cubicBezTo>
                <a:cubicBezTo>
                  <a:pt x="17028" y="169591"/>
                  <a:pt x="10765" y="161077"/>
                  <a:pt x="5872" y="151748"/>
                </a:cubicBezTo>
                <a:close/>
                <a:moveTo>
                  <a:pt x="110157" y="203972"/>
                </a:moveTo>
                <a:lnTo>
                  <a:pt x="106667" y="206321"/>
                </a:lnTo>
                <a:lnTo>
                  <a:pt x="110353" y="208376"/>
                </a:lnTo>
                <a:lnTo>
                  <a:pt x="110353" y="208376"/>
                </a:lnTo>
                <a:lnTo>
                  <a:pt x="110157" y="203972"/>
                </a:lnTo>
                <a:close/>
                <a:moveTo>
                  <a:pt x="104905" y="204200"/>
                </a:moveTo>
                <a:lnTo>
                  <a:pt x="101415" y="206549"/>
                </a:lnTo>
                <a:lnTo>
                  <a:pt x="105101" y="208571"/>
                </a:lnTo>
                <a:lnTo>
                  <a:pt x="104905" y="204200"/>
                </a:lnTo>
                <a:close/>
                <a:moveTo>
                  <a:pt x="94630" y="204363"/>
                </a:moveTo>
                <a:lnTo>
                  <a:pt x="90814" y="206125"/>
                </a:lnTo>
                <a:lnTo>
                  <a:pt x="94108" y="208735"/>
                </a:lnTo>
                <a:lnTo>
                  <a:pt x="94630" y="204363"/>
                </a:lnTo>
                <a:close/>
                <a:moveTo>
                  <a:pt x="99882" y="204527"/>
                </a:moveTo>
                <a:lnTo>
                  <a:pt x="96196" y="206582"/>
                </a:lnTo>
                <a:lnTo>
                  <a:pt x="99686" y="208930"/>
                </a:lnTo>
                <a:lnTo>
                  <a:pt x="99882" y="204527"/>
                </a:lnTo>
                <a:close/>
              </a:path>
            </a:pathLst>
          </a:custGeom>
          <a:solidFill>
            <a:srgbClr val="847A00">
              <a:alpha val="31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7"/>
          <p:cNvSpPr/>
          <p:nvPr/>
        </p:nvSpPr>
        <p:spPr>
          <a:xfrm rot="5400000">
            <a:off x="-2536100" y="2529400"/>
            <a:ext cx="5172900" cy="10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 advClick="0" advTm="0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FF00">
              <a:alpha val="41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8"/>
          <p:cNvSpPr/>
          <p:nvPr/>
        </p:nvSpPr>
        <p:spPr>
          <a:xfrm rot="10800000">
            <a:off x="5050" y="4493650"/>
            <a:ext cx="718575" cy="649850"/>
          </a:xfrm>
          <a:custGeom>
            <a:avLst/>
            <a:gdLst/>
            <a:ahLst/>
            <a:cxnLst/>
            <a:rect l="l" t="t" r="r" b="b"/>
            <a:pathLst>
              <a:path w="28743" h="25994" extrusionOk="0">
                <a:moveTo>
                  <a:pt x="0" y="0"/>
                </a:moveTo>
                <a:lnTo>
                  <a:pt x="28743" y="0"/>
                </a:lnTo>
                <a:lnTo>
                  <a:pt x="28743" y="25994"/>
                </a:lnTo>
                <a:lnTo>
                  <a:pt x="6499" y="25994"/>
                </a:lnTo>
                <a:lnTo>
                  <a:pt x="10" y="2014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17" name="Google Shape;217;p18"/>
          <p:cNvSpPr/>
          <p:nvPr/>
        </p:nvSpPr>
        <p:spPr>
          <a:xfrm rot="-5400000" flipH="1">
            <a:off x="1675" y="-8400"/>
            <a:ext cx="550525" cy="560600"/>
          </a:xfrm>
          <a:custGeom>
            <a:avLst/>
            <a:gdLst/>
            <a:ahLst/>
            <a:cxnLst/>
            <a:rect l="l" t="t" r="r" b="b"/>
            <a:pathLst>
              <a:path w="22021" h="22424" extrusionOk="0">
                <a:moveTo>
                  <a:pt x="269" y="0"/>
                </a:moveTo>
                <a:lnTo>
                  <a:pt x="22021" y="0"/>
                </a:lnTo>
                <a:lnTo>
                  <a:pt x="22021" y="11816"/>
                </a:lnTo>
                <a:lnTo>
                  <a:pt x="11414" y="22424"/>
                </a:lnTo>
                <a:lnTo>
                  <a:pt x="0" y="2242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18" name="Google Shape;218;p18"/>
          <p:cNvSpPr/>
          <p:nvPr/>
        </p:nvSpPr>
        <p:spPr>
          <a:xfrm rot="-5400000">
            <a:off x="44912" y="45588"/>
            <a:ext cx="327108" cy="406856"/>
          </a:xfrm>
          <a:custGeom>
            <a:avLst/>
            <a:gdLst/>
            <a:ahLst/>
            <a:cxnLst/>
            <a:rect l="l" t="t" r="r" b="b"/>
            <a:pathLst>
              <a:path w="7295" h="9073" extrusionOk="0">
                <a:moveTo>
                  <a:pt x="3108" y="9073"/>
                </a:moveTo>
                <a:cubicBezTo>
                  <a:pt x="2479" y="9073"/>
                  <a:pt x="2171" y="8314"/>
                  <a:pt x="2610" y="7875"/>
                </a:cubicBezTo>
                <a:cubicBezTo>
                  <a:pt x="3061" y="7424"/>
                  <a:pt x="3820" y="7745"/>
                  <a:pt x="3820" y="8373"/>
                </a:cubicBezTo>
                <a:cubicBezTo>
                  <a:pt x="3820" y="8753"/>
                  <a:pt x="3499" y="9073"/>
                  <a:pt x="3108" y="9073"/>
                </a:cubicBezTo>
                <a:close/>
                <a:moveTo>
                  <a:pt x="3108" y="7958"/>
                </a:moveTo>
                <a:cubicBezTo>
                  <a:pt x="2752" y="7958"/>
                  <a:pt x="2562" y="8397"/>
                  <a:pt x="2823" y="8658"/>
                </a:cubicBezTo>
                <a:cubicBezTo>
                  <a:pt x="3084" y="8919"/>
                  <a:pt x="3523" y="8729"/>
                  <a:pt x="3523" y="8373"/>
                </a:cubicBezTo>
                <a:cubicBezTo>
                  <a:pt x="3511" y="8148"/>
                  <a:pt x="3333" y="7970"/>
                  <a:pt x="3108" y="7970"/>
                </a:cubicBezTo>
                <a:close/>
                <a:moveTo>
                  <a:pt x="3108" y="7128"/>
                </a:moveTo>
                <a:cubicBezTo>
                  <a:pt x="2479" y="7128"/>
                  <a:pt x="2171" y="6369"/>
                  <a:pt x="2610" y="5918"/>
                </a:cubicBezTo>
                <a:cubicBezTo>
                  <a:pt x="3061" y="5479"/>
                  <a:pt x="3820" y="5788"/>
                  <a:pt x="3820" y="6416"/>
                </a:cubicBezTo>
                <a:cubicBezTo>
                  <a:pt x="3820" y="6808"/>
                  <a:pt x="3499" y="7128"/>
                  <a:pt x="3108" y="7128"/>
                </a:cubicBezTo>
                <a:close/>
                <a:moveTo>
                  <a:pt x="3108" y="6013"/>
                </a:moveTo>
                <a:cubicBezTo>
                  <a:pt x="2752" y="6013"/>
                  <a:pt x="2562" y="6452"/>
                  <a:pt x="2823" y="6713"/>
                </a:cubicBezTo>
                <a:cubicBezTo>
                  <a:pt x="3084" y="6962"/>
                  <a:pt x="3523" y="6784"/>
                  <a:pt x="3523" y="6416"/>
                </a:cubicBezTo>
                <a:cubicBezTo>
                  <a:pt x="3511" y="6191"/>
                  <a:pt x="3333" y="6013"/>
                  <a:pt x="3108" y="6013"/>
                </a:cubicBezTo>
                <a:close/>
                <a:moveTo>
                  <a:pt x="4851" y="9073"/>
                </a:moveTo>
                <a:cubicBezTo>
                  <a:pt x="4223" y="9073"/>
                  <a:pt x="3914" y="8314"/>
                  <a:pt x="4353" y="7875"/>
                </a:cubicBezTo>
                <a:cubicBezTo>
                  <a:pt x="4804" y="7424"/>
                  <a:pt x="5563" y="7745"/>
                  <a:pt x="5563" y="8373"/>
                </a:cubicBezTo>
                <a:cubicBezTo>
                  <a:pt x="5563" y="8753"/>
                  <a:pt x="5243" y="9073"/>
                  <a:pt x="4851" y="9073"/>
                </a:cubicBezTo>
                <a:close/>
                <a:moveTo>
                  <a:pt x="4851" y="7958"/>
                </a:moveTo>
                <a:cubicBezTo>
                  <a:pt x="4484" y="7958"/>
                  <a:pt x="4306" y="8397"/>
                  <a:pt x="4567" y="8658"/>
                </a:cubicBezTo>
                <a:cubicBezTo>
                  <a:pt x="4816" y="8919"/>
                  <a:pt x="5266" y="8729"/>
                  <a:pt x="5266" y="8373"/>
                </a:cubicBezTo>
                <a:cubicBezTo>
                  <a:pt x="5255" y="8148"/>
                  <a:pt x="5077" y="7970"/>
                  <a:pt x="4851" y="7970"/>
                </a:cubicBezTo>
                <a:close/>
                <a:moveTo>
                  <a:pt x="6595" y="9073"/>
                </a:moveTo>
                <a:cubicBezTo>
                  <a:pt x="5966" y="9073"/>
                  <a:pt x="5658" y="8314"/>
                  <a:pt x="6097" y="7875"/>
                </a:cubicBezTo>
                <a:cubicBezTo>
                  <a:pt x="6535" y="7424"/>
                  <a:pt x="7294" y="7745"/>
                  <a:pt x="7294" y="8373"/>
                </a:cubicBezTo>
                <a:cubicBezTo>
                  <a:pt x="7294" y="8753"/>
                  <a:pt x="6986" y="9073"/>
                  <a:pt x="6595" y="9073"/>
                </a:cubicBezTo>
                <a:close/>
                <a:moveTo>
                  <a:pt x="6595" y="7958"/>
                </a:moveTo>
                <a:cubicBezTo>
                  <a:pt x="6227" y="7958"/>
                  <a:pt x="6049" y="8397"/>
                  <a:pt x="6310" y="8658"/>
                </a:cubicBezTo>
                <a:cubicBezTo>
                  <a:pt x="6559" y="8919"/>
                  <a:pt x="6998" y="8729"/>
                  <a:pt x="6998" y="8373"/>
                </a:cubicBezTo>
                <a:cubicBezTo>
                  <a:pt x="6998" y="8148"/>
                  <a:pt x="6820" y="7970"/>
                  <a:pt x="6595" y="7970"/>
                </a:cubicBezTo>
                <a:close/>
                <a:moveTo>
                  <a:pt x="2527" y="7709"/>
                </a:moveTo>
                <a:lnTo>
                  <a:pt x="297" y="5467"/>
                </a:lnTo>
                <a:lnTo>
                  <a:pt x="297" y="0"/>
                </a:lnTo>
                <a:lnTo>
                  <a:pt x="1" y="0"/>
                </a:lnTo>
                <a:lnTo>
                  <a:pt x="1" y="5598"/>
                </a:lnTo>
                <a:lnTo>
                  <a:pt x="2325" y="7911"/>
                </a:lnTo>
                <a:close/>
                <a:moveTo>
                  <a:pt x="5006" y="0"/>
                </a:moveTo>
                <a:lnTo>
                  <a:pt x="4709" y="0"/>
                </a:lnTo>
                <a:lnTo>
                  <a:pt x="4709" y="7294"/>
                </a:lnTo>
                <a:lnTo>
                  <a:pt x="5006" y="7294"/>
                </a:lnTo>
                <a:close/>
                <a:moveTo>
                  <a:pt x="6749" y="0"/>
                </a:moveTo>
                <a:lnTo>
                  <a:pt x="6452" y="0"/>
                </a:lnTo>
                <a:lnTo>
                  <a:pt x="6452" y="7294"/>
                </a:lnTo>
                <a:lnTo>
                  <a:pt x="6749" y="7294"/>
                </a:lnTo>
                <a:close/>
                <a:moveTo>
                  <a:pt x="2503" y="5456"/>
                </a:moveTo>
                <a:lnTo>
                  <a:pt x="1436" y="4388"/>
                </a:lnTo>
                <a:lnTo>
                  <a:pt x="1436" y="12"/>
                </a:lnTo>
                <a:lnTo>
                  <a:pt x="1139" y="12"/>
                </a:lnTo>
                <a:lnTo>
                  <a:pt x="1139" y="4519"/>
                </a:lnTo>
                <a:lnTo>
                  <a:pt x="2301" y="5669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8"/>
          <p:cNvSpPr/>
          <p:nvPr/>
        </p:nvSpPr>
        <p:spPr>
          <a:xfrm flipH="1">
            <a:off x="20131" y="4559426"/>
            <a:ext cx="591120" cy="582399"/>
          </a:xfrm>
          <a:custGeom>
            <a:avLst/>
            <a:gdLst/>
            <a:ahLst/>
            <a:cxnLst/>
            <a:rect l="l" t="t" r="r" b="b"/>
            <a:pathLst>
              <a:path w="14506" h="14292" extrusionOk="0">
                <a:moveTo>
                  <a:pt x="2930" y="2835"/>
                </a:moveTo>
                <a:cubicBezTo>
                  <a:pt x="2302" y="2835"/>
                  <a:pt x="1993" y="2076"/>
                  <a:pt x="2432" y="1625"/>
                </a:cubicBezTo>
                <a:cubicBezTo>
                  <a:pt x="2871" y="1186"/>
                  <a:pt x="3630" y="1494"/>
                  <a:pt x="3630" y="2123"/>
                </a:cubicBezTo>
                <a:cubicBezTo>
                  <a:pt x="3630" y="2514"/>
                  <a:pt x="3322" y="2835"/>
                  <a:pt x="2930" y="2835"/>
                </a:cubicBezTo>
                <a:close/>
                <a:moveTo>
                  <a:pt x="2930" y="1720"/>
                </a:moveTo>
                <a:cubicBezTo>
                  <a:pt x="2563" y="1720"/>
                  <a:pt x="2385" y="2159"/>
                  <a:pt x="2646" y="2419"/>
                </a:cubicBezTo>
                <a:cubicBezTo>
                  <a:pt x="2895" y="2669"/>
                  <a:pt x="3333" y="2491"/>
                  <a:pt x="3333" y="2123"/>
                </a:cubicBezTo>
                <a:cubicBezTo>
                  <a:pt x="3333" y="1898"/>
                  <a:pt x="3156" y="1720"/>
                  <a:pt x="2930" y="1720"/>
                </a:cubicBezTo>
                <a:close/>
                <a:moveTo>
                  <a:pt x="938" y="11338"/>
                </a:moveTo>
                <a:cubicBezTo>
                  <a:pt x="309" y="11338"/>
                  <a:pt x="1" y="10579"/>
                  <a:pt x="440" y="10140"/>
                </a:cubicBezTo>
                <a:cubicBezTo>
                  <a:pt x="890" y="9701"/>
                  <a:pt x="1649" y="10010"/>
                  <a:pt x="1649" y="10638"/>
                </a:cubicBezTo>
                <a:cubicBezTo>
                  <a:pt x="1649" y="11030"/>
                  <a:pt x="1329" y="11338"/>
                  <a:pt x="938" y="11338"/>
                </a:cubicBezTo>
                <a:close/>
                <a:moveTo>
                  <a:pt x="938" y="10235"/>
                </a:moveTo>
                <a:cubicBezTo>
                  <a:pt x="570" y="10235"/>
                  <a:pt x="392" y="10674"/>
                  <a:pt x="653" y="10923"/>
                </a:cubicBezTo>
                <a:cubicBezTo>
                  <a:pt x="902" y="11184"/>
                  <a:pt x="1353" y="11006"/>
                  <a:pt x="1353" y="10638"/>
                </a:cubicBezTo>
                <a:cubicBezTo>
                  <a:pt x="1353" y="10413"/>
                  <a:pt x="1163" y="10235"/>
                  <a:pt x="938" y="10235"/>
                </a:cubicBezTo>
                <a:close/>
                <a:moveTo>
                  <a:pt x="4116" y="1649"/>
                </a:moveTo>
                <a:cubicBezTo>
                  <a:pt x="3488" y="1649"/>
                  <a:pt x="3179" y="890"/>
                  <a:pt x="3618" y="439"/>
                </a:cubicBezTo>
                <a:cubicBezTo>
                  <a:pt x="4069" y="0"/>
                  <a:pt x="4828" y="308"/>
                  <a:pt x="4828" y="937"/>
                </a:cubicBezTo>
                <a:cubicBezTo>
                  <a:pt x="4816" y="1328"/>
                  <a:pt x="4508" y="1637"/>
                  <a:pt x="4116" y="1649"/>
                </a:cubicBezTo>
                <a:close/>
                <a:moveTo>
                  <a:pt x="4116" y="534"/>
                </a:moveTo>
                <a:cubicBezTo>
                  <a:pt x="3749" y="534"/>
                  <a:pt x="3571" y="973"/>
                  <a:pt x="3832" y="1222"/>
                </a:cubicBezTo>
                <a:cubicBezTo>
                  <a:pt x="4081" y="1483"/>
                  <a:pt x="4531" y="1305"/>
                  <a:pt x="4531" y="937"/>
                </a:cubicBezTo>
                <a:cubicBezTo>
                  <a:pt x="4531" y="712"/>
                  <a:pt x="4342" y="534"/>
                  <a:pt x="4116" y="534"/>
                </a:cubicBezTo>
                <a:close/>
                <a:moveTo>
                  <a:pt x="2930" y="4531"/>
                </a:moveTo>
                <a:cubicBezTo>
                  <a:pt x="2302" y="4531"/>
                  <a:pt x="1993" y="3771"/>
                  <a:pt x="2432" y="3333"/>
                </a:cubicBezTo>
                <a:cubicBezTo>
                  <a:pt x="2883" y="2882"/>
                  <a:pt x="3642" y="3202"/>
                  <a:pt x="3642" y="3831"/>
                </a:cubicBezTo>
                <a:cubicBezTo>
                  <a:pt x="3642" y="4222"/>
                  <a:pt x="3322" y="4542"/>
                  <a:pt x="2930" y="4542"/>
                </a:cubicBezTo>
                <a:close/>
                <a:moveTo>
                  <a:pt x="2930" y="3428"/>
                </a:moveTo>
                <a:cubicBezTo>
                  <a:pt x="2563" y="3428"/>
                  <a:pt x="2385" y="3866"/>
                  <a:pt x="2646" y="4115"/>
                </a:cubicBezTo>
                <a:cubicBezTo>
                  <a:pt x="2895" y="4376"/>
                  <a:pt x="3345" y="4198"/>
                  <a:pt x="3345" y="3831"/>
                </a:cubicBezTo>
                <a:cubicBezTo>
                  <a:pt x="3333" y="3605"/>
                  <a:pt x="3156" y="3428"/>
                  <a:pt x="2930" y="3428"/>
                </a:cubicBezTo>
                <a:close/>
                <a:moveTo>
                  <a:pt x="2930" y="6238"/>
                </a:moveTo>
                <a:cubicBezTo>
                  <a:pt x="2302" y="6238"/>
                  <a:pt x="1993" y="5479"/>
                  <a:pt x="2432" y="5040"/>
                </a:cubicBezTo>
                <a:cubicBezTo>
                  <a:pt x="2883" y="4590"/>
                  <a:pt x="3642" y="4910"/>
                  <a:pt x="3642" y="5539"/>
                </a:cubicBezTo>
                <a:cubicBezTo>
                  <a:pt x="3642" y="5930"/>
                  <a:pt x="3322" y="6250"/>
                  <a:pt x="2930" y="6250"/>
                </a:cubicBezTo>
                <a:close/>
                <a:moveTo>
                  <a:pt x="2930" y="5123"/>
                </a:moveTo>
                <a:cubicBezTo>
                  <a:pt x="2563" y="5123"/>
                  <a:pt x="2385" y="5562"/>
                  <a:pt x="2646" y="5823"/>
                </a:cubicBezTo>
                <a:cubicBezTo>
                  <a:pt x="2895" y="6084"/>
                  <a:pt x="3345" y="5894"/>
                  <a:pt x="3345" y="5539"/>
                </a:cubicBezTo>
                <a:cubicBezTo>
                  <a:pt x="3333" y="5313"/>
                  <a:pt x="3156" y="5135"/>
                  <a:pt x="2930" y="5135"/>
                </a:cubicBezTo>
                <a:close/>
                <a:moveTo>
                  <a:pt x="10995" y="8515"/>
                </a:moveTo>
                <a:cubicBezTo>
                  <a:pt x="10366" y="8515"/>
                  <a:pt x="10058" y="7756"/>
                  <a:pt x="10497" y="7306"/>
                </a:cubicBezTo>
                <a:cubicBezTo>
                  <a:pt x="10947" y="6867"/>
                  <a:pt x="11706" y="7175"/>
                  <a:pt x="11706" y="7804"/>
                </a:cubicBezTo>
                <a:cubicBezTo>
                  <a:pt x="11706" y="8195"/>
                  <a:pt x="11386" y="8527"/>
                  <a:pt x="10995" y="8527"/>
                </a:cubicBezTo>
                <a:close/>
                <a:moveTo>
                  <a:pt x="10995" y="7401"/>
                </a:moveTo>
                <a:cubicBezTo>
                  <a:pt x="10639" y="7401"/>
                  <a:pt x="10449" y="7839"/>
                  <a:pt x="10710" y="8100"/>
                </a:cubicBezTo>
                <a:cubicBezTo>
                  <a:pt x="10971" y="8349"/>
                  <a:pt x="11410" y="8171"/>
                  <a:pt x="11410" y="7804"/>
                </a:cubicBezTo>
                <a:cubicBezTo>
                  <a:pt x="11398" y="7590"/>
                  <a:pt x="11220" y="7412"/>
                  <a:pt x="10995" y="7412"/>
                </a:cubicBezTo>
                <a:close/>
                <a:moveTo>
                  <a:pt x="10402" y="7045"/>
                </a:moveTo>
                <a:lnTo>
                  <a:pt x="4875" y="1506"/>
                </a:lnTo>
                <a:lnTo>
                  <a:pt x="4662" y="1720"/>
                </a:lnTo>
                <a:lnTo>
                  <a:pt x="10200" y="7246"/>
                </a:lnTo>
                <a:close/>
                <a:moveTo>
                  <a:pt x="1080" y="4068"/>
                </a:moveTo>
                <a:lnTo>
                  <a:pt x="2373" y="2775"/>
                </a:lnTo>
                <a:lnTo>
                  <a:pt x="2159" y="2562"/>
                </a:lnTo>
                <a:lnTo>
                  <a:pt x="784" y="3938"/>
                </a:lnTo>
                <a:lnTo>
                  <a:pt x="784" y="9725"/>
                </a:lnTo>
                <a:lnTo>
                  <a:pt x="1080" y="9725"/>
                </a:lnTo>
                <a:close/>
                <a:moveTo>
                  <a:pt x="14505" y="13093"/>
                </a:moveTo>
                <a:lnTo>
                  <a:pt x="3974" y="2574"/>
                </a:lnTo>
                <a:lnTo>
                  <a:pt x="3772" y="2775"/>
                </a:lnTo>
                <a:lnTo>
                  <a:pt x="14292" y="13307"/>
                </a:lnTo>
                <a:close/>
                <a:moveTo>
                  <a:pt x="13699" y="14078"/>
                </a:moveTo>
                <a:lnTo>
                  <a:pt x="3974" y="4353"/>
                </a:lnTo>
                <a:lnTo>
                  <a:pt x="3772" y="4578"/>
                </a:lnTo>
                <a:lnTo>
                  <a:pt x="13497" y="14291"/>
                </a:lnTo>
                <a:close/>
                <a:moveTo>
                  <a:pt x="11908" y="14078"/>
                </a:moveTo>
                <a:lnTo>
                  <a:pt x="3974" y="6143"/>
                </a:lnTo>
                <a:lnTo>
                  <a:pt x="3772" y="6357"/>
                </a:lnTo>
                <a:lnTo>
                  <a:pt x="11706" y="1429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8"/>
          <p:cNvSpPr txBox="1">
            <a:spLocks noGrp="1"/>
          </p:cNvSpPr>
          <p:nvPr>
            <p:ph type="subTitle" idx="1"/>
          </p:nvPr>
        </p:nvSpPr>
        <p:spPr>
          <a:xfrm flipH="1">
            <a:off x="5473425" y="2683250"/>
            <a:ext cx="2934900" cy="12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1" name="Google Shape;221;p18"/>
          <p:cNvSpPr txBox="1">
            <a:spLocks noGrp="1"/>
          </p:cNvSpPr>
          <p:nvPr>
            <p:ph type="title"/>
          </p:nvPr>
        </p:nvSpPr>
        <p:spPr>
          <a:xfrm flipH="1">
            <a:off x="6180825" y="992600"/>
            <a:ext cx="2227500" cy="10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8"/>
          <p:cNvSpPr/>
          <p:nvPr/>
        </p:nvSpPr>
        <p:spPr>
          <a:xfrm rot="8817927" flipH="1">
            <a:off x="1195022" y="868576"/>
            <a:ext cx="3405667" cy="3406205"/>
          </a:xfrm>
          <a:custGeom>
            <a:avLst/>
            <a:gdLst/>
            <a:ahLst/>
            <a:cxnLst/>
            <a:rect l="l" t="t" r="r" b="b"/>
            <a:pathLst>
              <a:path w="208898" h="208931" extrusionOk="0">
                <a:moveTo>
                  <a:pt x="98186" y="14190"/>
                </a:moveTo>
                <a:cubicBezTo>
                  <a:pt x="99034" y="14190"/>
                  <a:pt x="99915" y="14190"/>
                  <a:pt x="100795" y="14222"/>
                </a:cubicBezTo>
                <a:lnTo>
                  <a:pt x="100632" y="19605"/>
                </a:lnTo>
                <a:cubicBezTo>
                  <a:pt x="99849" y="19572"/>
                  <a:pt x="99034" y="19572"/>
                  <a:pt x="98284" y="19572"/>
                </a:cubicBezTo>
                <a:lnTo>
                  <a:pt x="98218" y="19572"/>
                </a:lnTo>
                <a:lnTo>
                  <a:pt x="98186" y="14190"/>
                </a:lnTo>
                <a:close/>
                <a:moveTo>
                  <a:pt x="91760" y="14451"/>
                </a:moveTo>
                <a:lnTo>
                  <a:pt x="92119" y="19800"/>
                </a:lnTo>
                <a:cubicBezTo>
                  <a:pt x="91303" y="19865"/>
                  <a:pt x="90520" y="19931"/>
                  <a:pt x="89705" y="20029"/>
                </a:cubicBezTo>
                <a:lnTo>
                  <a:pt x="89150" y="14679"/>
                </a:lnTo>
                <a:cubicBezTo>
                  <a:pt x="90031" y="14581"/>
                  <a:pt x="90879" y="14516"/>
                  <a:pt x="91760" y="14451"/>
                </a:cubicBezTo>
                <a:close/>
                <a:moveTo>
                  <a:pt x="97762" y="13798"/>
                </a:moveTo>
                <a:lnTo>
                  <a:pt x="97794" y="19996"/>
                </a:lnTo>
                <a:lnTo>
                  <a:pt x="97990" y="19996"/>
                </a:lnTo>
                <a:cubicBezTo>
                  <a:pt x="98903" y="19996"/>
                  <a:pt x="99849" y="20029"/>
                  <a:pt x="100795" y="20061"/>
                </a:cubicBezTo>
                <a:lnTo>
                  <a:pt x="100991" y="20061"/>
                </a:lnTo>
                <a:lnTo>
                  <a:pt x="101187" y="13863"/>
                </a:lnTo>
                <a:lnTo>
                  <a:pt x="100991" y="13863"/>
                </a:lnTo>
                <a:cubicBezTo>
                  <a:pt x="99980" y="13798"/>
                  <a:pt x="98969" y="13798"/>
                  <a:pt x="97957" y="13798"/>
                </a:cubicBezTo>
                <a:close/>
                <a:moveTo>
                  <a:pt x="107221" y="14679"/>
                </a:moveTo>
                <a:cubicBezTo>
                  <a:pt x="108070" y="14777"/>
                  <a:pt x="108950" y="14875"/>
                  <a:pt x="109831" y="14973"/>
                </a:cubicBezTo>
                <a:lnTo>
                  <a:pt x="109113" y="20322"/>
                </a:lnTo>
                <a:cubicBezTo>
                  <a:pt x="108331" y="20224"/>
                  <a:pt x="107515" y="20126"/>
                  <a:pt x="106700" y="20061"/>
                </a:cubicBezTo>
                <a:lnTo>
                  <a:pt x="107221" y="14679"/>
                </a:lnTo>
                <a:close/>
                <a:moveTo>
                  <a:pt x="91988" y="14092"/>
                </a:moveTo>
                <a:cubicBezTo>
                  <a:pt x="90977" y="14157"/>
                  <a:pt x="89966" y="14255"/>
                  <a:pt x="88954" y="14353"/>
                </a:cubicBezTo>
                <a:lnTo>
                  <a:pt x="88759" y="14353"/>
                </a:lnTo>
                <a:lnTo>
                  <a:pt x="89411" y="20518"/>
                </a:lnTo>
                <a:lnTo>
                  <a:pt x="89542" y="20420"/>
                </a:lnTo>
                <a:cubicBezTo>
                  <a:pt x="90488" y="20322"/>
                  <a:pt x="91401" y="20257"/>
                  <a:pt x="92347" y="20192"/>
                </a:cubicBezTo>
                <a:lnTo>
                  <a:pt x="92575" y="20192"/>
                </a:lnTo>
                <a:lnTo>
                  <a:pt x="92184" y="14092"/>
                </a:lnTo>
                <a:close/>
                <a:moveTo>
                  <a:pt x="106830" y="14190"/>
                </a:moveTo>
                <a:lnTo>
                  <a:pt x="106276" y="20420"/>
                </a:lnTo>
                <a:lnTo>
                  <a:pt x="106471" y="20420"/>
                </a:lnTo>
                <a:cubicBezTo>
                  <a:pt x="107385" y="20518"/>
                  <a:pt x="108331" y="20616"/>
                  <a:pt x="109277" y="20746"/>
                </a:cubicBezTo>
                <a:lnTo>
                  <a:pt x="109472" y="20779"/>
                </a:lnTo>
                <a:lnTo>
                  <a:pt x="110223" y="14581"/>
                </a:lnTo>
                <a:lnTo>
                  <a:pt x="110027" y="14548"/>
                </a:lnTo>
                <a:cubicBezTo>
                  <a:pt x="109016" y="14418"/>
                  <a:pt x="108004" y="14288"/>
                  <a:pt x="107026" y="14190"/>
                </a:cubicBezTo>
                <a:close/>
                <a:moveTo>
                  <a:pt x="82854" y="15592"/>
                </a:moveTo>
                <a:lnTo>
                  <a:pt x="83768" y="20909"/>
                </a:lnTo>
                <a:cubicBezTo>
                  <a:pt x="82985" y="21040"/>
                  <a:pt x="82169" y="21203"/>
                  <a:pt x="81387" y="21366"/>
                </a:cubicBezTo>
                <a:lnTo>
                  <a:pt x="80277" y="16082"/>
                </a:lnTo>
                <a:lnTo>
                  <a:pt x="80245" y="16049"/>
                </a:lnTo>
                <a:cubicBezTo>
                  <a:pt x="81060" y="15853"/>
                  <a:pt x="81941" y="15690"/>
                  <a:pt x="82854" y="15592"/>
                </a:cubicBezTo>
                <a:close/>
                <a:moveTo>
                  <a:pt x="116127" y="16049"/>
                </a:moveTo>
                <a:cubicBezTo>
                  <a:pt x="117007" y="16212"/>
                  <a:pt x="117856" y="16408"/>
                  <a:pt x="118671" y="16604"/>
                </a:cubicBezTo>
                <a:lnTo>
                  <a:pt x="117464" y="21823"/>
                </a:lnTo>
                <a:cubicBezTo>
                  <a:pt x="116681" y="21660"/>
                  <a:pt x="115866" y="21464"/>
                  <a:pt x="115083" y="21301"/>
                </a:cubicBezTo>
                <a:lnTo>
                  <a:pt x="116127" y="16049"/>
                </a:lnTo>
                <a:close/>
                <a:moveTo>
                  <a:pt x="83181" y="15136"/>
                </a:moveTo>
                <a:lnTo>
                  <a:pt x="82985" y="15168"/>
                </a:lnTo>
                <a:cubicBezTo>
                  <a:pt x="81974" y="15331"/>
                  <a:pt x="80963" y="15527"/>
                  <a:pt x="80017" y="15723"/>
                </a:cubicBezTo>
                <a:lnTo>
                  <a:pt x="79788" y="15755"/>
                </a:lnTo>
                <a:lnTo>
                  <a:pt x="81060" y="21855"/>
                </a:lnTo>
                <a:lnTo>
                  <a:pt x="81289" y="21790"/>
                </a:lnTo>
                <a:cubicBezTo>
                  <a:pt x="82202" y="21627"/>
                  <a:pt x="83115" y="21431"/>
                  <a:pt x="84029" y="21268"/>
                </a:cubicBezTo>
                <a:lnTo>
                  <a:pt x="84257" y="21236"/>
                </a:lnTo>
                <a:lnTo>
                  <a:pt x="83181" y="15136"/>
                </a:lnTo>
                <a:close/>
                <a:moveTo>
                  <a:pt x="115801" y="15494"/>
                </a:moveTo>
                <a:lnTo>
                  <a:pt x="114626" y="21627"/>
                </a:lnTo>
                <a:lnTo>
                  <a:pt x="114822" y="21660"/>
                </a:lnTo>
                <a:cubicBezTo>
                  <a:pt x="115735" y="21855"/>
                  <a:pt x="116649" y="22051"/>
                  <a:pt x="117562" y="22279"/>
                </a:cubicBezTo>
                <a:lnTo>
                  <a:pt x="117758" y="22312"/>
                </a:lnTo>
                <a:lnTo>
                  <a:pt x="119160" y="16212"/>
                </a:lnTo>
                <a:lnTo>
                  <a:pt x="118965" y="16179"/>
                </a:lnTo>
                <a:cubicBezTo>
                  <a:pt x="117986" y="15951"/>
                  <a:pt x="117007" y="15723"/>
                  <a:pt x="115996" y="15527"/>
                </a:cubicBezTo>
                <a:lnTo>
                  <a:pt x="115801" y="15494"/>
                </a:lnTo>
                <a:close/>
                <a:moveTo>
                  <a:pt x="124901" y="18267"/>
                </a:moveTo>
                <a:cubicBezTo>
                  <a:pt x="125684" y="18528"/>
                  <a:pt x="126532" y="18789"/>
                  <a:pt x="127348" y="19083"/>
                </a:cubicBezTo>
                <a:lnTo>
                  <a:pt x="125586" y="24171"/>
                </a:lnTo>
                <a:cubicBezTo>
                  <a:pt x="124836" y="23910"/>
                  <a:pt x="124086" y="23649"/>
                  <a:pt x="123303" y="23421"/>
                </a:cubicBezTo>
                <a:lnTo>
                  <a:pt x="124901" y="18267"/>
                </a:lnTo>
                <a:close/>
                <a:moveTo>
                  <a:pt x="124575" y="17713"/>
                </a:moveTo>
                <a:lnTo>
                  <a:pt x="122749" y="23649"/>
                </a:lnTo>
                <a:lnTo>
                  <a:pt x="122977" y="23747"/>
                </a:lnTo>
                <a:cubicBezTo>
                  <a:pt x="123890" y="24008"/>
                  <a:pt x="124771" y="24302"/>
                  <a:pt x="125652" y="24628"/>
                </a:cubicBezTo>
                <a:lnTo>
                  <a:pt x="125847" y="24693"/>
                </a:lnTo>
                <a:lnTo>
                  <a:pt x="127805" y="18789"/>
                </a:lnTo>
                <a:lnTo>
                  <a:pt x="127609" y="18724"/>
                </a:lnTo>
                <a:cubicBezTo>
                  <a:pt x="126663" y="18398"/>
                  <a:pt x="125684" y="18071"/>
                  <a:pt x="124771" y="17778"/>
                </a:cubicBezTo>
                <a:lnTo>
                  <a:pt x="124575" y="17713"/>
                </a:lnTo>
                <a:close/>
                <a:moveTo>
                  <a:pt x="133350" y="21366"/>
                </a:moveTo>
                <a:cubicBezTo>
                  <a:pt x="134133" y="21692"/>
                  <a:pt x="134916" y="22051"/>
                  <a:pt x="135731" y="22410"/>
                </a:cubicBezTo>
                <a:lnTo>
                  <a:pt x="133448" y="27303"/>
                </a:lnTo>
                <a:cubicBezTo>
                  <a:pt x="132730" y="26977"/>
                  <a:pt x="131980" y="26618"/>
                  <a:pt x="131262" y="26324"/>
                </a:cubicBezTo>
                <a:lnTo>
                  <a:pt x="133350" y="21366"/>
                </a:lnTo>
                <a:close/>
                <a:moveTo>
                  <a:pt x="133122" y="20811"/>
                </a:moveTo>
                <a:lnTo>
                  <a:pt x="130708" y="26520"/>
                </a:lnTo>
                <a:lnTo>
                  <a:pt x="130904" y="26618"/>
                </a:lnTo>
                <a:cubicBezTo>
                  <a:pt x="131752" y="26977"/>
                  <a:pt x="132632" y="27335"/>
                  <a:pt x="133480" y="27760"/>
                </a:cubicBezTo>
                <a:lnTo>
                  <a:pt x="133644" y="27825"/>
                </a:lnTo>
                <a:lnTo>
                  <a:pt x="136253" y="22214"/>
                </a:lnTo>
                <a:lnTo>
                  <a:pt x="136090" y="22116"/>
                </a:lnTo>
                <a:cubicBezTo>
                  <a:pt x="135144" y="21725"/>
                  <a:pt x="134231" y="21301"/>
                  <a:pt x="133317" y="20909"/>
                </a:cubicBezTo>
                <a:lnTo>
                  <a:pt x="133122" y="20811"/>
                </a:lnTo>
                <a:close/>
                <a:moveTo>
                  <a:pt x="97794" y="29945"/>
                </a:moveTo>
                <a:lnTo>
                  <a:pt x="97794" y="30761"/>
                </a:lnTo>
                <a:lnTo>
                  <a:pt x="99425" y="30761"/>
                </a:lnTo>
                <a:lnTo>
                  <a:pt x="99425" y="29945"/>
                </a:lnTo>
                <a:close/>
                <a:moveTo>
                  <a:pt x="101480" y="30010"/>
                </a:moveTo>
                <a:lnTo>
                  <a:pt x="101415" y="30826"/>
                </a:lnTo>
                <a:cubicBezTo>
                  <a:pt x="101970" y="30858"/>
                  <a:pt x="102524" y="30891"/>
                  <a:pt x="103046" y="30924"/>
                </a:cubicBezTo>
                <a:lnTo>
                  <a:pt x="103111" y="30108"/>
                </a:lnTo>
                <a:lnTo>
                  <a:pt x="101480" y="30010"/>
                </a:lnTo>
                <a:close/>
                <a:moveTo>
                  <a:pt x="141440" y="25313"/>
                </a:moveTo>
                <a:cubicBezTo>
                  <a:pt x="142190" y="25704"/>
                  <a:pt x="142940" y="26161"/>
                  <a:pt x="143691" y="26585"/>
                </a:cubicBezTo>
                <a:lnTo>
                  <a:pt x="140950" y="31217"/>
                </a:lnTo>
                <a:cubicBezTo>
                  <a:pt x="140233" y="30793"/>
                  <a:pt x="139548" y="30402"/>
                  <a:pt x="138863" y="30043"/>
                </a:cubicBezTo>
                <a:lnTo>
                  <a:pt x="141440" y="25313"/>
                </a:lnTo>
                <a:close/>
                <a:moveTo>
                  <a:pt x="105166" y="30271"/>
                </a:moveTo>
                <a:lnTo>
                  <a:pt x="105069" y="31087"/>
                </a:lnTo>
                <a:cubicBezTo>
                  <a:pt x="105623" y="31152"/>
                  <a:pt x="106145" y="31217"/>
                  <a:pt x="106700" y="31282"/>
                </a:cubicBezTo>
                <a:lnTo>
                  <a:pt x="106797" y="30467"/>
                </a:lnTo>
                <a:cubicBezTo>
                  <a:pt x="106243" y="30402"/>
                  <a:pt x="105688" y="30336"/>
                  <a:pt x="105166" y="30271"/>
                </a:cubicBezTo>
                <a:close/>
                <a:moveTo>
                  <a:pt x="141277" y="24758"/>
                </a:moveTo>
                <a:lnTo>
                  <a:pt x="138308" y="30173"/>
                </a:lnTo>
                <a:lnTo>
                  <a:pt x="138471" y="30271"/>
                </a:lnTo>
                <a:cubicBezTo>
                  <a:pt x="139287" y="30728"/>
                  <a:pt x="140102" y="31185"/>
                  <a:pt x="140918" y="31674"/>
                </a:cubicBezTo>
                <a:lnTo>
                  <a:pt x="141114" y="31772"/>
                </a:lnTo>
                <a:lnTo>
                  <a:pt x="144245" y="26455"/>
                </a:lnTo>
                <a:lnTo>
                  <a:pt x="144082" y="26357"/>
                </a:lnTo>
                <a:cubicBezTo>
                  <a:pt x="143201" y="25835"/>
                  <a:pt x="142320" y="25313"/>
                  <a:pt x="141472" y="24856"/>
                </a:cubicBezTo>
                <a:lnTo>
                  <a:pt x="141277" y="24758"/>
                </a:lnTo>
                <a:close/>
                <a:moveTo>
                  <a:pt x="108820" y="30728"/>
                </a:moveTo>
                <a:lnTo>
                  <a:pt x="108689" y="31543"/>
                </a:lnTo>
                <a:cubicBezTo>
                  <a:pt x="109244" y="31641"/>
                  <a:pt x="109766" y="31707"/>
                  <a:pt x="110288" y="31804"/>
                </a:cubicBezTo>
                <a:lnTo>
                  <a:pt x="110451" y="30989"/>
                </a:lnTo>
                <a:cubicBezTo>
                  <a:pt x="109896" y="30891"/>
                  <a:pt x="109374" y="30826"/>
                  <a:pt x="108820" y="30728"/>
                </a:cubicBezTo>
                <a:close/>
                <a:moveTo>
                  <a:pt x="112441" y="31380"/>
                </a:moveTo>
                <a:lnTo>
                  <a:pt x="112310" y="32196"/>
                </a:lnTo>
                <a:cubicBezTo>
                  <a:pt x="112832" y="32294"/>
                  <a:pt x="113354" y="32392"/>
                  <a:pt x="113876" y="32522"/>
                </a:cubicBezTo>
                <a:lnTo>
                  <a:pt x="114072" y="31707"/>
                </a:lnTo>
                <a:cubicBezTo>
                  <a:pt x="113517" y="31576"/>
                  <a:pt x="112995" y="31478"/>
                  <a:pt x="112441" y="31380"/>
                </a:cubicBezTo>
                <a:close/>
                <a:moveTo>
                  <a:pt x="116061" y="32228"/>
                </a:moveTo>
                <a:lnTo>
                  <a:pt x="115866" y="33011"/>
                </a:lnTo>
                <a:cubicBezTo>
                  <a:pt x="116388" y="33142"/>
                  <a:pt x="116910" y="33272"/>
                  <a:pt x="117432" y="33403"/>
                </a:cubicBezTo>
                <a:lnTo>
                  <a:pt x="117627" y="32620"/>
                </a:lnTo>
                <a:cubicBezTo>
                  <a:pt x="117105" y="32489"/>
                  <a:pt x="116583" y="32359"/>
                  <a:pt x="116061" y="32228"/>
                </a:cubicBezTo>
                <a:close/>
                <a:moveTo>
                  <a:pt x="119617" y="33207"/>
                </a:moveTo>
                <a:lnTo>
                  <a:pt x="119356" y="33990"/>
                </a:lnTo>
                <a:cubicBezTo>
                  <a:pt x="119878" y="34153"/>
                  <a:pt x="120400" y="34316"/>
                  <a:pt x="120889" y="34479"/>
                </a:cubicBezTo>
                <a:lnTo>
                  <a:pt x="121150" y="33696"/>
                </a:lnTo>
                <a:cubicBezTo>
                  <a:pt x="120628" y="33533"/>
                  <a:pt x="120106" y="33370"/>
                  <a:pt x="119617" y="33207"/>
                </a:cubicBezTo>
                <a:close/>
                <a:moveTo>
                  <a:pt x="123107" y="34349"/>
                </a:moveTo>
                <a:lnTo>
                  <a:pt x="122814" y="35132"/>
                </a:lnTo>
                <a:cubicBezTo>
                  <a:pt x="123336" y="35295"/>
                  <a:pt x="123825" y="35490"/>
                  <a:pt x="124347" y="35686"/>
                </a:cubicBezTo>
                <a:lnTo>
                  <a:pt x="124641" y="34936"/>
                </a:lnTo>
                <a:cubicBezTo>
                  <a:pt x="124119" y="34740"/>
                  <a:pt x="123597" y="34544"/>
                  <a:pt x="123107" y="34349"/>
                </a:cubicBezTo>
                <a:close/>
                <a:moveTo>
                  <a:pt x="149105" y="30076"/>
                </a:moveTo>
                <a:cubicBezTo>
                  <a:pt x="149823" y="30565"/>
                  <a:pt x="150541" y="31054"/>
                  <a:pt x="151226" y="31576"/>
                </a:cubicBezTo>
                <a:lnTo>
                  <a:pt x="148029" y="35914"/>
                </a:lnTo>
                <a:cubicBezTo>
                  <a:pt x="147377" y="35425"/>
                  <a:pt x="146692" y="34936"/>
                  <a:pt x="146039" y="34512"/>
                </a:cubicBezTo>
                <a:lnTo>
                  <a:pt x="149105" y="30076"/>
                </a:lnTo>
                <a:close/>
                <a:moveTo>
                  <a:pt x="149008" y="29488"/>
                </a:moveTo>
                <a:lnTo>
                  <a:pt x="145485" y="34610"/>
                </a:lnTo>
                <a:lnTo>
                  <a:pt x="145648" y="34708"/>
                </a:lnTo>
                <a:cubicBezTo>
                  <a:pt x="146398" y="35229"/>
                  <a:pt x="147181" y="35784"/>
                  <a:pt x="147931" y="36339"/>
                </a:cubicBezTo>
                <a:lnTo>
                  <a:pt x="148094" y="36469"/>
                </a:lnTo>
                <a:lnTo>
                  <a:pt x="151780" y="31511"/>
                </a:lnTo>
                <a:lnTo>
                  <a:pt x="151617" y="31380"/>
                </a:lnTo>
                <a:cubicBezTo>
                  <a:pt x="150802" y="30761"/>
                  <a:pt x="149986" y="30173"/>
                  <a:pt x="149171" y="29619"/>
                </a:cubicBezTo>
                <a:lnTo>
                  <a:pt x="149008" y="29488"/>
                </a:lnTo>
                <a:close/>
                <a:moveTo>
                  <a:pt x="126532" y="35719"/>
                </a:moveTo>
                <a:lnTo>
                  <a:pt x="126206" y="36469"/>
                </a:lnTo>
                <a:cubicBezTo>
                  <a:pt x="126696" y="36665"/>
                  <a:pt x="127217" y="36893"/>
                  <a:pt x="127707" y="37089"/>
                </a:cubicBezTo>
                <a:lnTo>
                  <a:pt x="128033" y="36371"/>
                </a:lnTo>
                <a:cubicBezTo>
                  <a:pt x="127544" y="36110"/>
                  <a:pt x="127022" y="35914"/>
                  <a:pt x="126532" y="35719"/>
                </a:cubicBezTo>
                <a:close/>
                <a:moveTo>
                  <a:pt x="71952" y="26923"/>
                </a:moveTo>
                <a:lnTo>
                  <a:pt x="74634" y="35001"/>
                </a:lnTo>
                <a:cubicBezTo>
                  <a:pt x="71704" y="35978"/>
                  <a:pt x="68850" y="37140"/>
                  <a:pt x="66087" y="38478"/>
                </a:cubicBezTo>
                <a:lnTo>
                  <a:pt x="66087" y="38478"/>
                </a:lnTo>
                <a:lnTo>
                  <a:pt x="62369" y="30858"/>
                </a:lnTo>
                <a:cubicBezTo>
                  <a:pt x="65478" y="29335"/>
                  <a:pt x="68680" y="28022"/>
                  <a:pt x="71952" y="26923"/>
                </a:cubicBezTo>
                <a:close/>
                <a:moveTo>
                  <a:pt x="129892" y="37219"/>
                </a:moveTo>
                <a:lnTo>
                  <a:pt x="129533" y="37970"/>
                </a:lnTo>
                <a:cubicBezTo>
                  <a:pt x="130023" y="38198"/>
                  <a:pt x="130512" y="38426"/>
                  <a:pt x="130969" y="38687"/>
                </a:cubicBezTo>
                <a:lnTo>
                  <a:pt x="131360" y="37937"/>
                </a:lnTo>
                <a:cubicBezTo>
                  <a:pt x="130871" y="37709"/>
                  <a:pt x="130382" y="37448"/>
                  <a:pt x="129892" y="37219"/>
                </a:cubicBezTo>
                <a:close/>
                <a:moveTo>
                  <a:pt x="42177" y="34186"/>
                </a:moveTo>
                <a:lnTo>
                  <a:pt x="45570" y="38361"/>
                </a:lnTo>
                <a:cubicBezTo>
                  <a:pt x="44885" y="38915"/>
                  <a:pt x="44233" y="39470"/>
                  <a:pt x="43548" y="40025"/>
                </a:cubicBezTo>
                <a:lnTo>
                  <a:pt x="40025" y="35947"/>
                </a:lnTo>
                <a:lnTo>
                  <a:pt x="40025" y="35914"/>
                </a:lnTo>
                <a:cubicBezTo>
                  <a:pt x="40742" y="35295"/>
                  <a:pt x="41427" y="34708"/>
                  <a:pt x="42177" y="34186"/>
                </a:cubicBezTo>
                <a:close/>
                <a:moveTo>
                  <a:pt x="94340" y="38784"/>
                </a:moveTo>
                <a:cubicBezTo>
                  <a:pt x="92274" y="38890"/>
                  <a:pt x="90218" y="39096"/>
                  <a:pt x="88180" y="39398"/>
                </a:cubicBezTo>
                <a:lnTo>
                  <a:pt x="88180" y="39398"/>
                </a:lnTo>
                <a:lnTo>
                  <a:pt x="88300" y="40184"/>
                </a:lnTo>
                <a:lnTo>
                  <a:pt x="88300" y="40184"/>
                </a:lnTo>
                <a:cubicBezTo>
                  <a:pt x="90311" y="39885"/>
                  <a:pt x="92340" y="39682"/>
                  <a:pt x="94379" y="39576"/>
                </a:cubicBezTo>
                <a:lnTo>
                  <a:pt x="94379" y="39576"/>
                </a:lnTo>
                <a:lnTo>
                  <a:pt x="94340" y="38784"/>
                </a:lnTo>
                <a:close/>
                <a:moveTo>
                  <a:pt x="133187" y="38915"/>
                </a:moveTo>
                <a:lnTo>
                  <a:pt x="132763" y="39633"/>
                </a:lnTo>
                <a:cubicBezTo>
                  <a:pt x="133252" y="39894"/>
                  <a:pt x="133709" y="40155"/>
                  <a:pt x="134198" y="40416"/>
                </a:cubicBezTo>
                <a:lnTo>
                  <a:pt x="134622" y="39731"/>
                </a:lnTo>
                <a:cubicBezTo>
                  <a:pt x="134133" y="39437"/>
                  <a:pt x="133644" y="39176"/>
                  <a:pt x="133187" y="38915"/>
                </a:cubicBezTo>
                <a:close/>
                <a:moveTo>
                  <a:pt x="42210" y="33566"/>
                </a:moveTo>
                <a:lnTo>
                  <a:pt x="42047" y="33696"/>
                </a:lnTo>
                <a:cubicBezTo>
                  <a:pt x="41264" y="34316"/>
                  <a:pt x="40514" y="34968"/>
                  <a:pt x="39731" y="35654"/>
                </a:cubicBezTo>
                <a:lnTo>
                  <a:pt x="39437" y="35882"/>
                </a:lnTo>
                <a:lnTo>
                  <a:pt x="43515" y="40612"/>
                </a:lnTo>
                <a:lnTo>
                  <a:pt x="43808" y="40318"/>
                </a:lnTo>
                <a:cubicBezTo>
                  <a:pt x="44526" y="39698"/>
                  <a:pt x="45244" y="39079"/>
                  <a:pt x="45961" y="38491"/>
                </a:cubicBezTo>
                <a:lnTo>
                  <a:pt x="46124" y="38361"/>
                </a:lnTo>
                <a:lnTo>
                  <a:pt x="42210" y="33566"/>
                </a:lnTo>
                <a:close/>
                <a:moveTo>
                  <a:pt x="97659" y="38699"/>
                </a:moveTo>
                <a:cubicBezTo>
                  <a:pt x="96686" y="38699"/>
                  <a:pt x="95714" y="38721"/>
                  <a:pt x="94745" y="38765"/>
                </a:cubicBezTo>
                <a:lnTo>
                  <a:pt x="94745" y="38765"/>
                </a:lnTo>
                <a:lnTo>
                  <a:pt x="94783" y="39556"/>
                </a:lnTo>
                <a:lnTo>
                  <a:pt x="94783" y="39556"/>
                </a:lnTo>
                <a:cubicBezTo>
                  <a:pt x="95753" y="39512"/>
                  <a:pt x="96724" y="39490"/>
                  <a:pt x="97697" y="39490"/>
                </a:cubicBezTo>
                <a:cubicBezTo>
                  <a:pt x="100180" y="39490"/>
                  <a:pt x="102674" y="39634"/>
                  <a:pt x="105166" y="39927"/>
                </a:cubicBezTo>
                <a:cubicBezTo>
                  <a:pt x="107749" y="40218"/>
                  <a:pt x="110299" y="40665"/>
                  <a:pt x="112804" y="41262"/>
                </a:cubicBezTo>
                <a:lnTo>
                  <a:pt x="112804" y="41262"/>
                </a:lnTo>
                <a:lnTo>
                  <a:pt x="112990" y="40501"/>
                </a:lnTo>
                <a:lnTo>
                  <a:pt x="112990" y="40501"/>
                </a:lnTo>
                <a:cubicBezTo>
                  <a:pt x="110446" y="39895"/>
                  <a:pt x="107856" y="39440"/>
                  <a:pt x="105232" y="39144"/>
                </a:cubicBezTo>
                <a:cubicBezTo>
                  <a:pt x="102705" y="38846"/>
                  <a:pt x="100177" y="38699"/>
                  <a:pt x="97659" y="38699"/>
                </a:cubicBezTo>
                <a:close/>
                <a:moveTo>
                  <a:pt x="136318" y="40742"/>
                </a:moveTo>
                <a:lnTo>
                  <a:pt x="135927" y="41460"/>
                </a:lnTo>
                <a:cubicBezTo>
                  <a:pt x="136384" y="41721"/>
                  <a:pt x="136840" y="42014"/>
                  <a:pt x="137297" y="42308"/>
                </a:cubicBezTo>
                <a:lnTo>
                  <a:pt x="137721" y="41623"/>
                </a:lnTo>
                <a:cubicBezTo>
                  <a:pt x="137264" y="41329"/>
                  <a:pt x="136808" y="41036"/>
                  <a:pt x="136318" y="40742"/>
                </a:cubicBezTo>
                <a:close/>
                <a:moveTo>
                  <a:pt x="113437" y="40610"/>
                </a:moveTo>
                <a:lnTo>
                  <a:pt x="113253" y="41371"/>
                </a:lnTo>
                <a:lnTo>
                  <a:pt x="113253" y="41371"/>
                </a:lnTo>
                <a:cubicBezTo>
                  <a:pt x="114467" y="41670"/>
                  <a:pt x="115670" y="42004"/>
                  <a:pt x="116862" y="42372"/>
                </a:cubicBezTo>
                <a:lnTo>
                  <a:pt x="116862" y="42372"/>
                </a:lnTo>
                <a:lnTo>
                  <a:pt x="117096" y="41623"/>
                </a:lnTo>
                <a:lnTo>
                  <a:pt x="117096" y="41623"/>
                </a:lnTo>
                <a:cubicBezTo>
                  <a:pt x="115888" y="41250"/>
                  <a:pt x="114668" y="40912"/>
                  <a:pt x="113437" y="40610"/>
                </a:cubicBezTo>
                <a:close/>
                <a:moveTo>
                  <a:pt x="139450" y="42732"/>
                </a:moveTo>
                <a:lnTo>
                  <a:pt x="138993" y="43417"/>
                </a:lnTo>
                <a:cubicBezTo>
                  <a:pt x="139417" y="43711"/>
                  <a:pt x="139874" y="44037"/>
                  <a:pt x="140298" y="44363"/>
                </a:cubicBezTo>
                <a:lnTo>
                  <a:pt x="140787" y="43678"/>
                </a:lnTo>
                <a:cubicBezTo>
                  <a:pt x="140331" y="43352"/>
                  <a:pt x="139907" y="43058"/>
                  <a:pt x="139450" y="42732"/>
                </a:cubicBezTo>
                <a:close/>
                <a:moveTo>
                  <a:pt x="35327" y="40318"/>
                </a:moveTo>
                <a:lnTo>
                  <a:pt x="39111" y="44167"/>
                </a:lnTo>
                <a:cubicBezTo>
                  <a:pt x="38557" y="44722"/>
                  <a:pt x="38002" y="45309"/>
                  <a:pt x="37448" y="45896"/>
                </a:cubicBezTo>
                <a:lnTo>
                  <a:pt x="33501" y="42210"/>
                </a:lnTo>
                <a:lnTo>
                  <a:pt x="33501" y="42177"/>
                </a:lnTo>
                <a:cubicBezTo>
                  <a:pt x="34088" y="41558"/>
                  <a:pt x="34708" y="40905"/>
                  <a:pt x="35327" y="40318"/>
                </a:cubicBezTo>
                <a:close/>
                <a:moveTo>
                  <a:pt x="87786" y="39458"/>
                </a:moveTo>
                <a:cubicBezTo>
                  <a:pt x="81402" y="40445"/>
                  <a:pt x="75196" y="42386"/>
                  <a:pt x="69377" y="45218"/>
                </a:cubicBezTo>
                <a:lnTo>
                  <a:pt x="69377" y="45218"/>
                </a:lnTo>
                <a:lnTo>
                  <a:pt x="69727" y="45935"/>
                </a:lnTo>
                <a:lnTo>
                  <a:pt x="69727" y="45935"/>
                </a:lnTo>
                <a:cubicBezTo>
                  <a:pt x="75469" y="43138"/>
                  <a:pt x="81598" y="41221"/>
                  <a:pt x="87906" y="40244"/>
                </a:cubicBezTo>
                <a:lnTo>
                  <a:pt x="87906" y="40244"/>
                </a:lnTo>
                <a:lnTo>
                  <a:pt x="87786" y="39458"/>
                </a:lnTo>
                <a:close/>
                <a:moveTo>
                  <a:pt x="35327" y="39764"/>
                </a:moveTo>
                <a:lnTo>
                  <a:pt x="35197" y="39894"/>
                </a:lnTo>
                <a:cubicBezTo>
                  <a:pt x="34479" y="40612"/>
                  <a:pt x="33762" y="41329"/>
                  <a:pt x="33077" y="42080"/>
                </a:cubicBezTo>
                <a:lnTo>
                  <a:pt x="32946" y="42210"/>
                </a:lnTo>
                <a:lnTo>
                  <a:pt x="37448" y="46451"/>
                </a:lnTo>
                <a:lnTo>
                  <a:pt x="37611" y="46320"/>
                </a:lnTo>
                <a:cubicBezTo>
                  <a:pt x="38230" y="45635"/>
                  <a:pt x="38883" y="44950"/>
                  <a:pt x="39568" y="44298"/>
                </a:cubicBezTo>
                <a:lnTo>
                  <a:pt x="39698" y="44167"/>
                </a:lnTo>
                <a:lnTo>
                  <a:pt x="35327" y="39764"/>
                </a:lnTo>
                <a:close/>
                <a:moveTo>
                  <a:pt x="69012" y="45397"/>
                </a:moveTo>
                <a:lnTo>
                  <a:pt x="69012" y="45397"/>
                </a:lnTo>
                <a:cubicBezTo>
                  <a:pt x="67450" y="46169"/>
                  <a:pt x="65916" y="47006"/>
                  <a:pt x="64415" y="47906"/>
                </a:cubicBezTo>
                <a:lnTo>
                  <a:pt x="64415" y="47906"/>
                </a:lnTo>
                <a:lnTo>
                  <a:pt x="64827" y="48593"/>
                </a:lnTo>
                <a:lnTo>
                  <a:pt x="64827" y="48593"/>
                </a:lnTo>
                <a:cubicBezTo>
                  <a:pt x="66307" y="47704"/>
                  <a:pt x="67820" y="46877"/>
                  <a:pt x="69362" y="46114"/>
                </a:cubicBezTo>
                <a:lnTo>
                  <a:pt x="69362" y="46114"/>
                </a:lnTo>
                <a:lnTo>
                  <a:pt x="69012" y="45397"/>
                </a:lnTo>
                <a:close/>
                <a:moveTo>
                  <a:pt x="145321" y="47201"/>
                </a:moveTo>
                <a:lnTo>
                  <a:pt x="144767" y="47821"/>
                </a:lnTo>
                <a:cubicBezTo>
                  <a:pt x="145191" y="48180"/>
                  <a:pt x="145582" y="48506"/>
                  <a:pt x="146007" y="48865"/>
                </a:cubicBezTo>
                <a:lnTo>
                  <a:pt x="146528" y="48277"/>
                </a:lnTo>
                <a:cubicBezTo>
                  <a:pt x="146137" y="47919"/>
                  <a:pt x="145713" y="47560"/>
                  <a:pt x="145321" y="47201"/>
                </a:cubicBezTo>
                <a:close/>
                <a:moveTo>
                  <a:pt x="66512" y="10536"/>
                </a:moveTo>
                <a:lnTo>
                  <a:pt x="71823" y="26535"/>
                </a:lnTo>
                <a:lnTo>
                  <a:pt x="71823" y="26535"/>
                </a:lnTo>
                <a:cubicBezTo>
                  <a:pt x="68464" y="27662"/>
                  <a:pt x="65175" y="29008"/>
                  <a:pt x="61978" y="30565"/>
                </a:cubicBezTo>
                <a:lnTo>
                  <a:pt x="61815" y="30663"/>
                </a:lnTo>
                <a:lnTo>
                  <a:pt x="65719" y="38657"/>
                </a:lnTo>
                <a:lnTo>
                  <a:pt x="65719" y="38657"/>
                </a:lnTo>
                <a:cubicBezTo>
                  <a:pt x="59948" y="41493"/>
                  <a:pt x="54578" y="45098"/>
                  <a:pt x="49745" y="49386"/>
                </a:cubicBezTo>
                <a:lnTo>
                  <a:pt x="32620" y="30108"/>
                </a:lnTo>
                <a:cubicBezTo>
                  <a:pt x="42471" y="21366"/>
                  <a:pt x="54018" y="14712"/>
                  <a:pt x="66512" y="10536"/>
                </a:cubicBezTo>
                <a:close/>
                <a:moveTo>
                  <a:pt x="66805" y="10047"/>
                </a:moveTo>
                <a:lnTo>
                  <a:pt x="66610" y="10080"/>
                </a:lnTo>
                <a:cubicBezTo>
                  <a:pt x="53921" y="14288"/>
                  <a:pt x="42210" y="21040"/>
                  <a:pt x="32228" y="29945"/>
                </a:cubicBezTo>
                <a:lnTo>
                  <a:pt x="32065" y="30076"/>
                </a:lnTo>
                <a:lnTo>
                  <a:pt x="49745" y="49941"/>
                </a:lnTo>
                <a:lnTo>
                  <a:pt x="49908" y="49811"/>
                </a:lnTo>
                <a:cubicBezTo>
                  <a:pt x="54735" y="45503"/>
                  <a:pt x="60122" y="41885"/>
                  <a:pt x="65908" y="39042"/>
                </a:cubicBezTo>
                <a:lnTo>
                  <a:pt x="65908" y="39042"/>
                </a:lnTo>
                <a:lnTo>
                  <a:pt x="67750" y="42815"/>
                </a:lnTo>
                <a:lnTo>
                  <a:pt x="67750" y="42815"/>
                </a:lnTo>
                <a:cubicBezTo>
                  <a:pt x="66040" y="43660"/>
                  <a:pt x="64364" y="44580"/>
                  <a:pt x="62728" y="45570"/>
                </a:cubicBezTo>
                <a:lnTo>
                  <a:pt x="62565" y="45668"/>
                </a:lnTo>
                <a:lnTo>
                  <a:pt x="64051" y="48126"/>
                </a:lnTo>
                <a:lnTo>
                  <a:pt x="64051" y="48126"/>
                </a:lnTo>
                <a:cubicBezTo>
                  <a:pt x="64172" y="48053"/>
                  <a:pt x="64293" y="47979"/>
                  <a:pt x="64415" y="47906"/>
                </a:cubicBezTo>
                <a:lnTo>
                  <a:pt x="64415" y="47906"/>
                </a:lnTo>
                <a:lnTo>
                  <a:pt x="63152" y="45798"/>
                </a:lnTo>
                <a:lnTo>
                  <a:pt x="63119" y="45798"/>
                </a:lnTo>
                <a:cubicBezTo>
                  <a:pt x="64689" y="44859"/>
                  <a:pt x="66294" y="43986"/>
                  <a:pt x="67929" y="43181"/>
                </a:cubicBezTo>
                <a:lnTo>
                  <a:pt x="67929" y="43181"/>
                </a:lnTo>
                <a:lnTo>
                  <a:pt x="69012" y="45397"/>
                </a:lnTo>
                <a:lnTo>
                  <a:pt x="69012" y="45397"/>
                </a:lnTo>
                <a:cubicBezTo>
                  <a:pt x="69133" y="45337"/>
                  <a:pt x="69255" y="45277"/>
                  <a:pt x="69377" y="45218"/>
                </a:cubicBezTo>
                <a:lnTo>
                  <a:pt x="69377" y="45218"/>
                </a:lnTo>
                <a:lnTo>
                  <a:pt x="68295" y="43002"/>
                </a:lnTo>
                <a:lnTo>
                  <a:pt x="68295" y="43002"/>
                </a:lnTo>
                <a:cubicBezTo>
                  <a:pt x="74334" y="40073"/>
                  <a:pt x="80780" y="38066"/>
                  <a:pt x="87421" y="37056"/>
                </a:cubicBezTo>
                <a:lnTo>
                  <a:pt x="87786" y="39458"/>
                </a:lnTo>
                <a:lnTo>
                  <a:pt x="87786" y="39458"/>
                </a:lnTo>
                <a:cubicBezTo>
                  <a:pt x="87917" y="39438"/>
                  <a:pt x="88048" y="39418"/>
                  <a:pt x="88180" y="39398"/>
                </a:cubicBezTo>
                <a:lnTo>
                  <a:pt x="88180" y="39398"/>
                </a:lnTo>
                <a:lnTo>
                  <a:pt x="87747" y="36567"/>
                </a:lnTo>
                <a:lnTo>
                  <a:pt x="87552" y="36599"/>
                </a:lnTo>
                <a:cubicBezTo>
                  <a:pt x="80801" y="37603"/>
                  <a:pt x="74243" y="39650"/>
                  <a:pt x="68116" y="42635"/>
                </a:cubicBezTo>
                <a:lnTo>
                  <a:pt x="68116" y="42635"/>
                </a:lnTo>
                <a:lnTo>
                  <a:pt x="66275" y="38863"/>
                </a:lnTo>
                <a:lnTo>
                  <a:pt x="66275" y="38863"/>
                </a:lnTo>
                <a:cubicBezTo>
                  <a:pt x="69094" y="37498"/>
                  <a:pt x="72006" y="36316"/>
                  <a:pt x="74993" y="35327"/>
                </a:cubicBezTo>
                <a:lnTo>
                  <a:pt x="75189" y="35262"/>
                </a:lnTo>
                <a:lnTo>
                  <a:pt x="72370" y="26784"/>
                </a:lnTo>
                <a:lnTo>
                  <a:pt x="72370" y="26784"/>
                </a:lnTo>
                <a:cubicBezTo>
                  <a:pt x="79203" y="24530"/>
                  <a:pt x="86335" y="23204"/>
                  <a:pt x="93554" y="22834"/>
                </a:cubicBezTo>
                <a:lnTo>
                  <a:pt x="94340" y="38784"/>
                </a:lnTo>
                <a:lnTo>
                  <a:pt x="94340" y="38784"/>
                </a:lnTo>
                <a:cubicBezTo>
                  <a:pt x="94475" y="38777"/>
                  <a:pt x="94610" y="38771"/>
                  <a:pt x="94745" y="38765"/>
                </a:cubicBezTo>
                <a:lnTo>
                  <a:pt x="94745" y="38765"/>
                </a:lnTo>
                <a:lnTo>
                  <a:pt x="93945" y="22410"/>
                </a:lnTo>
                <a:lnTo>
                  <a:pt x="93749" y="22410"/>
                </a:lnTo>
                <a:cubicBezTo>
                  <a:pt x="86404" y="22757"/>
                  <a:pt x="79174" y="24111"/>
                  <a:pt x="72241" y="26396"/>
                </a:cubicBezTo>
                <a:lnTo>
                  <a:pt x="72241" y="26396"/>
                </a:lnTo>
                <a:lnTo>
                  <a:pt x="66805" y="10047"/>
                </a:lnTo>
                <a:close/>
                <a:moveTo>
                  <a:pt x="148062" y="49647"/>
                </a:moveTo>
                <a:lnTo>
                  <a:pt x="147507" y="50235"/>
                </a:lnTo>
                <a:cubicBezTo>
                  <a:pt x="147898" y="50593"/>
                  <a:pt x="148290" y="50985"/>
                  <a:pt x="148681" y="51344"/>
                </a:cubicBezTo>
                <a:lnTo>
                  <a:pt x="149236" y="50757"/>
                </a:lnTo>
                <a:cubicBezTo>
                  <a:pt x="148844" y="50398"/>
                  <a:pt x="148486" y="50006"/>
                  <a:pt x="148062" y="49647"/>
                </a:cubicBezTo>
                <a:close/>
                <a:moveTo>
                  <a:pt x="117486" y="41745"/>
                </a:moveTo>
                <a:lnTo>
                  <a:pt x="117253" y="42495"/>
                </a:lnTo>
                <a:lnTo>
                  <a:pt x="117253" y="42495"/>
                </a:lnTo>
                <a:cubicBezTo>
                  <a:pt x="124088" y="44658"/>
                  <a:pt x="130509" y="47958"/>
                  <a:pt x="136242" y="52244"/>
                </a:cubicBezTo>
                <a:lnTo>
                  <a:pt x="136242" y="52244"/>
                </a:lnTo>
                <a:lnTo>
                  <a:pt x="136726" y="51602"/>
                </a:lnTo>
                <a:lnTo>
                  <a:pt x="136726" y="51602"/>
                </a:lnTo>
                <a:cubicBezTo>
                  <a:pt x="130915" y="47264"/>
                  <a:pt x="124410" y="43931"/>
                  <a:pt x="117486" y="41745"/>
                </a:cubicBezTo>
                <a:close/>
                <a:moveTo>
                  <a:pt x="29293" y="47005"/>
                </a:moveTo>
                <a:lnTo>
                  <a:pt x="33435" y="50430"/>
                </a:lnTo>
                <a:cubicBezTo>
                  <a:pt x="32913" y="51050"/>
                  <a:pt x="32424" y="51702"/>
                  <a:pt x="31935" y="52322"/>
                </a:cubicBezTo>
                <a:lnTo>
                  <a:pt x="27662" y="49060"/>
                </a:lnTo>
                <a:lnTo>
                  <a:pt x="27629" y="49028"/>
                </a:lnTo>
                <a:cubicBezTo>
                  <a:pt x="28151" y="48343"/>
                  <a:pt x="28705" y="47658"/>
                  <a:pt x="29293" y="47005"/>
                </a:cubicBezTo>
                <a:close/>
                <a:moveTo>
                  <a:pt x="29227" y="46451"/>
                </a:moveTo>
                <a:lnTo>
                  <a:pt x="29097" y="46614"/>
                </a:lnTo>
                <a:cubicBezTo>
                  <a:pt x="28477" y="47364"/>
                  <a:pt x="27825" y="48147"/>
                  <a:pt x="27205" y="48962"/>
                </a:cubicBezTo>
                <a:lnTo>
                  <a:pt x="27107" y="49126"/>
                </a:lnTo>
                <a:lnTo>
                  <a:pt x="32033" y="52909"/>
                </a:lnTo>
                <a:lnTo>
                  <a:pt x="32131" y="52746"/>
                </a:lnTo>
                <a:cubicBezTo>
                  <a:pt x="32685" y="52029"/>
                  <a:pt x="33272" y="51278"/>
                  <a:pt x="33892" y="50528"/>
                </a:cubicBezTo>
                <a:lnTo>
                  <a:pt x="34023" y="50398"/>
                </a:lnTo>
                <a:lnTo>
                  <a:pt x="29227" y="46451"/>
                </a:lnTo>
                <a:close/>
                <a:moveTo>
                  <a:pt x="116877" y="24563"/>
                </a:moveTo>
                <a:lnTo>
                  <a:pt x="112990" y="40501"/>
                </a:lnTo>
                <a:lnTo>
                  <a:pt x="112990" y="40501"/>
                </a:lnTo>
                <a:cubicBezTo>
                  <a:pt x="113139" y="40537"/>
                  <a:pt x="113288" y="40573"/>
                  <a:pt x="113437" y="40610"/>
                </a:cubicBezTo>
                <a:lnTo>
                  <a:pt x="113437" y="40610"/>
                </a:lnTo>
                <a:lnTo>
                  <a:pt x="117203" y="25052"/>
                </a:lnTo>
                <a:cubicBezTo>
                  <a:pt x="127739" y="27629"/>
                  <a:pt x="137656" y="32326"/>
                  <a:pt x="146333" y="38850"/>
                </a:cubicBezTo>
                <a:lnTo>
                  <a:pt x="138448" y="49316"/>
                </a:lnTo>
                <a:lnTo>
                  <a:pt x="138448" y="49316"/>
                </a:lnTo>
                <a:cubicBezTo>
                  <a:pt x="132325" y="44747"/>
                  <a:pt x="125468" y="41228"/>
                  <a:pt x="118149" y="38948"/>
                </a:cubicBezTo>
                <a:lnTo>
                  <a:pt x="117953" y="38883"/>
                </a:lnTo>
                <a:lnTo>
                  <a:pt x="117096" y="41623"/>
                </a:lnTo>
                <a:lnTo>
                  <a:pt x="117096" y="41623"/>
                </a:lnTo>
                <a:cubicBezTo>
                  <a:pt x="117226" y="41663"/>
                  <a:pt x="117356" y="41704"/>
                  <a:pt x="117486" y="41745"/>
                </a:cubicBezTo>
                <a:lnTo>
                  <a:pt x="117486" y="41745"/>
                </a:lnTo>
                <a:lnTo>
                  <a:pt x="118214" y="39405"/>
                </a:lnTo>
                <a:cubicBezTo>
                  <a:pt x="125406" y="41670"/>
                  <a:pt x="132156" y="45140"/>
                  <a:pt x="138186" y="49664"/>
                </a:cubicBezTo>
                <a:lnTo>
                  <a:pt x="138186" y="49664"/>
                </a:lnTo>
                <a:lnTo>
                  <a:pt x="136726" y="51602"/>
                </a:lnTo>
                <a:lnTo>
                  <a:pt x="136726" y="51602"/>
                </a:lnTo>
                <a:cubicBezTo>
                  <a:pt x="136833" y="51682"/>
                  <a:pt x="136939" y="51762"/>
                  <a:pt x="137046" y="51842"/>
                </a:cubicBezTo>
                <a:lnTo>
                  <a:pt x="137046" y="51842"/>
                </a:lnTo>
                <a:lnTo>
                  <a:pt x="138503" y="49904"/>
                </a:lnTo>
                <a:lnTo>
                  <a:pt x="138503" y="49904"/>
                </a:lnTo>
                <a:cubicBezTo>
                  <a:pt x="139311" y="50517"/>
                  <a:pt x="140105" y="51149"/>
                  <a:pt x="140885" y="51800"/>
                </a:cubicBezTo>
                <a:lnTo>
                  <a:pt x="139332" y="53653"/>
                </a:lnTo>
                <a:lnTo>
                  <a:pt x="139332" y="53653"/>
                </a:lnTo>
                <a:cubicBezTo>
                  <a:pt x="139427" y="53733"/>
                  <a:pt x="139523" y="53812"/>
                  <a:pt x="139618" y="53892"/>
                </a:cubicBezTo>
                <a:lnTo>
                  <a:pt x="139618" y="53892"/>
                </a:lnTo>
                <a:lnTo>
                  <a:pt x="141440" y="51702"/>
                </a:lnTo>
                <a:lnTo>
                  <a:pt x="141309" y="51572"/>
                </a:lnTo>
                <a:cubicBezTo>
                  <a:pt x="140477" y="50879"/>
                  <a:pt x="139629" y="50206"/>
                  <a:pt x="138766" y="49554"/>
                </a:cubicBezTo>
                <a:lnTo>
                  <a:pt x="138766" y="49554"/>
                </a:lnTo>
                <a:lnTo>
                  <a:pt x="146887" y="38752"/>
                </a:lnTo>
                <a:lnTo>
                  <a:pt x="146724" y="38655"/>
                </a:lnTo>
                <a:cubicBezTo>
                  <a:pt x="137884" y="31967"/>
                  <a:pt x="127805" y="27205"/>
                  <a:pt x="117073" y="24628"/>
                </a:cubicBezTo>
                <a:lnTo>
                  <a:pt x="116877" y="24563"/>
                </a:lnTo>
                <a:close/>
                <a:moveTo>
                  <a:pt x="150704" y="52224"/>
                </a:moveTo>
                <a:lnTo>
                  <a:pt x="150117" y="52779"/>
                </a:lnTo>
                <a:cubicBezTo>
                  <a:pt x="150508" y="53170"/>
                  <a:pt x="150867" y="53562"/>
                  <a:pt x="151226" y="53953"/>
                </a:cubicBezTo>
                <a:lnTo>
                  <a:pt x="151845" y="53399"/>
                </a:lnTo>
                <a:cubicBezTo>
                  <a:pt x="151454" y="53007"/>
                  <a:pt x="151095" y="52616"/>
                  <a:pt x="150704" y="52224"/>
                </a:cubicBezTo>
                <a:close/>
                <a:moveTo>
                  <a:pt x="137046" y="51842"/>
                </a:moveTo>
                <a:lnTo>
                  <a:pt x="136562" y="52485"/>
                </a:lnTo>
                <a:lnTo>
                  <a:pt x="136562" y="52485"/>
                </a:lnTo>
                <a:cubicBezTo>
                  <a:pt x="137325" y="53063"/>
                  <a:pt x="138076" y="53659"/>
                  <a:pt x="138813" y="54272"/>
                </a:cubicBezTo>
                <a:lnTo>
                  <a:pt x="138813" y="54272"/>
                </a:lnTo>
                <a:lnTo>
                  <a:pt x="139332" y="53653"/>
                </a:lnTo>
                <a:lnTo>
                  <a:pt x="139332" y="53653"/>
                </a:lnTo>
                <a:cubicBezTo>
                  <a:pt x="138583" y="53032"/>
                  <a:pt x="137820" y="52428"/>
                  <a:pt x="137046" y="51842"/>
                </a:cubicBezTo>
                <a:close/>
                <a:moveTo>
                  <a:pt x="94783" y="39556"/>
                </a:moveTo>
                <a:lnTo>
                  <a:pt x="94783" y="39556"/>
                </a:lnTo>
                <a:cubicBezTo>
                  <a:pt x="94649" y="39562"/>
                  <a:pt x="94514" y="39569"/>
                  <a:pt x="94379" y="39576"/>
                </a:cubicBezTo>
                <a:lnTo>
                  <a:pt x="94379" y="39576"/>
                </a:lnTo>
                <a:lnTo>
                  <a:pt x="94598" y="44004"/>
                </a:lnTo>
                <a:cubicBezTo>
                  <a:pt x="92710" y="44105"/>
                  <a:pt x="90832" y="44293"/>
                  <a:pt x="88969" y="44569"/>
                </a:cubicBezTo>
                <a:lnTo>
                  <a:pt x="88969" y="44569"/>
                </a:lnTo>
                <a:lnTo>
                  <a:pt x="88300" y="40184"/>
                </a:lnTo>
                <a:lnTo>
                  <a:pt x="88300" y="40184"/>
                </a:lnTo>
                <a:cubicBezTo>
                  <a:pt x="88168" y="40203"/>
                  <a:pt x="88037" y="40223"/>
                  <a:pt x="87906" y="40244"/>
                </a:cubicBezTo>
                <a:lnTo>
                  <a:pt x="87906" y="40244"/>
                </a:lnTo>
                <a:lnTo>
                  <a:pt x="88573" y="44629"/>
                </a:lnTo>
                <a:lnTo>
                  <a:pt x="88573" y="44629"/>
                </a:lnTo>
                <a:cubicBezTo>
                  <a:pt x="82718" y="45536"/>
                  <a:pt x="77020" y="47304"/>
                  <a:pt x="71666" y="49908"/>
                </a:cubicBezTo>
                <a:lnTo>
                  <a:pt x="69727" y="45935"/>
                </a:lnTo>
                <a:lnTo>
                  <a:pt x="69727" y="45935"/>
                </a:lnTo>
                <a:cubicBezTo>
                  <a:pt x="69605" y="45994"/>
                  <a:pt x="69483" y="46054"/>
                  <a:pt x="69362" y="46114"/>
                </a:cubicBezTo>
                <a:lnTo>
                  <a:pt x="69362" y="46114"/>
                </a:lnTo>
                <a:lnTo>
                  <a:pt x="71470" y="50430"/>
                </a:lnTo>
                <a:lnTo>
                  <a:pt x="71666" y="50365"/>
                </a:lnTo>
                <a:cubicBezTo>
                  <a:pt x="77039" y="47751"/>
                  <a:pt x="82753" y="45945"/>
                  <a:pt x="88635" y="45041"/>
                </a:cubicBezTo>
                <a:lnTo>
                  <a:pt x="88635" y="45041"/>
                </a:lnTo>
                <a:lnTo>
                  <a:pt x="88889" y="46712"/>
                </a:lnTo>
                <a:cubicBezTo>
                  <a:pt x="81582" y="47853"/>
                  <a:pt x="74536" y="50365"/>
                  <a:pt x="68176" y="54182"/>
                </a:cubicBezTo>
                <a:lnTo>
                  <a:pt x="64827" y="48593"/>
                </a:lnTo>
                <a:lnTo>
                  <a:pt x="64827" y="48593"/>
                </a:lnTo>
                <a:cubicBezTo>
                  <a:pt x="64706" y="48666"/>
                  <a:pt x="64585" y="48739"/>
                  <a:pt x="64465" y="48812"/>
                </a:cubicBezTo>
                <a:lnTo>
                  <a:pt x="64465" y="48812"/>
                </a:lnTo>
                <a:lnTo>
                  <a:pt x="68045" y="54736"/>
                </a:lnTo>
                <a:lnTo>
                  <a:pt x="68208" y="54638"/>
                </a:lnTo>
                <a:cubicBezTo>
                  <a:pt x="74634" y="50757"/>
                  <a:pt x="81745" y="48180"/>
                  <a:pt x="89150" y="47070"/>
                </a:cubicBezTo>
                <a:lnTo>
                  <a:pt x="89346" y="47038"/>
                </a:lnTo>
                <a:lnTo>
                  <a:pt x="89032" y="44981"/>
                </a:lnTo>
                <a:lnTo>
                  <a:pt x="89032" y="44981"/>
                </a:lnTo>
                <a:cubicBezTo>
                  <a:pt x="90948" y="44700"/>
                  <a:pt x="92881" y="44515"/>
                  <a:pt x="94826" y="44428"/>
                </a:cubicBezTo>
                <a:lnTo>
                  <a:pt x="95022" y="44428"/>
                </a:lnTo>
                <a:lnTo>
                  <a:pt x="94783" y="39556"/>
                </a:lnTo>
                <a:close/>
                <a:moveTo>
                  <a:pt x="153216" y="54932"/>
                </a:moveTo>
                <a:lnTo>
                  <a:pt x="152628" y="55486"/>
                </a:lnTo>
                <a:cubicBezTo>
                  <a:pt x="152987" y="55878"/>
                  <a:pt x="153346" y="56302"/>
                  <a:pt x="153672" y="56693"/>
                </a:cubicBezTo>
                <a:lnTo>
                  <a:pt x="154292" y="56171"/>
                </a:lnTo>
                <a:cubicBezTo>
                  <a:pt x="153966" y="55747"/>
                  <a:pt x="153607" y="55356"/>
                  <a:pt x="153216" y="54932"/>
                </a:cubicBezTo>
                <a:close/>
                <a:moveTo>
                  <a:pt x="23943" y="54279"/>
                </a:moveTo>
                <a:lnTo>
                  <a:pt x="28412" y="57280"/>
                </a:lnTo>
                <a:cubicBezTo>
                  <a:pt x="27988" y="57933"/>
                  <a:pt x="27531" y="58618"/>
                  <a:pt x="27140" y="59303"/>
                </a:cubicBezTo>
                <a:lnTo>
                  <a:pt x="22540" y="56498"/>
                </a:lnTo>
                <a:lnTo>
                  <a:pt x="22508" y="56465"/>
                </a:lnTo>
                <a:cubicBezTo>
                  <a:pt x="22964" y="55715"/>
                  <a:pt x="23454" y="54964"/>
                  <a:pt x="23943" y="54279"/>
                </a:cubicBezTo>
                <a:close/>
                <a:moveTo>
                  <a:pt x="155597" y="57770"/>
                </a:moveTo>
                <a:lnTo>
                  <a:pt x="154977" y="58259"/>
                </a:lnTo>
                <a:cubicBezTo>
                  <a:pt x="155303" y="58683"/>
                  <a:pt x="155629" y="59140"/>
                  <a:pt x="155956" y="59564"/>
                </a:cubicBezTo>
                <a:lnTo>
                  <a:pt x="156608" y="59042"/>
                </a:lnTo>
                <a:cubicBezTo>
                  <a:pt x="156282" y="58618"/>
                  <a:pt x="155956" y="58161"/>
                  <a:pt x="155597" y="57770"/>
                </a:cubicBezTo>
                <a:close/>
                <a:moveTo>
                  <a:pt x="112804" y="41262"/>
                </a:moveTo>
                <a:lnTo>
                  <a:pt x="111658" y="45961"/>
                </a:lnTo>
                <a:lnTo>
                  <a:pt x="111854" y="45994"/>
                </a:lnTo>
                <a:cubicBezTo>
                  <a:pt x="113054" y="46284"/>
                  <a:pt x="114244" y="46612"/>
                  <a:pt x="115421" y="46976"/>
                </a:cubicBezTo>
                <a:lnTo>
                  <a:pt x="115421" y="46976"/>
                </a:lnTo>
                <a:lnTo>
                  <a:pt x="114789" y="48995"/>
                </a:lnTo>
                <a:lnTo>
                  <a:pt x="114985" y="49060"/>
                </a:lnTo>
                <a:cubicBezTo>
                  <a:pt x="122129" y="51278"/>
                  <a:pt x="128751" y="54899"/>
                  <a:pt x="134492" y="59727"/>
                </a:cubicBezTo>
                <a:lnTo>
                  <a:pt x="134655" y="59857"/>
                </a:lnTo>
                <a:lnTo>
                  <a:pt x="139102" y="54513"/>
                </a:lnTo>
                <a:lnTo>
                  <a:pt x="139102" y="54513"/>
                </a:lnTo>
                <a:cubicBezTo>
                  <a:pt x="139006" y="54432"/>
                  <a:pt x="138910" y="54352"/>
                  <a:pt x="138813" y="54272"/>
                </a:cubicBezTo>
                <a:lnTo>
                  <a:pt x="138813" y="54272"/>
                </a:lnTo>
                <a:lnTo>
                  <a:pt x="134622" y="59270"/>
                </a:lnTo>
                <a:cubicBezTo>
                  <a:pt x="128914" y="54540"/>
                  <a:pt x="122357" y="50952"/>
                  <a:pt x="115311" y="48734"/>
                </a:cubicBezTo>
                <a:lnTo>
                  <a:pt x="115819" y="47101"/>
                </a:lnTo>
                <a:lnTo>
                  <a:pt x="115819" y="47101"/>
                </a:lnTo>
                <a:cubicBezTo>
                  <a:pt x="122171" y="49117"/>
                  <a:pt x="128151" y="52206"/>
                  <a:pt x="133480" y="56237"/>
                </a:cubicBezTo>
                <a:lnTo>
                  <a:pt x="133644" y="56367"/>
                </a:lnTo>
                <a:lnTo>
                  <a:pt x="136562" y="52485"/>
                </a:lnTo>
                <a:lnTo>
                  <a:pt x="136562" y="52485"/>
                </a:lnTo>
                <a:cubicBezTo>
                  <a:pt x="136456" y="52404"/>
                  <a:pt x="136349" y="52324"/>
                  <a:pt x="136242" y="52244"/>
                </a:cubicBezTo>
                <a:lnTo>
                  <a:pt x="136242" y="52244"/>
                </a:lnTo>
                <a:lnTo>
                  <a:pt x="133578" y="55780"/>
                </a:lnTo>
                <a:cubicBezTo>
                  <a:pt x="128250" y="51791"/>
                  <a:pt x="122282" y="48717"/>
                  <a:pt x="115940" y="46712"/>
                </a:cubicBezTo>
                <a:lnTo>
                  <a:pt x="115940" y="46712"/>
                </a:lnTo>
                <a:lnTo>
                  <a:pt x="117253" y="42495"/>
                </a:lnTo>
                <a:lnTo>
                  <a:pt x="117253" y="42495"/>
                </a:lnTo>
                <a:cubicBezTo>
                  <a:pt x="117123" y="42454"/>
                  <a:pt x="116992" y="42413"/>
                  <a:pt x="116862" y="42372"/>
                </a:cubicBezTo>
                <a:lnTo>
                  <a:pt x="116862" y="42372"/>
                </a:lnTo>
                <a:lnTo>
                  <a:pt x="115542" y="46588"/>
                </a:lnTo>
                <a:lnTo>
                  <a:pt x="115542" y="46588"/>
                </a:lnTo>
                <a:cubicBezTo>
                  <a:pt x="114443" y="46249"/>
                  <a:pt x="113332" y="45942"/>
                  <a:pt x="112212" y="45668"/>
                </a:cubicBezTo>
                <a:lnTo>
                  <a:pt x="113253" y="41371"/>
                </a:lnTo>
                <a:lnTo>
                  <a:pt x="113253" y="41371"/>
                </a:lnTo>
                <a:cubicBezTo>
                  <a:pt x="113103" y="41334"/>
                  <a:pt x="112954" y="41298"/>
                  <a:pt x="112804" y="41262"/>
                </a:cubicBezTo>
                <a:close/>
                <a:moveTo>
                  <a:pt x="109440" y="0"/>
                </a:moveTo>
                <a:lnTo>
                  <a:pt x="109342" y="815"/>
                </a:lnTo>
                <a:cubicBezTo>
                  <a:pt x="120922" y="2088"/>
                  <a:pt x="132208" y="5350"/>
                  <a:pt x="142712" y="10373"/>
                </a:cubicBezTo>
                <a:lnTo>
                  <a:pt x="143071" y="10569"/>
                </a:lnTo>
                <a:lnTo>
                  <a:pt x="146626" y="3229"/>
                </a:lnTo>
                <a:cubicBezTo>
                  <a:pt x="156053" y="7829"/>
                  <a:pt x="164796" y="13733"/>
                  <a:pt x="172592" y="20746"/>
                </a:cubicBezTo>
                <a:lnTo>
                  <a:pt x="167112" y="26781"/>
                </a:lnTo>
                <a:lnTo>
                  <a:pt x="167405" y="27074"/>
                </a:lnTo>
                <a:cubicBezTo>
                  <a:pt x="168677" y="28216"/>
                  <a:pt x="169884" y="29358"/>
                  <a:pt x="171026" y="30500"/>
                </a:cubicBezTo>
                <a:cubicBezTo>
                  <a:pt x="178104" y="37578"/>
                  <a:pt x="184074" y="45603"/>
                  <a:pt x="188869" y="54345"/>
                </a:cubicBezTo>
                <a:lnTo>
                  <a:pt x="189065" y="54704"/>
                </a:lnTo>
                <a:lnTo>
                  <a:pt x="196208" y="50822"/>
                </a:lnTo>
                <a:cubicBezTo>
                  <a:pt x="197807" y="53790"/>
                  <a:pt x="199275" y="56856"/>
                  <a:pt x="200612" y="59955"/>
                </a:cubicBezTo>
                <a:lnTo>
                  <a:pt x="201362" y="59629"/>
                </a:lnTo>
                <a:cubicBezTo>
                  <a:pt x="199960" y="56367"/>
                  <a:pt x="198427" y="53170"/>
                  <a:pt x="196730" y="50071"/>
                </a:cubicBezTo>
                <a:lnTo>
                  <a:pt x="196535" y="49713"/>
                </a:lnTo>
                <a:lnTo>
                  <a:pt x="189358" y="53594"/>
                </a:lnTo>
                <a:cubicBezTo>
                  <a:pt x="184596" y="44918"/>
                  <a:pt x="178626" y="36958"/>
                  <a:pt x="171613" y="29945"/>
                </a:cubicBezTo>
                <a:cubicBezTo>
                  <a:pt x="170537" y="28869"/>
                  <a:pt x="169428" y="27792"/>
                  <a:pt x="168253" y="26748"/>
                </a:cubicBezTo>
                <a:lnTo>
                  <a:pt x="173733" y="20714"/>
                </a:lnTo>
                <a:lnTo>
                  <a:pt x="173440" y="20420"/>
                </a:lnTo>
                <a:cubicBezTo>
                  <a:pt x="165415" y="13113"/>
                  <a:pt x="156380" y="7046"/>
                  <a:pt x="146594" y="2316"/>
                </a:cubicBezTo>
                <a:lnTo>
                  <a:pt x="146235" y="2153"/>
                </a:lnTo>
                <a:lnTo>
                  <a:pt x="142712" y="9492"/>
                </a:lnTo>
                <a:cubicBezTo>
                  <a:pt x="132208" y="4502"/>
                  <a:pt x="120987" y="1272"/>
                  <a:pt x="109440" y="0"/>
                </a:cubicBezTo>
                <a:close/>
                <a:moveTo>
                  <a:pt x="173831" y="56008"/>
                </a:moveTo>
                <a:cubicBezTo>
                  <a:pt x="174321" y="56726"/>
                  <a:pt x="174777" y="57476"/>
                  <a:pt x="175201" y="58226"/>
                </a:cubicBezTo>
                <a:lnTo>
                  <a:pt x="170537" y="60934"/>
                </a:lnTo>
                <a:cubicBezTo>
                  <a:pt x="170113" y="60249"/>
                  <a:pt x="169689" y="59531"/>
                  <a:pt x="169297" y="58879"/>
                </a:cubicBezTo>
                <a:lnTo>
                  <a:pt x="173831" y="56008"/>
                </a:lnTo>
                <a:close/>
                <a:moveTo>
                  <a:pt x="173962" y="55454"/>
                </a:moveTo>
                <a:lnTo>
                  <a:pt x="168743" y="58748"/>
                </a:lnTo>
                <a:lnTo>
                  <a:pt x="168840" y="58911"/>
                </a:lnTo>
                <a:cubicBezTo>
                  <a:pt x="169330" y="59694"/>
                  <a:pt x="169819" y="60510"/>
                  <a:pt x="170308" y="61325"/>
                </a:cubicBezTo>
                <a:lnTo>
                  <a:pt x="170406" y="61488"/>
                </a:lnTo>
                <a:lnTo>
                  <a:pt x="175756" y="58357"/>
                </a:lnTo>
                <a:lnTo>
                  <a:pt x="175658" y="58194"/>
                </a:lnTo>
                <a:cubicBezTo>
                  <a:pt x="175136" y="57346"/>
                  <a:pt x="174614" y="56465"/>
                  <a:pt x="174092" y="55617"/>
                </a:cubicBezTo>
                <a:lnTo>
                  <a:pt x="173962" y="55454"/>
                </a:lnTo>
                <a:close/>
                <a:moveTo>
                  <a:pt x="157848" y="60706"/>
                </a:moveTo>
                <a:lnTo>
                  <a:pt x="157195" y="61195"/>
                </a:lnTo>
                <a:cubicBezTo>
                  <a:pt x="157489" y="61619"/>
                  <a:pt x="157815" y="62076"/>
                  <a:pt x="158108" y="62500"/>
                </a:cubicBezTo>
                <a:lnTo>
                  <a:pt x="158794" y="62043"/>
                </a:lnTo>
                <a:cubicBezTo>
                  <a:pt x="158467" y="61586"/>
                  <a:pt x="158174" y="61162"/>
                  <a:pt x="157848" y="60706"/>
                </a:cubicBezTo>
                <a:close/>
                <a:moveTo>
                  <a:pt x="139618" y="53892"/>
                </a:moveTo>
                <a:lnTo>
                  <a:pt x="139102" y="54513"/>
                </a:lnTo>
                <a:lnTo>
                  <a:pt x="139102" y="54513"/>
                </a:lnTo>
                <a:cubicBezTo>
                  <a:pt x="142093" y="57028"/>
                  <a:pt x="144866" y="59829"/>
                  <a:pt x="147377" y="62891"/>
                </a:cubicBezTo>
                <a:lnTo>
                  <a:pt x="148029" y="62402"/>
                </a:lnTo>
                <a:cubicBezTo>
                  <a:pt x="145476" y="59288"/>
                  <a:pt x="142657" y="56444"/>
                  <a:pt x="139618" y="53892"/>
                </a:cubicBezTo>
                <a:close/>
                <a:moveTo>
                  <a:pt x="99001" y="61782"/>
                </a:moveTo>
                <a:cubicBezTo>
                  <a:pt x="99327" y="61782"/>
                  <a:pt x="99686" y="61782"/>
                  <a:pt x="100013" y="61815"/>
                </a:cubicBezTo>
                <a:lnTo>
                  <a:pt x="99882" y="64131"/>
                </a:lnTo>
                <a:cubicBezTo>
                  <a:pt x="99556" y="64131"/>
                  <a:pt x="99262" y="64098"/>
                  <a:pt x="98936" y="64098"/>
                </a:cubicBezTo>
                <a:lnTo>
                  <a:pt x="99001" y="61782"/>
                </a:lnTo>
                <a:close/>
                <a:moveTo>
                  <a:pt x="95772" y="61815"/>
                </a:moveTo>
                <a:lnTo>
                  <a:pt x="95870" y="64131"/>
                </a:lnTo>
                <a:cubicBezTo>
                  <a:pt x="95544" y="64163"/>
                  <a:pt x="95250" y="64163"/>
                  <a:pt x="94924" y="64196"/>
                </a:cubicBezTo>
                <a:lnTo>
                  <a:pt x="94761" y="61880"/>
                </a:lnTo>
                <a:cubicBezTo>
                  <a:pt x="95087" y="61847"/>
                  <a:pt x="95413" y="61815"/>
                  <a:pt x="95772" y="61815"/>
                </a:cubicBezTo>
                <a:close/>
                <a:moveTo>
                  <a:pt x="98610" y="61391"/>
                </a:moveTo>
                <a:lnTo>
                  <a:pt x="98545" y="64522"/>
                </a:lnTo>
                <a:lnTo>
                  <a:pt x="98740" y="64522"/>
                </a:lnTo>
                <a:cubicBezTo>
                  <a:pt x="99164" y="64522"/>
                  <a:pt x="99621" y="64555"/>
                  <a:pt x="100045" y="64587"/>
                </a:cubicBezTo>
                <a:lnTo>
                  <a:pt x="100273" y="64587"/>
                </a:lnTo>
                <a:lnTo>
                  <a:pt x="100437" y="61423"/>
                </a:lnTo>
                <a:lnTo>
                  <a:pt x="100241" y="61423"/>
                </a:lnTo>
                <a:cubicBezTo>
                  <a:pt x="99752" y="61423"/>
                  <a:pt x="99295" y="61391"/>
                  <a:pt x="98806" y="61391"/>
                </a:cubicBezTo>
                <a:close/>
                <a:moveTo>
                  <a:pt x="95935" y="61391"/>
                </a:moveTo>
                <a:cubicBezTo>
                  <a:pt x="95478" y="61423"/>
                  <a:pt x="94989" y="61456"/>
                  <a:pt x="94500" y="61488"/>
                </a:cubicBezTo>
                <a:lnTo>
                  <a:pt x="94304" y="61488"/>
                </a:lnTo>
                <a:lnTo>
                  <a:pt x="94565" y="64620"/>
                </a:lnTo>
                <a:lnTo>
                  <a:pt x="94761" y="64620"/>
                </a:lnTo>
                <a:cubicBezTo>
                  <a:pt x="95185" y="64587"/>
                  <a:pt x="95641" y="64555"/>
                  <a:pt x="96066" y="64555"/>
                </a:cubicBezTo>
                <a:lnTo>
                  <a:pt x="96294" y="64555"/>
                </a:lnTo>
                <a:lnTo>
                  <a:pt x="96163" y="61391"/>
                </a:lnTo>
                <a:close/>
                <a:moveTo>
                  <a:pt x="91531" y="62239"/>
                </a:moveTo>
                <a:lnTo>
                  <a:pt x="91858" y="64522"/>
                </a:lnTo>
                <a:cubicBezTo>
                  <a:pt x="91531" y="64587"/>
                  <a:pt x="91238" y="64620"/>
                  <a:pt x="90944" y="64685"/>
                </a:cubicBezTo>
                <a:lnTo>
                  <a:pt x="90520" y="62402"/>
                </a:lnTo>
                <a:cubicBezTo>
                  <a:pt x="90846" y="62337"/>
                  <a:pt x="91205" y="62271"/>
                  <a:pt x="91531" y="62239"/>
                </a:cubicBezTo>
                <a:close/>
                <a:moveTo>
                  <a:pt x="91858" y="61782"/>
                </a:moveTo>
                <a:lnTo>
                  <a:pt x="91662" y="61815"/>
                </a:lnTo>
                <a:cubicBezTo>
                  <a:pt x="91205" y="61880"/>
                  <a:pt x="90716" y="61945"/>
                  <a:pt x="90259" y="62043"/>
                </a:cubicBezTo>
                <a:lnTo>
                  <a:pt x="90063" y="62076"/>
                </a:lnTo>
                <a:lnTo>
                  <a:pt x="90618" y="65174"/>
                </a:lnTo>
                <a:lnTo>
                  <a:pt x="90814" y="65142"/>
                </a:lnTo>
                <a:cubicBezTo>
                  <a:pt x="91238" y="65044"/>
                  <a:pt x="91694" y="64979"/>
                  <a:pt x="92119" y="64914"/>
                </a:cubicBezTo>
                <a:lnTo>
                  <a:pt x="92314" y="64881"/>
                </a:lnTo>
                <a:lnTo>
                  <a:pt x="91858" y="61782"/>
                </a:lnTo>
                <a:close/>
                <a:moveTo>
                  <a:pt x="87356" y="63087"/>
                </a:moveTo>
                <a:lnTo>
                  <a:pt x="87911" y="65338"/>
                </a:lnTo>
                <a:cubicBezTo>
                  <a:pt x="87617" y="65403"/>
                  <a:pt x="87323" y="65501"/>
                  <a:pt x="86997" y="65566"/>
                </a:cubicBezTo>
                <a:lnTo>
                  <a:pt x="86377" y="63348"/>
                </a:lnTo>
                <a:lnTo>
                  <a:pt x="86377" y="63315"/>
                </a:lnTo>
                <a:cubicBezTo>
                  <a:pt x="86704" y="63250"/>
                  <a:pt x="87030" y="63152"/>
                  <a:pt x="87356" y="63087"/>
                </a:cubicBezTo>
                <a:close/>
                <a:moveTo>
                  <a:pt x="159935" y="63772"/>
                </a:moveTo>
                <a:lnTo>
                  <a:pt x="159250" y="64196"/>
                </a:lnTo>
                <a:cubicBezTo>
                  <a:pt x="159544" y="64653"/>
                  <a:pt x="159837" y="65109"/>
                  <a:pt x="160098" y="65566"/>
                </a:cubicBezTo>
                <a:lnTo>
                  <a:pt x="160816" y="65142"/>
                </a:lnTo>
                <a:cubicBezTo>
                  <a:pt x="160522" y="64685"/>
                  <a:pt x="160229" y="64229"/>
                  <a:pt x="159935" y="63772"/>
                </a:cubicBezTo>
                <a:close/>
                <a:moveTo>
                  <a:pt x="87650" y="62565"/>
                </a:moveTo>
                <a:lnTo>
                  <a:pt x="87454" y="62630"/>
                </a:lnTo>
                <a:cubicBezTo>
                  <a:pt x="86997" y="62761"/>
                  <a:pt x="86541" y="62858"/>
                  <a:pt x="86051" y="62989"/>
                </a:cubicBezTo>
                <a:lnTo>
                  <a:pt x="85855" y="63054"/>
                </a:lnTo>
                <a:lnTo>
                  <a:pt x="86736" y="66088"/>
                </a:lnTo>
                <a:lnTo>
                  <a:pt x="86932" y="66023"/>
                </a:lnTo>
                <a:cubicBezTo>
                  <a:pt x="87356" y="65892"/>
                  <a:pt x="87813" y="65794"/>
                  <a:pt x="88204" y="65696"/>
                </a:cubicBezTo>
                <a:lnTo>
                  <a:pt x="88400" y="65631"/>
                </a:lnTo>
                <a:lnTo>
                  <a:pt x="87650" y="62565"/>
                </a:lnTo>
                <a:close/>
                <a:moveTo>
                  <a:pt x="19376" y="62076"/>
                </a:moveTo>
                <a:lnTo>
                  <a:pt x="24139" y="64555"/>
                </a:lnTo>
                <a:cubicBezTo>
                  <a:pt x="23747" y="65272"/>
                  <a:pt x="23388" y="65990"/>
                  <a:pt x="23030" y="66708"/>
                </a:cubicBezTo>
                <a:lnTo>
                  <a:pt x="18202" y="64392"/>
                </a:lnTo>
                <a:lnTo>
                  <a:pt x="18169" y="64359"/>
                </a:lnTo>
                <a:cubicBezTo>
                  <a:pt x="18561" y="63576"/>
                  <a:pt x="18952" y="62793"/>
                  <a:pt x="19376" y="62076"/>
                </a:cubicBezTo>
                <a:close/>
                <a:moveTo>
                  <a:pt x="83279" y="64359"/>
                </a:moveTo>
                <a:lnTo>
                  <a:pt x="84061" y="66545"/>
                </a:lnTo>
                <a:cubicBezTo>
                  <a:pt x="83768" y="66642"/>
                  <a:pt x="83474" y="66773"/>
                  <a:pt x="83181" y="66871"/>
                </a:cubicBezTo>
                <a:lnTo>
                  <a:pt x="82333" y="64685"/>
                </a:lnTo>
                <a:cubicBezTo>
                  <a:pt x="82659" y="64555"/>
                  <a:pt x="82952" y="64457"/>
                  <a:pt x="83279" y="64359"/>
                </a:cubicBezTo>
                <a:close/>
                <a:moveTo>
                  <a:pt x="19180" y="61521"/>
                </a:moveTo>
                <a:lnTo>
                  <a:pt x="19115" y="61684"/>
                </a:lnTo>
                <a:cubicBezTo>
                  <a:pt x="18626" y="62565"/>
                  <a:pt x="18169" y="63478"/>
                  <a:pt x="17745" y="64392"/>
                </a:cubicBezTo>
                <a:lnTo>
                  <a:pt x="17647" y="64587"/>
                </a:lnTo>
                <a:lnTo>
                  <a:pt x="23225" y="67262"/>
                </a:lnTo>
                <a:lnTo>
                  <a:pt x="23323" y="67099"/>
                </a:lnTo>
                <a:cubicBezTo>
                  <a:pt x="23747" y="66251"/>
                  <a:pt x="24171" y="65403"/>
                  <a:pt x="24595" y="64587"/>
                </a:cubicBezTo>
                <a:lnTo>
                  <a:pt x="24693" y="64392"/>
                </a:lnTo>
                <a:lnTo>
                  <a:pt x="19180" y="61521"/>
                </a:lnTo>
                <a:close/>
                <a:moveTo>
                  <a:pt x="83539" y="63804"/>
                </a:moveTo>
                <a:lnTo>
                  <a:pt x="83344" y="63870"/>
                </a:lnTo>
                <a:cubicBezTo>
                  <a:pt x="82887" y="64033"/>
                  <a:pt x="82430" y="64229"/>
                  <a:pt x="81974" y="64392"/>
                </a:cubicBezTo>
                <a:lnTo>
                  <a:pt x="81811" y="64457"/>
                </a:lnTo>
                <a:lnTo>
                  <a:pt x="82985" y="67393"/>
                </a:lnTo>
                <a:lnTo>
                  <a:pt x="83148" y="67327"/>
                </a:lnTo>
                <a:cubicBezTo>
                  <a:pt x="83572" y="67164"/>
                  <a:pt x="83996" y="67001"/>
                  <a:pt x="84388" y="66838"/>
                </a:cubicBezTo>
                <a:lnTo>
                  <a:pt x="84583" y="66773"/>
                </a:lnTo>
                <a:lnTo>
                  <a:pt x="83539" y="63804"/>
                </a:lnTo>
                <a:close/>
                <a:moveTo>
                  <a:pt x="178235" y="63870"/>
                </a:moveTo>
                <a:cubicBezTo>
                  <a:pt x="178626" y="64653"/>
                  <a:pt x="179018" y="65435"/>
                  <a:pt x="179377" y="66218"/>
                </a:cubicBezTo>
                <a:lnTo>
                  <a:pt x="174484" y="68469"/>
                </a:lnTo>
                <a:cubicBezTo>
                  <a:pt x="174125" y="67719"/>
                  <a:pt x="173799" y="67001"/>
                  <a:pt x="173440" y="66284"/>
                </a:cubicBezTo>
                <a:lnTo>
                  <a:pt x="178235" y="63870"/>
                </a:lnTo>
                <a:close/>
                <a:moveTo>
                  <a:pt x="79364" y="66023"/>
                </a:moveTo>
                <a:lnTo>
                  <a:pt x="80375" y="68110"/>
                </a:lnTo>
                <a:cubicBezTo>
                  <a:pt x="80082" y="68241"/>
                  <a:pt x="79821" y="68371"/>
                  <a:pt x="79527" y="68534"/>
                </a:cubicBezTo>
                <a:lnTo>
                  <a:pt x="78451" y="66479"/>
                </a:lnTo>
                <a:cubicBezTo>
                  <a:pt x="78744" y="66284"/>
                  <a:pt x="79071" y="66153"/>
                  <a:pt x="79364" y="66023"/>
                </a:cubicBezTo>
                <a:close/>
                <a:moveTo>
                  <a:pt x="158304" y="26389"/>
                </a:moveTo>
                <a:cubicBezTo>
                  <a:pt x="168710" y="34512"/>
                  <a:pt x="177322" y="44624"/>
                  <a:pt x="183715" y="56171"/>
                </a:cubicBezTo>
                <a:lnTo>
                  <a:pt x="162395" y="67910"/>
                </a:lnTo>
                <a:lnTo>
                  <a:pt x="162395" y="67910"/>
                </a:lnTo>
                <a:cubicBezTo>
                  <a:pt x="162205" y="67582"/>
                  <a:pt x="162008" y="67242"/>
                  <a:pt x="161827" y="66903"/>
                </a:cubicBezTo>
                <a:lnTo>
                  <a:pt x="161110" y="67327"/>
                </a:lnTo>
                <a:cubicBezTo>
                  <a:pt x="161313" y="67644"/>
                  <a:pt x="161501" y="67976"/>
                  <a:pt x="161683" y="68302"/>
                </a:cubicBezTo>
                <a:lnTo>
                  <a:pt x="161683" y="68302"/>
                </a:lnTo>
                <a:lnTo>
                  <a:pt x="161142" y="68600"/>
                </a:lnTo>
                <a:cubicBezTo>
                  <a:pt x="156445" y="60118"/>
                  <a:pt x="150084" y="52681"/>
                  <a:pt x="142451" y="46712"/>
                </a:cubicBezTo>
                <a:lnTo>
                  <a:pt x="142828" y="46229"/>
                </a:lnTo>
                <a:lnTo>
                  <a:pt x="142828" y="46229"/>
                </a:lnTo>
                <a:cubicBezTo>
                  <a:pt x="142956" y="46333"/>
                  <a:pt x="143082" y="46439"/>
                  <a:pt x="143201" y="46549"/>
                </a:cubicBezTo>
                <a:lnTo>
                  <a:pt x="143723" y="45896"/>
                </a:lnTo>
                <a:cubicBezTo>
                  <a:pt x="143591" y="45795"/>
                  <a:pt x="143459" y="45693"/>
                  <a:pt x="143326" y="45590"/>
                </a:cubicBezTo>
                <a:lnTo>
                  <a:pt x="143326" y="45590"/>
                </a:lnTo>
                <a:lnTo>
                  <a:pt x="158304" y="26389"/>
                </a:lnTo>
                <a:close/>
                <a:moveTo>
                  <a:pt x="178431" y="63315"/>
                </a:moveTo>
                <a:lnTo>
                  <a:pt x="172853" y="66088"/>
                </a:lnTo>
                <a:lnTo>
                  <a:pt x="172951" y="66284"/>
                </a:lnTo>
                <a:cubicBezTo>
                  <a:pt x="173407" y="67099"/>
                  <a:pt x="173799" y="67980"/>
                  <a:pt x="174190" y="68795"/>
                </a:cubicBezTo>
                <a:lnTo>
                  <a:pt x="174255" y="68991"/>
                </a:lnTo>
                <a:lnTo>
                  <a:pt x="179899" y="66414"/>
                </a:lnTo>
                <a:lnTo>
                  <a:pt x="179801" y="66251"/>
                </a:lnTo>
                <a:cubicBezTo>
                  <a:pt x="179409" y="65338"/>
                  <a:pt x="178953" y="64424"/>
                  <a:pt x="178496" y="63511"/>
                </a:cubicBezTo>
                <a:lnTo>
                  <a:pt x="178431" y="63315"/>
                </a:lnTo>
                <a:close/>
                <a:moveTo>
                  <a:pt x="79560" y="65435"/>
                </a:moveTo>
                <a:lnTo>
                  <a:pt x="79397" y="65533"/>
                </a:lnTo>
                <a:cubicBezTo>
                  <a:pt x="78940" y="65762"/>
                  <a:pt x="78516" y="65957"/>
                  <a:pt x="78092" y="66186"/>
                </a:cubicBezTo>
                <a:lnTo>
                  <a:pt x="77929" y="66284"/>
                </a:lnTo>
                <a:lnTo>
                  <a:pt x="79364" y="69056"/>
                </a:lnTo>
                <a:lnTo>
                  <a:pt x="79560" y="68958"/>
                </a:lnTo>
                <a:cubicBezTo>
                  <a:pt x="79951" y="68795"/>
                  <a:pt x="80343" y="68567"/>
                  <a:pt x="80734" y="68371"/>
                </a:cubicBezTo>
                <a:lnTo>
                  <a:pt x="80930" y="68273"/>
                </a:lnTo>
                <a:lnTo>
                  <a:pt x="79560" y="65435"/>
                </a:lnTo>
                <a:close/>
                <a:moveTo>
                  <a:pt x="158239" y="25835"/>
                </a:moveTo>
                <a:lnTo>
                  <a:pt x="143014" y="45349"/>
                </a:lnTo>
                <a:lnTo>
                  <a:pt x="143014" y="45349"/>
                </a:lnTo>
                <a:cubicBezTo>
                  <a:pt x="142820" y="45199"/>
                  <a:pt x="142622" y="45045"/>
                  <a:pt x="142418" y="44885"/>
                </a:cubicBezTo>
                <a:lnTo>
                  <a:pt x="141929" y="45537"/>
                </a:lnTo>
                <a:cubicBezTo>
                  <a:pt x="142122" y="45685"/>
                  <a:pt x="142321" y="45834"/>
                  <a:pt x="142518" y="45985"/>
                </a:cubicBezTo>
                <a:lnTo>
                  <a:pt x="142518" y="45985"/>
                </a:lnTo>
                <a:lnTo>
                  <a:pt x="142027" y="46614"/>
                </a:lnTo>
                <a:lnTo>
                  <a:pt x="141896" y="46777"/>
                </a:lnTo>
                <a:lnTo>
                  <a:pt x="142060" y="46907"/>
                </a:lnTo>
                <a:cubicBezTo>
                  <a:pt x="149758" y="52909"/>
                  <a:pt x="156151" y="60412"/>
                  <a:pt x="160881" y="68958"/>
                </a:cubicBezTo>
                <a:lnTo>
                  <a:pt x="160979" y="69121"/>
                </a:lnTo>
                <a:lnTo>
                  <a:pt x="161870" y="68633"/>
                </a:lnTo>
                <a:lnTo>
                  <a:pt x="161870" y="68633"/>
                </a:lnTo>
                <a:cubicBezTo>
                  <a:pt x="161888" y="68665"/>
                  <a:pt x="161907" y="68698"/>
                  <a:pt x="161925" y="68730"/>
                </a:cubicBezTo>
                <a:lnTo>
                  <a:pt x="162643" y="68339"/>
                </a:lnTo>
                <a:cubicBezTo>
                  <a:pt x="162624" y="68306"/>
                  <a:pt x="162605" y="68273"/>
                  <a:pt x="162586" y="68239"/>
                </a:cubicBezTo>
                <a:lnTo>
                  <a:pt x="162586" y="68239"/>
                </a:lnTo>
                <a:lnTo>
                  <a:pt x="184270" y="56335"/>
                </a:lnTo>
                <a:lnTo>
                  <a:pt x="184172" y="56139"/>
                </a:lnTo>
                <a:cubicBezTo>
                  <a:pt x="177713" y="44428"/>
                  <a:pt x="168971" y="34153"/>
                  <a:pt x="158402" y="25965"/>
                </a:cubicBezTo>
                <a:lnTo>
                  <a:pt x="158239" y="25835"/>
                </a:lnTo>
                <a:close/>
                <a:moveTo>
                  <a:pt x="97762" y="69415"/>
                </a:moveTo>
                <a:lnTo>
                  <a:pt x="97762" y="70231"/>
                </a:lnTo>
                <a:cubicBezTo>
                  <a:pt x="98316" y="70231"/>
                  <a:pt x="98838" y="70231"/>
                  <a:pt x="99393" y="70263"/>
                </a:cubicBezTo>
                <a:lnTo>
                  <a:pt x="99393" y="69448"/>
                </a:lnTo>
                <a:cubicBezTo>
                  <a:pt x="98871" y="69415"/>
                  <a:pt x="98316" y="69415"/>
                  <a:pt x="97762" y="69415"/>
                </a:cubicBezTo>
                <a:close/>
                <a:moveTo>
                  <a:pt x="75645" y="68045"/>
                </a:moveTo>
                <a:lnTo>
                  <a:pt x="76852" y="70035"/>
                </a:lnTo>
                <a:cubicBezTo>
                  <a:pt x="76591" y="70198"/>
                  <a:pt x="76330" y="70361"/>
                  <a:pt x="76070" y="70557"/>
                </a:cubicBezTo>
                <a:lnTo>
                  <a:pt x="74797" y="68600"/>
                </a:lnTo>
                <a:lnTo>
                  <a:pt x="74765" y="68600"/>
                </a:lnTo>
                <a:cubicBezTo>
                  <a:pt x="75058" y="68404"/>
                  <a:pt x="75352" y="68241"/>
                  <a:pt x="75645" y="68045"/>
                </a:cubicBezTo>
                <a:close/>
                <a:moveTo>
                  <a:pt x="94010" y="69611"/>
                </a:moveTo>
                <a:cubicBezTo>
                  <a:pt x="93489" y="69676"/>
                  <a:pt x="92934" y="69741"/>
                  <a:pt x="92379" y="69807"/>
                </a:cubicBezTo>
                <a:lnTo>
                  <a:pt x="92510" y="70622"/>
                </a:lnTo>
                <a:cubicBezTo>
                  <a:pt x="93064" y="70557"/>
                  <a:pt x="93586" y="70459"/>
                  <a:pt x="94108" y="70426"/>
                </a:cubicBezTo>
                <a:lnTo>
                  <a:pt x="94010" y="69611"/>
                </a:lnTo>
                <a:close/>
                <a:moveTo>
                  <a:pt x="103144" y="69807"/>
                </a:moveTo>
                <a:lnTo>
                  <a:pt x="103014" y="70622"/>
                </a:lnTo>
                <a:cubicBezTo>
                  <a:pt x="103535" y="70720"/>
                  <a:pt x="104090" y="70818"/>
                  <a:pt x="104612" y="70916"/>
                </a:cubicBezTo>
                <a:lnTo>
                  <a:pt x="104775" y="70100"/>
                </a:lnTo>
                <a:cubicBezTo>
                  <a:pt x="104220" y="70002"/>
                  <a:pt x="103666" y="69904"/>
                  <a:pt x="103144" y="69807"/>
                </a:cubicBezTo>
                <a:close/>
                <a:moveTo>
                  <a:pt x="75776" y="67523"/>
                </a:moveTo>
                <a:lnTo>
                  <a:pt x="75613" y="67621"/>
                </a:lnTo>
                <a:cubicBezTo>
                  <a:pt x="75189" y="67882"/>
                  <a:pt x="74797" y="68143"/>
                  <a:pt x="74373" y="68404"/>
                </a:cubicBezTo>
                <a:lnTo>
                  <a:pt x="74210" y="68502"/>
                </a:lnTo>
                <a:lnTo>
                  <a:pt x="75972" y="71111"/>
                </a:lnTo>
                <a:lnTo>
                  <a:pt x="76135" y="71013"/>
                </a:lnTo>
                <a:cubicBezTo>
                  <a:pt x="76494" y="70785"/>
                  <a:pt x="76852" y="70524"/>
                  <a:pt x="77244" y="70296"/>
                </a:cubicBezTo>
                <a:lnTo>
                  <a:pt x="77407" y="70198"/>
                </a:lnTo>
                <a:lnTo>
                  <a:pt x="75776" y="67523"/>
                </a:lnTo>
                <a:close/>
                <a:moveTo>
                  <a:pt x="88726" y="70622"/>
                </a:moveTo>
                <a:cubicBezTo>
                  <a:pt x="88171" y="70752"/>
                  <a:pt x="87650" y="70916"/>
                  <a:pt x="87128" y="71079"/>
                </a:cubicBezTo>
                <a:lnTo>
                  <a:pt x="87389" y="71862"/>
                </a:lnTo>
                <a:cubicBezTo>
                  <a:pt x="87911" y="71698"/>
                  <a:pt x="88432" y="71535"/>
                  <a:pt x="88922" y="71405"/>
                </a:cubicBezTo>
                <a:lnTo>
                  <a:pt x="88726" y="70622"/>
                </a:lnTo>
                <a:close/>
                <a:moveTo>
                  <a:pt x="163621" y="70165"/>
                </a:moveTo>
                <a:lnTo>
                  <a:pt x="162871" y="70557"/>
                </a:lnTo>
                <a:cubicBezTo>
                  <a:pt x="163132" y="71013"/>
                  <a:pt x="163360" y="71503"/>
                  <a:pt x="163621" y="71992"/>
                </a:cubicBezTo>
                <a:lnTo>
                  <a:pt x="164339" y="71633"/>
                </a:lnTo>
                <a:cubicBezTo>
                  <a:pt x="164111" y="71144"/>
                  <a:pt x="163850" y="70655"/>
                  <a:pt x="163621" y="70165"/>
                </a:cubicBezTo>
                <a:close/>
                <a:moveTo>
                  <a:pt x="108363" y="71079"/>
                </a:moveTo>
                <a:lnTo>
                  <a:pt x="108135" y="71862"/>
                </a:lnTo>
                <a:cubicBezTo>
                  <a:pt x="108624" y="72025"/>
                  <a:pt x="109146" y="72188"/>
                  <a:pt x="109668" y="72383"/>
                </a:cubicBezTo>
                <a:lnTo>
                  <a:pt x="109962" y="71633"/>
                </a:lnTo>
                <a:cubicBezTo>
                  <a:pt x="109440" y="71438"/>
                  <a:pt x="108918" y="71242"/>
                  <a:pt x="108363" y="71079"/>
                </a:cubicBezTo>
                <a:close/>
                <a:moveTo>
                  <a:pt x="72155" y="70492"/>
                </a:moveTo>
                <a:lnTo>
                  <a:pt x="73558" y="72351"/>
                </a:lnTo>
                <a:lnTo>
                  <a:pt x="73475" y="72415"/>
                </a:lnTo>
                <a:lnTo>
                  <a:pt x="73475" y="72415"/>
                </a:lnTo>
                <a:lnTo>
                  <a:pt x="72035" y="70575"/>
                </a:lnTo>
                <a:lnTo>
                  <a:pt x="72035" y="70575"/>
                </a:lnTo>
                <a:cubicBezTo>
                  <a:pt x="72074" y="70546"/>
                  <a:pt x="72114" y="70519"/>
                  <a:pt x="72155" y="70492"/>
                </a:cubicBezTo>
                <a:close/>
                <a:moveTo>
                  <a:pt x="71724" y="70813"/>
                </a:moveTo>
                <a:lnTo>
                  <a:pt x="73167" y="72653"/>
                </a:lnTo>
                <a:lnTo>
                  <a:pt x="73167" y="72653"/>
                </a:lnTo>
                <a:lnTo>
                  <a:pt x="72840" y="72905"/>
                </a:lnTo>
                <a:lnTo>
                  <a:pt x="71372" y="71111"/>
                </a:lnTo>
                <a:cubicBezTo>
                  <a:pt x="71482" y="71017"/>
                  <a:pt x="71599" y="70915"/>
                  <a:pt x="71724" y="70813"/>
                </a:cubicBezTo>
                <a:close/>
                <a:moveTo>
                  <a:pt x="207071" y="69382"/>
                </a:moveTo>
                <a:lnTo>
                  <a:pt x="202732" y="69970"/>
                </a:lnTo>
                <a:lnTo>
                  <a:pt x="205375" y="73232"/>
                </a:lnTo>
                <a:lnTo>
                  <a:pt x="207071" y="69382"/>
                </a:lnTo>
                <a:close/>
                <a:moveTo>
                  <a:pt x="83637" y="72449"/>
                </a:moveTo>
                <a:cubicBezTo>
                  <a:pt x="83148" y="72644"/>
                  <a:pt x="82626" y="72905"/>
                  <a:pt x="82137" y="73166"/>
                </a:cubicBezTo>
                <a:lnTo>
                  <a:pt x="82528" y="73884"/>
                </a:lnTo>
                <a:lnTo>
                  <a:pt x="82528" y="73851"/>
                </a:lnTo>
                <a:cubicBezTo>
                  <a:pt x="83018" y="73623"/>
                  <a:pt x="83507" y="73395"/>
                  <a:pt x="83964" y="73166"/>
                </a:cubicBezTo>
                <a:lnTo>
                  <a:pt x="83637" y="72449"/>
                </a:lnTo>
                <a:close/>
                <a:moveTo>
                  <a:pt x="28804" y="61203"/>
                </a:moveTo>
                <a:lnTo>
                  <a:pt x="36045" y="65696"/>
                </a:lnTo>
                <a:cubicBezTo>
                  <a:pt x="34397" y="68341"/>
                  <a:pt x="32932" y="71084"/>
                  <a:pt x="31653" y="73908"/>
                </a:cubicBezTo>
                <a:lnTo>
                  <a:pt x="31653" y="73908"/>
                </a:lnTo>
                <a:lnTo>
                  <a:pt x="23878" y="70426"/>
                </a:lnTo>
                <a:lnTo>
                  <a:pt x="23910" y="70426"/>
                </a:lnTo>
                <a:cubicBezTo>
                  <a:pt x="25340" y="67242"/>
                  <a:pt x="26976" y="64161"/>
                  <a:pt x="28804" y="61203"/>
                </a:cubicBezTo>
                <a:close/>
                <a:moveTo>
                  <a:pt x="15592" y="70231"/>
                </a:moveTo>
                <a:lnTo>
                  <a:pt x="20616" y="72253"/>
                </a:lnTo>
                <a:cubicBezTo>
                  <a:pt x="20290" y="73003"/>
                  <a:pt x="20029" y="73754"/>
                  <a:pt x="19735" y="74504"/>
                </a:cubicBezTo>
                <a:lnTo>
                  <a:pt x="14679" y="72677"/>
                </a:lnTo>
                <a:lnTo>
                  <a:pt x="14646" y="72644"/>
                </a:lnTo>
                <a:cubicBezTo>
                  <a:pt x="14940" y="71829"/>
                  <a:pt x="15266" y="71013"/>
                  <a:pt x="15592" y="70231"/>
                </a:cubicBezTo>
                <a:close/>
                <a:moveTo>
                  <a:pt x="113354" y="73134"/>
                </a:moveTo>
                <a:lnTo>
                  <a:pt x="112995" y="73851"/>
                </a:lnTo>
                <a:cubicBezTo>
                  <a:pt x="113485" y="74112"/>
                  <a:pt x="113941" y="74373"/>
                  <a:pt x="114430" y="74634"/>
                </a:cubicBezTo>
                <a:lnTo>
                  <a:pt x="114822" y="73917"/>
                </a:lnTo>
                <a:cubicBezTo>
                  <a:pt x="114333" y="73656"/>
                  <a:pt x="113843" y="73395"/>
                  <a:pt x="113354" y="73134"/>
                </a:cubicBezTo>
                <a:close/>
                <a:moveTo>
                  <a:pt x="15364" y="69709"/>
                </a:moveTo>
                <a:lnTo>
                  <a:pt x="15299" y="69904"/>
                </a:lnTo>
                <a:cubicBezTo>
                  <a:pt x="14940" y="70818"/>
                  <a:pt x="14581" y="71764"/>
                  <a:pt x="14222" y="72710"/>
                </a:cubicBezTo>
                <a:lnTo>
                  <a:pt x="14157" y="72905"/>
                </a:lnTo>
                <a:lnTo>
                  <a:pt x="19996" y="75026"/>
                </a:lnTo>
                <a:lnTo>
                  <a:pt x="20061" y="74830"/>
                </a:lnTo>
                <a:cubicBezTo>
                  <a:pt x="20355" y="73949"/>
                  <a:pt x="20714" y="73068"/>
                  <a:pt x="21040" y="72220"/>
                </a:cubicBezTo>
                <a:lnTo>
                  <a:pt x="21138" y="72025"/>
                </a:lnTo>
                <a:lnTo>
                  <a:pt x="15364" y="69709"/>
                </a:lnTo>
                <a:close/>
                <a:moveTo>
                  <a:pt x="126076" y="72677"/>
                </a:moveTo>
                <a:cubicBezTo>
                  <a:pt x="126337" y="72905"/>
                  <a:pt x="126598" y="73134"/>
                  <a:pt x="126826" y="73362"/>
                </a:cubicBezTo>
                <a:lnTo>
                  <a:pt x="125195" y="75058"/>
                </a:lnTo>
                <a:cubicBezTo>
                  <a:pt x="124967" y="74830"/>
                  <a:pt x="124738" y="74602"/>
                  <a:pt x="124510" y="74406"/>
                </a:cubicBezTo>
                <a:lnTo>
                  <a:pt x="126076" y="72677"/>
                </a:lnTo>
                <a:close/>
                <a:moveTo>
                  <a:pt x="165220" y="73493"/>
                </a:moveTo>
                <a:lnTo>
                  <a:pt x="164469" y="73851"/>
                </a:lnTo>
                <a:cubicBezTo>
                  <a:pt x="164698" y="74341"/>
                  <a:pt x="164893" y="74830"/>
                  <a:pt x="165122" y="75319"/>
                </a:cubicBezTo>
                <a:lnTo>
                  <a:pt x="165872" y="75026"/>
                </a:lnTo>
                <a:cubicBezTo>
                  <a:pt x="165644" y="74504"/>
                  <a:pt x="165448" y="74014"/>
                  <a:pt x="165220" y="73493"/>
                </a:cubicBezTo>
                <a:close/>
                <a:moveTo>
                  <a:pt x="68893" y="73232"/>
                </a:moveTo>
                <a:lnTo>
                  <a:pt x="70492" y="74928"/>
                </a:lnTo>
                <a:cubicBezTo>
                  <a:pt x="70296" y="75156"/>
                  <a:pt x="70067" y="75352"/>
                  <a:pt x="69839" y="75580"/>
                </a:cubicBezTo>
                <a:lnTo>
                  <a:pt x="68208" y="73949"/>
                </a:lnTo>
                <a:lnTo>
                  <a:pt x="68176" y="73949"/>
                </a:lnTo>
                <a:cubicBezTo>
                  <a:pt x="68404" y="73721"/>
                  <a:pt x="68665" y="73493"/>
                  <a:pt x="68893" y="73232"/>
                </a:cubicBezTo>
                <a:close/>
                <a:moveTo>
                  <a:pt x="126043" y="72123"/>
                </a:moveTo>
                <a:lnTo>
                  <a:pt x="123923" y="74439"/>
                </a:lnTo>
                <a:lnTo>
                  <a:pt x="124086" y="74602"/>
                </a:lnTo>
                <a:cubicBezTo>
                  <a:pt x="124412" y="74895"/>
                  <a:pt x="124738" y="75189"/>
                  <a:pt x="125065" y="75482"/>
                </a:cubicBezTo>
                <a:lnTo>
                  <a:pt x="125195" y="75645"/>
                </a:lnTo>
                <a:lnTo>
                  <a:pt x="127381" y="73362"/>
                </a:lnTo>
                <a:lnTo>
                  <a:pt x="127250" y="73232"/>
                </a:lnTo>
                <a:cubicBezTo>
                  <a:pt x="126891" y="72905"/>
                  <a:pt x="126565" y="72579"/>
                  <a:pt x="126206" y="72253"/>
                </a:cubicBezTo>
                <a:lnTo>
                  <a:pt x="126043" y="72123"/>
                </a:lnTo>
                <a:close/>
                <a:moveTo>
                  <a:pt x="68926" y="72677"/>
                </a:moveTo>
                <a:lnTo>
                  <a:pt x="68795" y="72808"/>
                </a:lnTo>
                <a:cubicBezTo>
                  <a:pt x="68436" y="73134"/>
                  <a:pt x="68110" y="73460"/>
                  <a:pt x="67784" y="73786"/>
                </a:cubicBezTo>
                <a:lnTo>
                  <a:pt x="67621" y="73949"/>
                </a:lnTo>
                <a:lnTo>
                  <a:pt x="69839" y="76167"/>
                </a:lnTo>
                <a:lnTo>
                  <a:pt x="70002" y="76004"/>
                </a:lnTo>
                <a:cubicBezTo>
                  <a:pt x="70328" y="75711"/>
                  <a:pt x="70622" y="75385"/>
                  <a:pt x="70916" y="75091"/>
                </a:cubicBezTo>
                <a:lnTo>
                  <a:pt x="71079" y="74960"/>
                </a:lnTo>
                <a:lnTo>
                  <a:pt x="68926" y="72677"/>
                </a:lnTo>
                <a:close/>
                <a:moveTo>
                  <a:pt x="181823" y="72123"/>
                </a:moveTo>
                <a:cubicBezTo>
                  <a:pt x="182117" y="72938"/>
                  <a:pt x="182443" y="73754"/>
                  <a:pt x="182704" y="74569"/>
                </a:cubicBezTo>
                <a:lnTo>
                  <a:pt x="177615" y="76265"/>
                </a:lnTo>
                <a:cubicBezTo>
                  <a:pt x="177354" y="75515"/>
                  <a:pt x="177061" y="74765"/>
                  <a:pt x="176800" y="73982"/>
                </a:cubicBezTo>
                <a:lnTo>
                  <a:pt x="181823" y="72123"/>
                </a:lnTo>
                <a:close/>
                <a:moveTo>
                  <a:pt x="78907" y="75026"/>
                </a:moveTo>
                <a:cubicBezTo>
                  <a:pt x="78451" y="75319"/>
                  <a:pt x="77994" y="75645"/>
                  <a:pt x="77537" y="75972"/>
                </a:cubicBezTo>
                <a:lnTo>
                  <a:pt x="78027" y="76624"/>
                </a:lnTo>
                <a:lnTo>
                  <a:pt x="78059" y="76624"/>
                </a:lnTo>
                <a:cubicBezTo>
                  <a:pt x="78483" y="76298"/>
                  <a:pt x="78940" y="76004"/>
                  <a:pt x="79364" y="75711"/>
                </a:cubicBezTo>
                <a:lnTo>
                  <a:pt x="78907" y="75026"/>
                </a:lnTo>
                <a:close/>
                <a:moveTo>
                  <a:pt x="182051" y="71568"/>
                </a:moveTo>
                <a:lnTo>
                  <a:pt x="176245" y="73754"/>
                </a:lnTo>
                <a:lnTo>
                  <a:pt x="176343" y="73949"/>
                </a:lnTo>
                <a:cubicBezTo>
                  <a:pt x="176669" y="74830"/>
                  <a:pt x="176995" y="75711"/>
                  <a:pt x="177289" y="76591"/>
                </a:cubicBezTo>
                <a:lnTo>
                  <a:pt x="177354" y="76787"/>
                </a:lnTo>
                <a:lnTo>
                  <a:pt x="183226" y="74830"/>
                </a:lnTo>
                <a:lnTo>
                  <a:pt x="183161" y="74634"/>
                </a:lnTo>
                <a:cubicBezTo>
                  <a:pt x="182834" y="73688"/>
                  <a:pt x="182508" y="72742"/>
                  <a:pt x="182149" y="71764"/>
                </a:cubicBezTo>
                <a:lnTo>
                  <a:pt x="182051" y="71568"/>
                </a:lnTo>
                <a:close/>
                <a:moveTo>
                  <a:pt x="53563" y="56037"/>
                </a:moveTo>
                <a:cubicBezTo>
                  <a:pt x="47132" y="61961"/>
                  <a:pt x="42013" y="69087"/>
                  <a:pt x="38459" y="76956"/>
                </a:cubicBezTo>
                <a:lnTo>
                  <a:pt x="38459" y="76956"/>
                </a:lnTo>
                <a:lnTo>
                  <a:pt x="39214" y="77294"/>
                </a:lnTo>
                <a:lnTo>
                  <a:pt x="39214" y="77294"/>
                </a:lnTo>
                <a:cubicBezTo>
                  <a:pt x="42720" y="69521"/>
                  <a:pt x="47767" y="62485"/>
                  <a:pt x="54113" y="56634"/>
                </a:cubicBezTo>
                <a:lnTo>
                  <a:pt x="54113" y="56634"/>
                </a:lnTo>
                <a:lnTo>
                  <a:pt x="53563" y="56037"/>
                </a:lnTo>
                <a:close/>
                <a:moveTo>
                  <a:pt x="117953" y="75939"/>
                </a:moveTo>
                <a:lnTo>
                  <a:pt x="117497" y="76624"/>
                </a:lnTo>
                <a:cubicBezTo>
                  <a:pt x="117921" y="76918"/>
                  <a:pt x="118377" y="77244"/>
                  <a:pt x="118769" y="77603"/>
                </a:cubicBezTo>
                <a:lnTo>
                  <a:pt x="119291" y="76950"/>
                </a:lnTo>
                <a:cubicBezTo>
                  <a:pt x="118834" y="76624"/>
                  <a:pt x="118410" y="76265"/>
                  <a:pt x="117953" y="75939"/>
                </a:cubicBezTo>
                <a:close/>
                <a:moveTo>
                  <a:pt x="129044" y="75711"/>
                </a:moveTo>
                <a:cubicBezTo>
                  <a:pt x="129273" y="75972"/>
                  <a:pt x="129501" y="76200"/>
                  <a:pt x="129729" y="76461"/>
                </a:cubicBezTo>
                <a:lnTo>
                  <a:pt x="127935" y="77961"/>
                </a:lnTo>
                <a:cubicBezTo>
                  <a:pt x="127739" y="77733"/>
                  <a:pt x="127544" y="77505"/>
                  <a:pt x="127315" y="77276"/>
                </a:cubicBezTo>
                <a:lnTo>
                  <a:pt x="129044" y="75711"/>
                </a:lnTo>
                <a:close/>
                <a:moveTo>
                  <a:pt x="207789" y="74569"/>
                </a:moveTo>
                <a:lnTo>
                  <a:pt x="203417" y="75156"/>
                </a:lnTo>
                <a:lnTo>
                  <a:pt x="206060" y="78418"/>
                </a:lnTo>
                <a:lnTo>
                  <a:pt x="207789" y="74569"/>
                </a:lnTo>
                <a:close/>
                <a:moveTo>
                  <a:pt x="129077" y="75124"/>
                </a:moveTo>
                <a:lnTo>
                  <a:pt x="126761" y="77244"/>
                </a:lnTo>
                <a:lnTo>
                  <a:pt x="126891" y="77407"/>
                </a:lnTo>
                <a:cubicBezTo>
                  <a:pt x="127185" y="77733"/>
                  <a:pt x="127478" y="78059"/>
                  <a:pt x="127772" y="78386"/>
                </a:cubicBezTo>
                <a:lnTo>
                  <a:pt x="127902" y="78549"/>
                </a:lnTo>
                <a:lnTo>
                  <a:pt x="130284" y="76526"/>
                </a:lnTo>
                <a:lnTo>
                  <a:pt x="130153" y="76363"/>
                </a:lnTo>
                <a:cubicBezTo>
                  <a:pt x="129860" y="76004"/>
                  <a:pt x="129533" y="75645"/>
                  <a:pt x="129207" y="75287"/>
                </a:cubicBezTo>
                <a:lnTo>
                  <a:pt x="129077" y="75124"/>
                </a:lnTo>
                <a:close/>
                <a:moveTo>
                  <a:pt x="166622" y="76918"/>
                </a:moveTo>
                <a:lnTo>
                  <a:pt x="165872" y="77211"/>
                </a:lnTo>
                <a:cubicBezTo>
                  <a:pt x="166068" y="77701"/>
                  <a:pt x="166263" y="78222"/>
                  <a:pt x="166459" y="78712"/>
                </a:cubicBezTo>
                <a:lnTo>
                  <a:pt x="167209" y="78451"/>
                </a:lnTo>
                <a:cubicBezTo>
                  <a:pt x="167046" y="77929"/>
                  <a:pt x="166851" y="77407"/>
                  <a:pt x="166622" y="76918"/>
                </a:cubicBezTo>
                <a:close/>
                <a:moveTo>
                  <a:pt x="54416" y="56356"/>
                </a:moveTo>
                <a:lnTo>
                  <a:pt x="54416" y="56356"/>
                </a:lnTo>
                <a:cubicBezTo>
                  <a:pt x="54315" y="56448"/>
                  <a:pt x="54214" y="56541"/>
                  <a:pt x="54113" y="56634"/>
                </a:cubicBezTo>
                <a:lnTo>
                  <a:pt x="54113" y="56634"/>
                </a:lnTo>
                <a:lnTo>
                  <a:pt x="57117" y="59890"/>
                </a:lnTo>
                <a:cubicBezTo>
                  <a:pt x="56563" y="60412"/>
                  <a:pt x="56008" y="60934"/>
                  <a:pt x="55486" y="61456"/>
                </a:cubicBezTo>
                <a:cubicBezTo>
                  <a:pt x="50365" y="66545"/>
                  <a:pt x="46222" y="72547"/>
                  <a:pt x="43254" y="79103"/>
                </a:cubicBezTo>
                <a:lnTo>
                  <a:pt x="39214" y="77294"/>
                </a:lnTo>
                <a:lnTo>
                  <a:pt x="39214" y="77294"/>
                </a:lnTo>
                <a:cubicBezTo>
                  <a:pt x="39159" y="77414"/>
                  <a:pt x="39106" y="77534"/>
                  <a:pt x="39052" y="77655"/>
                </a:cubicBezTo>
                <a:lnTo>
                  <a:pt x="39052" y="77655"/>
                </a:lnTo>
                <a:lnTo>
                  <a:pt x="43450" y="79625"/>
                </a:lnTo>
                <a:lnTo>
                  <a:pt x="43515" y="79429"/>
                </a:lnTo>
                <a:cubicBezTo>
                  <a:pt x="46483" y="72840"/>
                  <a:pt x="50626" y="66838"/>
                  <a:pt x="55747" y="61717"/>
                </a:cubicBezTo>
                <a:cubicBezTo>
                  <a:pt x="56335" y="61162"/>
                  <a:pt x="56922" y="60575"/>
                  <a:pt x="57541" y="60021"/>
                </a:cubicBezTo>
                <a:lnTo>
                  <a:pt x="57672" y="59890"/>
                </a:lnTo>
                <a:lnTo>
                  <a:pt x="54416" y="56356"/>
                </a:lnTo>
                <a:close/>
                <a:moveTo>
                  <a:pt x="74634" y="78353"/>
                </a:moveTo>
                <a:cubicBezTo>
                  <a:pt x="74243" y="78712"/>
                  <a:pt x="73851" y="79103"/>
                  <a:pt x="73460" y="79462"/>
                </a:cubicBezTo>
                <a:lnTo>
                  <a:pt x="74047" y="80049"/>
                </a:lnTo>
                <a:cubicBezTo>
                  <a:pt x="74439" y="79658"/>
                  <a:pt x="74830" y="79299"/>
                  <a:pt x="75189" y="78940"/>
                </a:cubicBezTo>
                <a:lnTo>
                  <a:pt x="74634" y="78353"/>
                </a:lnTo>
                <a:close/>
                <a:moveTo>
                  <a:pt x="96685" y="77701"/>
                </a:moveTo>
                <a:lnTo>
                  <a:pt x="96816" y="80538"/>
                </a:lnTo>
                <a:lnTo>
                  <a:pt x="97207" y="80538"/>
                </a:lnTo>
                <a:lnTo>
                  <a:pt x="97142" y="77701"/>
                </a:lnTo>
                <a:close/>
                <a:moveTo>
                  <a:pt x="98838" y="77701"/>
                </a:moveTo>
                <a:lnTo>
                  <a:pt x="98740" y="80538"/>
                </a:lnTo>
                <a:lnTo>
                  <a:pt x="99132" y="80538"/>
                </a:lnTo>
                <a:lnTo>
                  <a:pt x="99295" y="77733"/>
                </a:lnTo>
                <a:lnTo>
                  <a:pt x="98838" y="77701"/>
                </a:lnTo>
                <a:close/>
                <a:moveTo>
                  <a:pt x="94989" y="77798"/>
                </a:moveTo>
                <a:cubicBezTo>
                  <a:pt x="94826" y="77831"/>
                  <a:pt x="94695" y="77831"/>
                  <a:pt x="94532" y="77864"/>
                </a:cubicBezTo>
                <a:lnTo>
                  <a:pt x="94891" y="80702"/>
                </a:lnTo>
                <a:lnTo>
                  <a:pt x="95283" y="80669"/>
                </a:lnTo>
                <a:lnTo>
                  <a:pt x="94989" y="77798"/>
                </a:lnTo>
                <a:close/>
                <a:moveTo>
                  <a:pt x="100991" y="77864"/>
                </a:moveTo>
                <a:lnTo>
                  <a:pt x="100632" y="80702"/>
                </a:lnTo>
                <a:lnTo>
                  <a:pt x="101024" y="80734"/>
                </a:lnTo>
                <a:lnTo>
                  <a:pt x="101415" y="77896"/>
                </a:lnTo>
                <a:lnTo>
                  <a:pt x="100991" y="77864"/>
                </a:lnTo>
                <a:close/>
                <a:moveTo>
                  <a:pt x="92804" y="78125"/>
                </a:moveTo>
                <a:lnTo>
                  <a:pt x="92412" y="78222"/>
                </a:lnTo>
                <a:lnTo>
                  <a:pt x="92999" y="80995"/>
                </a:lnTo>
                <a:lnTo>
                  <a:pt x="93358" y="80930"/>
                </a:lnTo>
                <a:lnTo>
                  <a:pt x="92804" y="78125"/>
                </a:lnTo>
                <a:close/>
                <a:moveTo>
                  <a:pt x="103111" y="78190"/>
                </a:moveTo>
                <a:lnTo>
                  <a:pt x="102524" y="80995"/>
                </a:lnTo>
                <a:lnTo>
                  <a:pt x="102916" y="81093"/>
                </a:lnTo>
                <a:lnTo>
                  <a:pt x="103535" y="78288"/>
                </a:lnTo>
                <a:lnTo>
                  <a:pt x="103111" y="78190"/>
                </a:lnTo>
                <a:close/>
                <a:moveTo>
                  <a:pt x="131719" y="79005"/>
                </a:moveTo>
                <a:lnTo>
                  <a:pt x="132306" y="79821"/>
                </a:lnTo>
                <a:lnTo>
                  <a:pt x="130382" y="81158"/>
                </a:lnTo>
                <a:lnTo>
                  <a:pt x="129860" y="80408"/>
                </a:lnTo>
                <a:lnTo>
                  <a:pt x="131719" y="79005"/>
                </a:lnTo>
                <a:close/>
                <a:moveTo>
                  <a:pt x="122064" y="79429"/>
                </a:moveTo>
                <a:lnTo>
                  <a:pt x="121509" y="80049"/>
                </a:lnTo>
                <a:cubicBezTo>
                  <a:pt x="121868" y="80408"/>
                  <a:pt x="122259" y="80799"/>
                  <a:pt x="122618" y="81191"/>
                </a:cubicBezTo>
                <a:lnTo>
                  <a:pt x="123205" y="80636"/>
                </a:lnTo>
                <a:cubicBezTo>
                  <a:pt x="122846" y="80245"/>
                  <a:pt x="122455" y="79853"/>
                  <a:pt x="122096" y="79462"/>
                </a:cubicBezTo>
                <a:lnTo>
                  <a:pt x="122064" y="79429"/>
                </a:lnTo>
                <a:close/>
                <a:moveTo>
                  <a:pt x="90716" y="78614"/>
                </a:moveTo>
                <a:lnTo>
                  <a:pt x="90324" y="78744"/>
                </a:lnTo>
                <a:lnTo>
                  <a:pt x="91140" y="81484"/>
                </a:lnTo>
                <a:lnTo>
                  <a:pt x="91499" y="81387"/>
                </a:lnTo>
                <a:lnTo>
                  <a:pt x="90716" y="78614"/>
                </a:lnTo>
                <a:close/>
                <a:moveTo>
                  <a:pt x="105199" y="78744"/>
                </a:moveTo>
                <a:lnTo>
                  <a:pt x="104384" y="81484"/>
                </a:lnTo>
                <a:lnTo>
                  <a:pt x="104775" y="81582"/>
                </a:lnTo>
                <a:lnTo>
                  <a:pt x="105623" y="78875"/>
                </a:lnTo>
                <a:lnTo>
                  <a:pt x="105199" y="78744"/>
                </a:lnTo>
                <a:close/>
                <a:moveTo>
                  <a:pt x="131817" y="78451"/>
                </a:moveTo>
                <a:lnTo>
                  <a:pt x="129273" y="80310"/>
                </a:lnTo>
                <a:lnTo>
                  <a:pt x="129403" y="80473"/>
                </a:lnTo>
                <a:cubicBezTo>
                  <a:pt x="129664" y="80832"/>
                  <a:pt x="129925" y="81191"/>
                  <a:pt x="130186" y="81550"/>
                </a:cubicBezTo>
                <a:lnTo>
                  <a:pt x="130284" y="81713"/>
                </a:lnTo>
                <a:lnTo>
                  <a:pt x="132861" y="79951"/>
                </a:lnTo>
                <a:lnTo>
                  <a:pt x="132763" y="79756"/>
                </a:lnTo>
                <a:cubicBezTo>
                  <a:pt x="132502" y="79364"/>
                  <a:pt x="132208" y="78973"/>
                  <a:pt x="131947" y="78614"/>
                </a:cubicBezTo>
                <a:lnTo>
                  <a:pt x="131817" y="78451"/>
                </a:lnTo>
                <a:close/>
                <a:moveTo>
                  <a:pt x="88693" y="79299"/>
                </a:moveTo>
                <a:lnTo>
                  <a:pt x="88269" y="79462"/>
                </a:lnTo>
                <a:lnTo>
                  <a:pt x="89313" y="82104"/>
                </a:lnTo>
                <a:lnTo>
                  <a:pt x="89672" y="81974"/>
                </a:lnTo>
                <a:lnTo>
                  <a:pt x="88693" y="79299"/>
                </a:lnTo>
                <a:close/>
                <a:moveTo>
                  <a:pt x="167894" y="80375"/>
                </a:moveTo>
                <a:lnTo>
                  <a:pt x="167112" y="80636"/>
                </a:lnTo>
                <a:cubicBezTo>
                  <a:pt x="167275" y="81158"/>
                  <a:pt x="167470" y="81680"/>
                  <a:pt x="167601" y="82202"/>
                </a:cubicBezTo>
                <a:lnTo>
                  <a:pt x="168384" y="81941"/>
                </a:lnTo>
                <a:cubicBezTo>
                  <a:pt x="168221" y="81419"/>
                  <a:pt x="168058" y="80897"/>
                  <a:pt x="167894" y="80375"/>
                </a:cubicBezTo>
                <a:close/>
                <a:moveTo>
                  <a:pt x="107254" y="79429"/>
                </a:moveTo>
                <a:lnTo>
                  <a:pt x="106210" y="82104"/>
                </a:lnTo>
                <a:lnTo>
                  <a:pt x="106569" y="82235"/>
                </a:lnTo>
                <a:lnTo>
                  <a:pt x="107646" y="79592"/>
                </a:lnTo>
                <a:cubicBezTo>
                  <a:pt x="107515" y="79527"/>
                  <a:pt x="107385" y="79495"/>
                  <a:pt x="107254" y="79429"/>
                </a:cubicBezTo>
                <a:close/>
                <a:moveTo>
                  <a:pt x="12689" y="78744"/>
                </a:moveTo>
                <a:lnTo>
                  <a:pt x="17876" y="80212"/>
                </a:lnTo>
                <a:cubicBezTo>
                  <a:pt x="17647" y="80995"/>
                  <a:pt x="17419" y="81778"/>
                  <a:pt x="17223" y="82561"/>
                </a:cubicBezTo>
                <a:lnTo>
                  <a:pt x="12011" y="81225"/>
                </a:lnTo>
                <a:lnTo>
                  <a:pt x="12011" y="81225"/>
                </a:lnTo>
                <a:cubicBezTo>
                  <a:pt x="12205" y="80388"/>
                  <a:pt x="12431" y="79582"/>
                  <a:pt x="12689" y="78744"/>
                </a:cubicBezTo>
                <a:close/>
                <a:moveTo>
                  <a:pt x="86704" y="80147"/>
                </a:moveTo>
                <a:lnTo>
                  <a:pt x="86312" y="80310"/>
                </a:lnTo>
                <a:lnTo>
                  <a:pt x="87552" y="82887"/>
                </a:lnTo>
                <a:lnTo>
                  <a:pt x="87943" y="82724"/>
                </a:lnTo>
                <a:lnTo>
                  <a:pt x="86704" y="80147"/>
                </a:lnTo>
                <a:close/>
                <a:moveTo>
                  <a:pt x="109211" y="80277"/>
                </a:moveTo>
                <a:lnTo>
                  <a:pt x="107972" y="82854"/>
                </a:lnTo>
                <a:lnTo>
                  <a:pt x="108298" y="83018"/>
                </a:lnTo>
                <a:lnTo>
                  <a:pt x="109603" y="80473"/>
                </a:lnTo>
                <a:lnTo>
                  <a:pt x="109211" y="80277"/>
                </a:lnTo>
                <a:close/>
                <a:moveTo>
                  <a:pt x="12396" y="78255"/>
                </a:moveTo>
                <a:lnTo>
                  <a:pt x="12330" y="78451"/>
                </a:lnTo>
                <a:cubicBezTo>
                  <a:pt x="12069" y="79397"/>
                  <a:pt x="11808" y="80375"/>
                  <a:pt x="11547" y="81354"/>
                </a:cubicBezTo>
                <a:lnTo>
                  <a:pt x="11515" y="81550"/>
                </a:lnTo>
                <a:lnTo>
                  <a:pt x="17517" y="83050"/>
                </a:lnTo>
                <a:lnTo>
                  <a:pt x="17549" y="82854"/>
                </a:lnTo>
                <a:cubicBezTo>
                  <a:pt x="17778" y="81974"/>
                  <a:pt x="18039" y="81060"/>
                  <a:pt x="18300" y="80147"/>
                </a:cubicBezTo>
                <a:lnTo>
                  <a:pt x="18332" y="79951"/>
                </a:lnTo>
                <a:lnTo>
                  <a:pt x="12396" y="78255"/>
                </a:lnTo>
                <a:close/>
                <a:moveTo>
                  <a:pt x="208604" y="79951"/>
                </a:moveTo>
                <a:lnTo>
                  <a:pt x="204200" y="80147"/>
                </a:lnTo>
                <a:lnTo>
                  <a:pt x="206582" y="83637"/>
                </a:lnTo>
                <a:lnTo>
                  <a:pt x="208604" y="79951"/>
                </a:lnTo>
                <a:close/>
                <a:moveTo>
                  <a:pt x="84779" y="81126"/>
                </a:moveTo>
                <a:lnTo>
                  <a:pt x="84420" y="81354"/>
                </a:lnTo>
                <a:lnTo>
                  <a:pt x="85888" y="83800"/>
                </a:lnTo>
                <a:lnTo>
                  <a:pt x="86214" y="83605"/>
                </a:lnTo>
                <a:lnTo>
                  <a:pt x="84779" y="81126"/>
                </a:lnTo>
                <a:close/>
                <a:moveTo>
                  <a:pt x="111136" y="81321"/>
                </a:moveTo>
                <a:lnTo>
                  <a:pt x="109668" y="83768"/>
                </a:lnTo>
                <a:lnTo>
                  <a:pt x="109994" y="83964"/>
                </a:lnTo>
                <a:lnTo>
                  <a:pt x="111495" y="81550"/>
                </a:lnTo>
                <a:lnTo>
                  <a:pt x="111136" y="81321"/>
                </a:lnTo>
                <a:close/>
                <a:moveTo>
                  <a:pt x="70948" y="82235"/>
                </a:moveTo>
                <a:cubicBezTo>
                  <a:pt x="70622" y="82691"/>
                  <a:pt x="70263" y="83115"/>
                  <a:pt x="69937" y="83572"/>
                </a:cubicBezTo>
                <a:lnTo>
                  <a:pt x="70622" y="84061"/>
                </a:lnTo>
                <a:cubicBezTo>
                  <a:pt x="70948" y="83605"/>
                  <a:pt x="71274" y="83181"/>
                  <a:pt x="71601" y="82757"/>
                </a:cubicBezTo>
                <a:lnTo>
                  <a:pt x="70948" y="82235"/>
                </a:lnTo>
                <a:close/>
                <a:moveTo>
                  <a:pt x="184563" y="80734"/>
                </a:moveTo>
                <a:cubicBezTo>
                  <a:pt x="184759" y="81582"/>
                  <a:pt x="184987" y="82430"/>
                  <a:pt x="185183" y="83246"/>
                </a:cubicBezTo>
                <a:lnTo>
                  <a:pt x="179931" y="84453"/>
                </a:lnTo>
                <a:cubicBezTo>
                  <a:pt x="179735" y="83670"/>
                  <a:pt x="179540" y="82887"/>
                  <a:pt x="179344" y="82104"/>
                </a:cubicBezTo>
                <a:lnTo>
                  <a:pt x="184563" y="80734"/>
                </a:lnTo>
                <a:close/>
                <a:moveTo>
                  <a:pt x="134068" y="82593"/>
                </a:moveTo>
                <a:cubicBezTo>
                  <a:pt x="134231" y="82854"/>
                  <a:pt x="134394" y="83148"/>
                  <a:pt x="134557" y="83442"/>
                </a:cubicBezTo>
                <a:lnTo>
                  <a:pt x="132535" y="84583"/>
                </a:lnTo>
                <a:cubicBezTo>
                  <a:pt x="132371" y="84290"/>
                  <a:pt x="132208" y="84029"/>
                  <a:pt x="132045" y="83768"/>
                </a:cubicBezTo>
                <a:lnTo>
                  <a:pt x="134068" y="82593"/>
                </a:lnTo>
                <a:close/>
                <a:moveTo>
                  <a:pt x="82985" y="82300"/>
                </a:moveTo>
                <a:cubicBezTo>
                  <a:pt x="82854" y="82365"/>
                  <a:pt x="82724" y="82463"/>
                  <a:pt x="82626" y="82528"/>
                </a:cubicBezTo>
                <a:lnTo>
                  <a:pt x="84290" y="84844"/>
                </a:lnTo>
                <a:lnTo>
                  <a:pt x="84616" y="84616"/>
                </a:lnTo>
                <a:lnTo>
                  <a:pt x="82985" y="82300"/>
                </a:lnTo>
                <a:close/>
                <a:moveTo>
                  <a:pt x="184857" y="80245"/>
                </a:moveTo>
                <a:lnTo>
                  <a:pt x="178855" y="81811"/>
                </a:lnTo>
                <a:lnTo>
                  <a:pt x="178887" y="82006"/>
                </a:lnTo>
                <a:cubicBezTo>
                  <a:pt x="179148" y="82920"/>
                  <a:pt x="179377" y="83833"/>
                  <a:pt x="179572" y="84746"/>
                </a:cubicBezTo>
                <a:lnTo>
                  <a:pt x="179605" y="84942"/>
                </a:lnTo>
                <a:lnTo>
                  <a:pt x="185672" y="83572"/>
                </a:lnTo>
                <a:lnTo>
                  <a:pt x="185607" y="83376"/>
                </a:lnTo>
                <a:cubicBezTo>
                  <a:pt x="185379" y="82398"/>
                  <a:pt x="185150" y="81419"/>
                  <a:pt x="184889" y="80441"/>
                </a:cubicBezTo>
                <a:lnTo>
                  <a:pt x="184857" y="80245"/>
                </a:lnTo>
                <a:close/>
                <a:moveTo>
                  <a:pt x="112930" y="82496"/>
                </a:moveTo>
                <a:lnTo>
                  <a:pt x="111299" y="84812"/>
                </a:lnTo>
                <a:lnTo>
                  <a:pt x="111593" y="85040"/>
                </a:lnTo>
                <a:lnTo>
                  <a:pt x="113289" y="82757"/>
                </a:lnTo>
                <a:cubicBezTo>
                  <a:pt x="113191" y="82659"/>
                  <a:pt x="113060" y="82561"/>
                  <a:pt x="112930" y="82496"/>
                </a:cubicBezTo>
                <a:close/>
                <a:moveTo>
                  <a:pt x="134198" y="82006"/>
                </a:moveTo>
                <a:lnTo>
                  <a:pt x="131491" y="83605"/>
                </a:lnTo>
                <a:lnTo>
                  <a:pt x="131621" y="83800"/>
                </a:lnTo>
                <a:cubicBezTo>
                  <a:pt x="131817" y="84192"/>
                  <a:pt x="132045" y="84551"/>
                  <a:pt x="132274" y="84942"/>
                </a:cubicBezTo>
                <a:lnTo>
                  <a:pt x="132371" y="85138"/>
                </a:lnTo>
                <a:lnTo>
                  <a:pt x="135111" y="83605"/>
                </a:lnTo>
                <a:lnTo>
                  <a:pt x="135014" y="83442"/>
                </a:lnTo>
                <a:cubicBezTo>
                  <a:pt x="134785" y="83018"/>
                  <a:pt x="134557" y="82593"/>
                  <a:pt x="134329" y="82202"/>
                </a:cubicBezTo>
                <a:lnTo>
                  <a:pt x="134198" y="82006"/>
                </a:lnTo>
                <a:close/>
                <a:moveTo>
                  <a:pt x="125586" y="83539"/>
                </a:moveTo>
                <a:lnTo>
                  <a:pt x="124901" y="83996"/>
                </a:lnTo>
                <a:cubicBezTo>
                  <a:pt x="125228" y="84453"/>
                  <a:pt x="125554" y="84910"/>
                  <a:pt x="125847" y="85334"/>
                </a:cubicBezTo>
                <a:lnTo>
                  <a:pt x="126532" y="84910"/>
                </a:lnTo>
                <a:cubicBezTo>
                  <a:pt x="126206" y="84453"/>
                  <a:pt x="125913" y="83964"/>
                  <a:pt x="125586" y="83539"/>
                </a:cubicBezTo>
                <a:close/>
                <a:moveTo>
                  <a:pt x="168971" y="83931"/>
                </a:moveTo>
                <a:lnTo>
                  <a:pt x="168188" y="84127"/>
                </a:lnTo>
                <a:cubicBezTo>
                  <a:pt x="168319" y="84649"/>
                  <a:pt x="168482" y="85170"/>
                  <a:pt x="168612" y="85692"/>
                </a:cubicBezTo>
                <a:lnTo>
                  <a:pt x="169395" y="85497"/>
                </a:lnTo>
                <a:cubicBezTo>
                  <a:pt x="169264" y="84975"/>
                  <a:pt x="169134" y="84453"/>
                  <a:pt x="168971" y="83931"/>
                </a:cubicBezTo>
                <a:close/>
                <a:moveTo>
                  <a:pt x="81256" y="83572"/>
                </a:moveTo>
                <a:cubicBezTo>
                  <a:pt x="81158" y="83670"/>
                  <a:pt x="81028" y="83768"/>
                  <a:pt x="80930" y="83866"/>
                </a:cubicBezTo>
                <a:lnTo>
                  <a:pt x="82789" y="86051"/>
                </a:lnTo>
                <a:lnTo>
                  <a:pt x="83083" y="85790"/>
                </a:lnTo>
                <a:lnTo>
                  <a:pt x="81256" y="83572"/>
                </a:lnTo>
                <a:close/>
                <a:moveTo>
                  <a:pt x="114626" y="83800"/>
                </a:moveTo>
                <a:lnTo>
                  <a:pt x="112767" y="85986"/>
                </a:lnTo>
                <a:lnTo>
                  <a:pt x="113060" y="86247"/>
                </a:lnTo>
                <a:lnTo>
                  <a:pt x="114952" y="84094"/>
                </a:lnTo>
                <a:lnTo>
                  <a:pt x="114626" y="83800"/>
                </a:lnTo>
                <a:close/>
                <a:moveTo>
                  <a:pt x="136025" y="86345"/>
                </a:moveTo>
                <a:cubicBezTo>
                  <a:pt x="136026" y="86348"/>
                  <a:pt x="136027" y="86351"/>
                  <a:pt x="136029" y="86354"/>
                </a:cubicBezTo>
                <a:lnTo>
                  <a:pt x="136029" y="86354"/>
                </a:lnTo>
                <a:lnTo>
                  <a:pt x="134974" y="86830"/>
                </a:lnTo>
                <a:lnTo>
                  <a:pt x="136025" y="86345"/>
                </a:lnTo>
                <a:close/>
                <a:moveTo>
                  <a:pt x="79625" y="85007"/>
                </a:moveTo>
                <a:lnTo>
                  <a:pt x="79332" y="85301"/>
                </a:lnTo>
                <a:lnTo>
                  <a:pt x="81354" y="87323"/>
                </a:lnTo>
                <a:lnTo>
                  <a:pt x="81615" y="87062"/>
                </a:lnTo>
                <a:lnTo>
                  <a:pt x="79625" y="85007"/>
                </a:lnTo>
                <a:close/>
                <a:moveTo>
                  <a:pt x="116225" y="85236"/>
                </a:moveTo>
                <a:lnTo>
                  <a:pt x="114202" y="87291"/>
                </a:lnTo>
                <a:lnTo>
                  <a:pt x="114235" y="87323"/>
                </a:lnTo>
                <a:lnTo>
                  <a:pt x="114463" y="87552"/>
                </a:lnTo>
                <a:lnTo>
                  <a:pt x="116518" y="85562"/>
                </a:lnTo>
                <a:lnTo>
                  <a:pt x="116257" y="85268"/>
                </a:lnTo>
                <a:lnTo>
                  <a:pt x="116225" y="85236"/>
                </a:lnTo>
                <a:close/>
                <a:moveTo>
                  <a:pt x="136188" y="86714"/>
                </a:moveTo>
                <a:cubicBezTo>
                  <a:pt x="136277" y="86904"/>
                  <a:pt x="136369" y="87091"/>
                  <a:pt x="136449" y="87291"/>
                </a:cubicBezTo>
                <a:lnTo>
                  <a:pt x="134296" y="88171"/>
                </a:lnTo>
                <a:cubicBezTo>
                  <a:pt x="134218" y="88015"/>
                  <a:pt x="134139" y="87847"/>
                  <a:pt x="134061" y="87673"/>
                </a:cubicBezTo>
                <a:lnTo>
                  <a:pt x="134061" y="87673"/>
                </a:lnTo>
                <a:lnTo>
                  <a:pt x="136188" y="86714"/>
                </a:lnTo>
                <a:close/>
                <a:moveTo>
                  <a:pt x="67915" y="86704"/>
                </a:moveTo>
                <a:cubicBezTo>
                  <a:pt x="67654" y="87193"/>
                  <a:pt x="67393" y="87682"/>
                  <a:pt x="67132" y="88171"/>
                </a:cubicBezTo>
                <a:lnTo>
                  <a:pt x="67849" y="88530"/>
                </a:lnTo>
                <a:lnTo>
                  <a:pt x="67882" y="88530"/>
                </a:lnTo>
                <a:cubicBezTo>
                  <a:pt x="68110" y="88074"/>
                  <a:pt x="68371" y="87584"/>
                  <a:pt x="68632" y="87128"/>
                </a:cubicBezTo>
                <a:lnTo>
                  <a:pt x="67915" y="86704"/>
                </a:lnTo>
                <a:close/>
                <a:moveTo>
                  <a:pt x="78157" y="86573"/>
                </a:moveTo>
                <a:lnTo>
                  <a:pt x="77864" y="86899"/>
                </a:lnTo>
                <a:lnTo>
                  <a:pt x="80049" y="88759"/>
                </a:lnTo>
                <a:lnTo>
                  <a:pt x="80277" y="88465"/>
                </a:lnTo>
                <a:lnTo>
                  <a:pt x="78157" y="86573"/>
                </a:lnTo>
                <a:close/>
                <a:moveTo>
                  <a:pt x="59205" y="87095"/>
                </a:moveTo>
                <a:lnTo>
                  <a:pt x="61325" y="88041"/>
                </a:lnTo>
                <a:cubicBezTo>
                  <a:pt x="61195" y="88335"/>
                  <a:pt x="61097" y="88596"/>
                  <a:pt x="60967" y="88889"/>
                </a:cubicBezTo>
                <a:lnTo>
                  <a:pt x="58814" y="88041"/>
                </a:lnTo>
                <a:cubicBezTo>
                  <a:pt x="58944" y="87715"/>
                  <a:pt x="59075" y="87421"/>
                  <a:pt x="59205" y="87095"/>
                </a:cubicBezTo>
                <a:close/>
                <a:moveTo>
                  <a:pt x="117660" y="86867"/>
                </a:moveTo>
                <a:lnTo>
                  <a:pt x="115507" y="88693"/>
                </a:lnTo>
                <a:lnTo>
                  <a:pt x="115735" y="88987"/>
                </a:lnTo>
                <a:lnTo>
                  <a:pt x="117953" y="87193"/>
                </a:lnTo>
                <a:lnTo>
                  <a:pt x="117660" y="86867"/>
                </a:lnTo>
                <a:close/>
                <a:moveTo>
                  <a:pt x="204494" y="85399"/>
                </a:moveTo>
                <a:lnTo>
                  <a:pt x="206582" y="89052"/>
                </a:lnTo>
                <a:lnTo>
                  <a:pt x="208898" y="85529"/>
                </a:lnTo>
                <a:lnTo>
                  <a:pt x="204494" y="85399"/>
                </a:lnTo>
                <a:close/>
                <a:moveTo>
                  <a:pt x="58977" y="86573"/>
                </a:moveTo>
                <a:lnTo>
                  <a:pt x="58911" y="86736"/>
                </a:lnTo>
                <a:cubicBezTo>
                  <a:pt x="58716" y="87193"/>
                  <a:pt x="58520" y="87617"/>
                  <a:pt x="58357" y="88074"/>
                </a:cubicBezTo>
                <a:lnTo>
                  <a:pt x="58259" y="88269"/>
                </a:lnTo>
                <a:lnTo>
                  <a:pt x="61195" y="89444"/>
                </a:lnTo>
                <a:lnTo>
                  <a:pt x="61260" y="89248"/>
                </a:lnTo>
                <a:cubicBezTo>
                  <a:pt x="61423" y="88824"/>
                  <a:pt x="61619" y="88432"/>
                  <a:pt x="61782" y="88008"/>
                </a:cubicBezTo>
                <a:lnTo>
                  <a:pt x="61880" y="87813"/>
                </a:lnTo>
                <a:lnTo>
                  <a:pt x="58977" y="86573"/>
                </a:lnTo>
                <a:close/>
                <a:moveTo>
                  <a:pt x="76787" y="88269"/>
                </a:moveTo>
                <a:lnTo>
                  <a:pt x="76526" y="88596"/>
                </a:lnTo>
                <a:lnTo>
                  <a:pt x="78874" y="90258"/>
                </a:lnTo>
                <a:lnTo>
                  <a:pt x="78874" y="90258"/>
                </a:lnTo>
                <a:cubicBezTo>
                  <a:pt x="78954" y="90165"/>
                  <a:pt x="79013" y="90053"/>
                  <a:pt x="79071" y="89966"/>
                </a:cubicBezTo>
                <a:lnTo>
                  <a:pt x="76787" y="88269"/>
                </a:lnTo>
                <a:close/>
                <a:moveTo>
                  <a:pt x="78874" y="90258"/>
                </a:moveTo>
                <a:lnTo>
                  <a:pt x="78874" y="90258"/>
                </a:lnTo>
                <a:cubicBezTo>
                  <a:pt x="78863" y="90270"/>
                  <a:pt x="78853" y="90281"/>
                  <a:pt x="78842" y="90292"/>
                </a:cubicBezTo>
                <a:lnTo>
                  <a:pt x="78875" y="90259"/>
                </a:lnTo>
                <a:lnTo>
                  <a:pt x="78874" y="90258"/>
                </a:lnTo>
                <a:close/>
                <a:moveTo>
                  <a:pt x="118997" y="88563"/>
                </a:moveTo>
                <a:lnTo>
                  <a:pt x="116681" y="90227"/>
                </a:lnTo>
                <a:lnTo>
                  <a:pt x="116910" y="90520"/>
                </a:lnTo>
                <a:lnTo>
                  <a:pt x="119258" y="88922"/>
                </a:lnTo>
                <a:lnTo>
                  <a:pt x="118997" y="88563"/>
                </a:lnTo>
                <a:close/>
                <a:moveTo>
                  <a:pt x="10667" y="87519"/>
                </a:moveTo>
                <a:lnTo>
                  <a:pt x="15951" y="88498"/>
                </a:lnTo>
                <a:cubicBezTo>
                  <a:pt x="15821" y="89281"/>
                  <a:pt x="15690" y="90096"/>
                  <a:pt x="15560" y="90879"/>
                </a:cubicBezTo>
                <a:lnTo>
                  <a:pt x="10243" y="90096"/>
                </a:lnTo>
                <a:lnTo>
                  <a:pt x="10210" y="90129"/>
                </a:lnTo>
                <a:cubicBezTo>
                  <a:pt x="10340" y="89248"/>
                  <a:pt x="10471" y="88400"/>
                  <a:pt x="10667" y="87519"/>
                </a:cubicBezTo>
                <a:close/>
                <a:moveTo>
                  <a:pt x="108592" y="60771"/>
                </a:moveTo>
                <a:cubicBezTo>
                  <a:pt x="116388" y="62728"/>
                  <a:pt x="123466" y="66740"/>
                  <a:pt x="129142" y="72449"/>
                </a:cubicBezTo>
                <a:cubicBezTo>
                  <a:pt x="132893" y="76200"/>
                  <a:pt x="135927" y="80571"/>
                  <a:pt x="138145" y="85399"/>
                </a:cubicBezTo>
                <a:lnTo>
                  <a:pt x="136408" y="86183"/>
                </a:lnTo>
                <a:lnTo>
                  <a:pt x="136408" y="86183"/>
                </a:lnTo>
                <a:cubicBezTo>
                  <a:pt x="136378" y="86116"/>
                  <a:pt x="136348" y="86051"/>
                  <a:pt x="136318" y="85986"/>
                </a:cubicBezTo>
                <a:lnTo>
                  <a:pt x="136221" y="85790"/>
                </a:lnTo>
                <a:lnTo>
                  <a:pt x="133383" y="87128"/>
                </a:lnTo>
                <a:lnTo>
                  <a:pt x="133448" y="87291"/>
                </a:lnTo>
                <a:cubicBezTo>
                  <a:pt x="133477" y="87354"/>
                  <a:pt x="133506" y="87417"/>
                  <a:pt x="133534" y="87480"/>
                </a:cubicBezTo>
                <a:lnTo>
                  <a:pt x="133534" y="87480"/>
                </a:lnTo>
                <a:lnTo>
                  <a:pt x="129050" y="89503"/>
                </a:lnTo>
                <a:lnTo>
                  <a:pt x="129050" y="89503"/>
                </a:lnTo>
                <a:cubicBezTo>
                  <a:pt x="128841" y="89032"/>
                  <a:pt x="128630" y="88585"/>
                  <a:pt x="128392" y="88139"/>
                </a:cubicBezTo>
                <a:lnTo>
                  <a:pt x="127674" y="88498"/>
                </a:lnTo>
                <a:cubicBezTo>
                  <a:pt x="127883" y="88945"/>
                  <a:pt x="128118" y="89391"/>
                  <a:pt x="128307" y="89838"/>
                </a:cubicBezTo>
                <a:lnTo>
                  <a:pt x="128307" y="89838"/>
                </a:lnTo>
                <a:lnTo>
                  <a:pt x="123841" y="91854"/>
                </a:lnTo>
                <a:lnTo>
                  <a:pt x="123841" y="91854"/>
                </a:lnTo>
                <a:cubicBezTo>
                  <a:pt x="122463" y="88829"/>
                  <a:pt x="120533" y="85996"/>
                  <a:pt x="118051" y="83507"/>
                </a:cubicBezTo>
                <a:cubicBezTo>
                  <a:pt x="114265" y="79732"/>
                  <a:pt x="109684" y="77234"/>
                  <a:pt x="104845" y="76014"/>
                </a:cubicBezTo>
                <a:lnTo>
                  <a:pt x="104845" y="76014"/>
                </a:lnTo>
                <a:lnTo>
                  <a:pt x="108592" y="60771"/>
                </a:lnTo>
                <a:close/>
                <a:moveTo>
                  <a:pt x="75580" y="90031"/>
                </a:moveTo>
                <a:cubicBezTo>
                  <a:pt x="75515" y="90161"/>
                  <a:pt x="75450" y="90292"/>
                  <a:pt x="75352" y="90422"/>
                </a:cubicBezTo>
                <a:lnTo>
                  <a:pt x="77798" y="91858"/>
                </a:lnTo>
                <a:lnTo>
                  <a:pt x="77798" y="91890"/>
                </a:lnTo>
                <a:cubicBezTo>
                  <a:pt x="77896" y="91792"/>
                  <a:pt x="77929" y="91662"/>
                  <a:pt x="78027" y="91531"/>
                </a:cubicBezTo>
                <a:lnTo>
                  <a:pt x="75580" y="90031"/>
                </a:lnTo>
                <a:close/>
                <a:moveTo>
                  <a:pt x="137591" y="90292"/>
                </a:moveTo>
                <a:cubicBezTo>
                  <a:pt x="137688" y="90618"/>
                  <a:pt x="137819" y="90944"/>
                  <a:pt x="137917" y="91270"/>
                </a:cubicBezTo>
                <a:lnTo>
                  <a:pt x="135666" y="91955"/>
                </a:lnTo>
                <a:cubicBezTo>
                  <a:pt x="135568" y="91662"/>
                  <a:pt x="135503" y="91368"/>
                  <a:pt x="135372" y="91075"/>
                </a:cubicBezTo>
                <a:lnTo>
                  <a:pt x="137591" y="90292"/>
                </a:lnTo>
                <a:close/>
                <a:moveTo>
                  <a:pt x="120204" y="90357"/>
                </a:moveTo>
                <a:lnTo>
                  <a:pt x="117758" y="91825"/>
                </a:lnTo>
                <a:cubicBezTo>
                  <a:pt x="117823" y="91923"/>
                  <a:pt x="117888" y="92053"/>
                  <a:pt x="117921" y="92151"/>
                </a:cubicBezTo>
                <a:lnTo>
                  <a:pt x="120400" y="90716"/>
                </a:lnTo>
                <a:lnTo>
                  <a:pt x="120204" y="90357"/>
                </a:lnTo>
                <a:close/>
                <a:moveTo>
                  <a:pt x="137852" y="89770"/>
                </a:moveTo>
                <a:lnTo>
                  <a:pt x="134883" y="90814"/>
                </a:lnTo>
                <a:lnTo>
                  <a:pt x="134948" y="91009"/>
                </a:lnTo>
                <a:cubicBezTo>
                  <a:pt x="135079" y="91401"/>
                  <a:pt x="135209" y="91858"/>
                  <a:pt x="135340" y="92249"/>
                </a:cubicBezTo>
                <a:lnTo>
                  <a:pt x="135405" y="92445"/>
                </a:lnTo>
                <a:lnTo>
                  <a:pt x="138406" y="91531"/>
                </a:lnTo>
                <a:lnTo>
                  <a:pt x="138341" y="91336"/>
                </a:lnTo>
                <a:cubicBezTo>
                  <a:pt x="138210" y="90879"/>
                  <a:pt x="138080" y="90422"/>
                  <a:pt x="137917" y="89966"/>
                </a:cubicBezTo>
                <a:lnTo>
                  <a:pt x="137852" y="89770"/>
                </a:lnTo>
                <a:close/>
                <a:moveTo>
                  <a:pt x="14124" y="52094"/>
                </a:moveTo>
                <a:lnTo>
                  <a:pt x="28453" y="60986"/>
                </a:lnTo>
                <a:lnTo>
                  <a:pt x="28453" y="60986"/>
                </a:lnTo>
                <a:cubicBezTo>
                  <a:pt x="26584" y="64014"/>
                  <a:pt x="24913" y="67167"/>
                  <a:pt x="23454" y="70426"/>
                </a:cubicBezTo>
                <a:lnTo>
                  <a:pt x="23356" y="70622"/>
                </a:lnTo>
                <a:lnTo>
                  <a:pt x="31491" y="74267"/>
                </a:lnTo>
                <a:lnTo>
                  <a:pt x="31491" y="74267"/>
                </a:lnTo>
                <a:cubicBezTo>
                  <a:pt x="28883" y="80113"/>
                  <a:pt x="27071" y="86299"/>
                  <a:pt x="26096" y="92673"/>
                </a:cubicBezTo>
                <a:lnTo>
                  <a:pt x="15981" y="91147"/>
                </a:lnTo>
                <a:lnTo>
                  <a:pt x="15981" y="91147"/>
                </a:lnTo>
                <a:lnTo>
                  <a:pt x="15984" y="91140"/>
                </a:lnTo>
                <a:cubicBezTo>
                  <a:pt x="16114" y="90227"/>
                  <a:pt x="16245" y="89313"/>
                  <a:pt x="16408" y="88367"/>
                </a:cubicBezTo>
                <a:lnTo>
                  <a:pt x="16473" y="88171"/>
                </a:lnTo>
                <a:lnTo>
                  <a:pt x="10340" y="87062"/>
                </a:lnTo>
                <a:lnTo>
                  <a:pt x="10308" y="87258"/>
                </a:lnTo>
                <a:cubicBezTo>
                  <a:pt x="10113" y="88234"/>
                  <a:pt x="9950" y="89241"/>
                  <a:pt x="9820" y="90217"/>
                </a:cubicBezTo>
                <a:lnTo>
                  <a:pt x="9820" y="90217"/>
                </a:lnTo>
                <a:lnTo>
                  <a:pt x="587" y="88824"/>
                </a:lnTo>
                <a:cubicBezTo>
                  <a:pt x="2577" y="75776"/>
                  <a:pt x="7176" y="63283"/>
                  <a:pt x="14124" y="52094"/>
                </a:cubicBezTo>
                <a:close/>
                <a:moveTo>
                  <a:pt x="57705" y="91075"/>
                </a:moveTo>
                <a:lnTo>
                  <a:pt x="59923" y="91792"/>
                </a:lnTo>
                <a:cubicBezTo>
                  <a:pt x="59825" y="92086"/>
                  <a:pt x="59760" y="92379"/>
                  <a:pt x="59662" y="92673"/>
                </a:cubicBezTo>
                <a:lnTo>
                  <a:pt x="57411" y="92053"/>
                </a:lnTo>
                <a:cubicBezTo>
                  <a:pt x="57509" y="91727"/>
                  <a:pt x="57607" y="91401"/>
                  <a:pt x="57705" y="91075"/>
                </a:cubicBezTo>
                <a:close/>
                <a:moveTo>
                  <a:pt x="186357" y="89574"/>
                </a:moveTo>
                <a:cubicBezTo>
                  <a:pt x="186488" y="90455"/>
                  <a:pt x="186618" y="91303"/>
                  <a:pt x="186716" y="92151"/>
                </a:cubicBezTo>
                <a:lnTo>
                  <a:pt x="181366" y="92836"/>
                </a:lnTo>
                <a:cubicBezTo>
                  <a:pt x="181269" y="92021"/>
                  <a:pt x="181171" y="91205"/>
                  <a:pt x="181040" y="90422"/>
                </a:cubicBezTo>
                <a:lnTo>
                  <a:pt x="186357" y="89574"/>
                </a:lnTo>
                <a:close/>
                <a:moveTo>
                  <a:pt x="170602" y="91107"/>
                </a:moveTo>
                <a:lnTo>
                  <a:pt x="169786" y="91238"/>
                </a:lnTo>
                <a:cubicBezTo>
                  <a:pt x="169884" y="91792"/>
                  <a:pt x="169982" y="92314"/>
                  <a:pt x="170047" y="92869"/>
                </a:cubicBezTo>
                <a:lnTo>
                  <a:pt x="170863" y="92738"/>
                </a:lnTo>
                <a:cubicBezTo>
                  <a:pt x="170798" y="92184"/>
                  <a:pt x="170700" y="91662"/>
                  <a:pt x="170602" y="91107"/>
                </a:cubicBezTo>
                <a:close/>
                <a:moveTo>
                  <a:pt x="42765" y="43711"/>
                </a:moveTo>
                <a:lnTo>
                  <a:pt x="42602" y="43841"/>
                </a:lnTo>
                <a:cubicBezTo>
                  <a:pt x="41786" y="44591"/>
                  <a:pt x="40971" y="45374"/>
                  <a:pt x="40188" y="46157"/>
                </a:cubicBezTo>
                <a:cubicBezTo>
                  <a:pt x="35800" y="50545"/>
                  <a:pt x="31935" y="55406"/>
                  <a:pt x="28666" y="60643"/>
                </a:cubicBezTo>
                <a:lnTo>
                  <a:pt x="28666" y="60643"/>
                </a:lnTo>
                <a:lnTo>
                  <a:pt x="27305" y="59799"/>
                </a:lnTo>
                <a:lnTo>
                  <a:pt x="27305" y="59799"/>
                </a:lnTo>
                <a:lnTo>
                  <a:pt x="27368" y="59694"/>
                </a:lnTo>
                <a:cubicBezTo>
                  <a:pt x="27857" y="58879"/>
                  <a:pt x="28379" y="58096"/>
                  <a:pt x="28869" y="57313"/>
                </a:cubicBezTo>
                <a:lnTo>
                  <a:pt x="28999" y="57150"/>
                </a:lnTo>
                <a:lnTo>
                  <a:pt x="23813" y="53725"/>
                </a:lnTo>
                <a:lnTo>
                  <a:pt x="23715" y="53888"/>
                </a:lnTo>
                <a:cubicBezTo>
                  <a:pt x="23160" y="54704"/>
                  <a:pt x="22606" y="55584"/>
                  <a:pt x="22084" y="56432"/>
                </a:cubicBezTo>
                <a:lnTo>
                  <a:pt x="22028" y="56525"/>
                </a:lnTo>
                <a:lnTo>
                  <a:pt x="22028" y="56525"/>
                </a:lnTo>
                <a:lnTo>
                  <a:pt x="13994" y="51539"/>
                </a:lnTo>
                <a:lnTo>
                  <a:pt x="13896" y="51702"/>
                </a:lnTo>
                <a:cubicBezTo>
                  <a:pt x="6818" y="63054"/>
                  <a:pt x="2153" y="75743"/>
                  <a:pt x="163" y="88954"/>
                </a:cubicBezTo>
                <a:lnTo>
                  <a:pt x="130" y="89150"/>
                </a:lnTo>
                <a:lnTo>
                  <a:pt x="26226" y="93097"/>
                </a:lnTo>
                <a:lnTo>
                  <a:pt x="26422" y="93130"/>
                </a:lnTo>
                <a:lnTo>
                  <a:pt x="26455" y="92934"/>
                </a:lnTo>
                <a:cubicBezTo>
                  <a:pt x="27406" y="86537"/>
                  <a:pt x="29230" y="80311"/>
                  <a:pt x="31852" y="74429"/>
                </a:cubicBezTo>
                <a:lnTo>
                  <a:pt x="31852" y="74429"/>
                </a:lnTo>
                <a:lnTo>
                  <a:pt x="38297" y="77317"/>
                </a:lnTo>
                <a:lnTo>
                  <a:pt x="38297" y="77317"/>
                </a:lnTo>
                <a:cubicBezTo>
                  <a:pt x="38351" y="77196"/>
                  <a:pt x="38405" y="77076"/>
                  <a:pt x="38459" y="76956"/>
                </a:cubicBezTo>
                <a:lnTo>
                  <a:pt x="38459" y="76956"/>
                </a:lnTo>
                <a:lnTo>
                  <a:pt x="32013" y="74069"/>
                </a:lnTo>
                <a:lnTo>
                  <a:pt x="32013" y="74069"/>
                </a:lnTo>
                <a:cubicBezTo>
                  <a:pt x="33311" y="71200"/>
                  <a:pt x="34799" y="68413"/>
                  <a:pt x="36469" y="65729"/>
                </a:cubicBezTo>
                <a:lnTo>
                  <a:pt x="36599" y="65566"/>
                </a:lnTo>
                <a:lnTo>
                  <a:pt x="29016" y="60861"/>
                </a:lnTo>
                <a:lnTo>
                  <a:pt x="29016" y="60861"/>
                </a:lnTo>
                <a:cubicBezTo>
                  <a:pt x="32273" y="55647"/>
                  <a:pt x="36125" y="50819"/>
                  <a:pt x="40481" y="46483"/>
                </a:cubicBezTo>
                <a:cubicBezTo>
                  <a:pt x="41232" y="45733"/>
                  <a:pt x="41982" y="45015"/>
                  <a:pt x="42732" y="44298"/>
                </a:cubicBezTo>
                <a:lnTo>
                  <a:pt x="53563" y="56037"/>
                </a:lnTo>
                <a:lnTo>
                  <a:pt x="53563" y="56037"/>
                </a:lnTo>
                <a:cubicBezTo>
                  <a:pt x="53663" y="55944"/>
                  <a:pt x="53765" y="55852"/>
                  <a:pt x="53866" y="55759"/>
                </a:cubicBezTo>
                <a:lnTo>
                  <a:pt x="53866" y="55759"/>
                </a:lnTo>
                <a:lnTo>
                  <a:pt x="54416" y="56356"/>
                </a:lnTo>
                <a:lnTo>
                  <a:pt x="54416" y="56356"/>
                </a:lnTo>
                <a:cubicBezTo>
                  <a:pt x="55528" y="55344"/>
                  <a:pt x="56679" y="54369"/>
                  <a:pt x="57868" y="53431"/>
                </a:cubicBezTo>
                <a:cubicBezTo>
                  <a:pt x="59978" y="51745"/>
                  <a:pt x="62182" y="50204"/>
                  <a:pt x="64465" y="48812"/>
                </a:cubicBezTo>
                <a:lnTo>
                  <a:pt x="64465" y="48812"/>
                </a:lnTo>
                <a:lnTo>
                  <a:pt x="64051" y="48126"/>
                </a:lnTo>
                <a:lnTo>
                  <a:pt x="64051" y="48126"/>
                </a:lnTo>
                <a:cubicBezTo>
                  <a:pt x="61732" y="49538"/>
                  <a:pt x="59492" y="51101"/>
                  <a:pt x="57346" y="52812"/>
                </a:cubicBezTo>
                <a:cubicBezTo>
                  <a:pt x="56147" y="53756"/>
                  <a:pt x="54987" y="54740"/>
                  <a:pt x="53866" y="55759"/>
                </a:cubicBezTo>
                <a:lnTo>
                  <a:pt x="53866" y="55759"/>
                </a:lnTo>
                <a:lnTo>
                  <a:pt x="42765" y="43711"/>
                </a:lnTo>
                <a:close/>
                <a:moveTo>
                  <a:pt x="57444" y="90585"/>
                </a:moveTo>
                <a:lnTo>
                  <a:pt x="57378" y="90748"/>
                </a:lnTo>
                <a:cubicBezTo>
                  <a:pt x="57248" y="91205"/>
                  <a:pt x="57117" y="91662"/>
                  <a:pt x="56954" y="92118"/>
                </a:cubicBezTo>
                <a:lnTo>
                  <a:pt x="56922" y="92314"/>
                </a:lnTo>
                <a:lnTo>
                  <a:pt x="59955" y="93195"/>
                </a:lnTo>
                <a:lnTo>
                  <a:pt x="59988" y="92999"/>
                </a:lnTo>
                <a:cubicBezTo>
                  <a:pt x="60118" y="92575"/>
                  <a:pt x="60249" y="92151"/>
                  <a:pt x="60379" y="91727"/>
                </a:cubicBezTo>
                <a:lnTo>
                  <a:pt x="60445" y="91531"/>
                </a:lnTo>
                <a:lnTo>
                  <a:pt x="57444" y="90585"/>
                </a:lnTo>
                <a:close/>
                <a:moveTo>
                  <a:pt x="186683" y="89117"/>
                </a:moveTo>
                <a:lnTo>
                  <a:pt x="180584" y="90096"/>
                </a:lnTo>
                <a:lnTo>
                  <a:pt x="180616" y="90292"/>
                </a:lnTo>
                <a:cubicBezTo>
                  <a:pt x="180779" y="91205"/>
                  <a:pt x="180910" y="92118"/>
                  <a:pt x="181008" y="93064"/>
                </a:cubicBezTo>
                <a:lnTo>
                  <a:pt x="181040" y="93293"/>
                </a:lnTo>
                <a:lnTo>
                  <a:pt x="187173" y="92510"/>
                </a:lnTo>
                <a:lnTo>
                  <a:pt x="187140" y="92314"/>
                </a:lnTo>
                <a:cubicBezTo>
                  <a:pt x="187010" y="91336"/>
                  <a:pt x="186879" y="90324"/>
                  <a:pt x="186716" y="89313"/>
                </a:cubicBezTo>
                <a:lnTo>
                  <a:pt x="186683" y="89117"/>
                </a:lnTo>
                <a:close/>
                <a:moveTo>
                  <a:pt x="65631" y="91597"/>
                </a:moveTo>
                <a:cubicBezTo>
                  <a:pt x="65435" y="92086"/>
                  <a:pt x="65240" y="92640"/>
                  <a:pt x="65077" y="93162"/>
                </a:cubicBezTo>
                <a:lnTo>
                  <a:pt x="65860" y="93391"/>
                </a:lnTo>
                <a:cubicBezTo>
                  <a:pt x="66023" y="92901"/>
                  <a:pt x="66218" y="92379"/>
                  <a:pt x="66381" y="91890"/>
                </a:cubicBezTo>
                <a:lnTo>
                  <a:pt x="65631" y="91597"/>
                </a:lnTo>
                <a:close/>
                <a:moveTo>
                  <a:pt x="74536" y="91923"/>
                </a:moveTo>
                <a:cubicBezTo>
                  <a:pt x="74471" y="92053"/>
                  <a:pt x="74406" y="92184"/>
                  <a:pt x="74341" y="92314"/>
                </a:cubicBezTo>
                <a:lnTo>
                  <a:pt x="76885" y="93554"/>
                </a:lnTo>
                <a:lnTo>
                  <a:pt x="77081" y="93228"/>
                </a:lnTo>
                <a:lnTo>
                  <a:pt x="74536" y="91923"/>
                </a:lnTo>
                <a:close/>
                <a:moveTo>
                  <a:pt x="97774" y="90810"/>
                </a:moveTo>
                <a:cubicBezTo>
                  <a:pt x="97879" y="90810"/>
                  <a:pt x="97983" y="90811"/>
                  <a:pt x="98088" y="90814"/>
                </a:cubicBezTo>
                <a:lnTo>
                  <a:pt x="97990" y="93260"/>
                </a:lnTo>
                <a:cubicBezTo>
                  <a:pt x="97890" y="93257"/>
                  <a:pt x="97791" y="93255"/>
                  <a:pt x="97691" y="93255"/>
                </a:cubicBezTo>
                <a:cubicBezTo>
                  <a:pt x="96818" y="93255"/>
                  <a:pt x="95969" y="93381"/>
                  <a:pt x="95120" y="93586"/>
                </a:cubicBezTo>
                <a:lnTo>
                  <a:pt x="94467" y="91238"/>
                </a:lnTo>
                <a:lnTo>
                  <a:pt x="94500" y="91238"/>
                </a:lnTo>
                <a:cubicBezTo>
                  <a:pt x="95545" y="90969"/>
                  <a:pt x="96645" y="90810"/>
                  <a:pt x="97774" y="90810"/>
                </a:cubicBezTo>
                <a:close/>
                <a:moveTo>
                  <a:pt x="121215" y="92249"/>
                </a:moveTo>
                <a:lnTo>
                  <a:pt x="118671" y="93521"/>
                </a:lnTo>
                <a:cubicBezTo>
                  <a:pt x="118704" y="93619"/>
                  <a:pt x="118769" y="93749"/>
                  <a:pt x="118834" y="93847"/>
                </a:cubicBezTo>
                <a:lnTo>
                  <a:pt x="121411" y="92673"/>
                </a:lnTo>
                <a:cubicBezTo>
                  <a:pt x="121346" y="92510"/>
                  <a:pt x="121281" y="92379"/>
                  <a:pt x="121215" y="92249"/>
                </a:cubicBezTo>
                <a:close/>
                <a:moveTo>
                  <a:pt x="97678" y="90408"/>
                </a:moveTo>
                <a:cubicBezTo>
                  <a:pt x="96486" y="90408"/>
                  <a:pt x="95318" y="90572"/>
                  <a:pt x="94174" y="90879"/>
                </a:cubicBezTo>
                <a:lnTo>
                  <a:pt x="93978" y="90944"/>
                </a:lnTo>
                <a:lnTo>
                  <a:pt x="94859" y="94076"/>
                </a:lnTo>
                <a:lnTo>
                  <a:pt x="95054" y="94043"/>
                </a:lnTo>
                <a:cubicBezTo>
                  <a:pt x="95895" y="93799"/>
                  <a:pt x="96757" y="93668"/>
                  <a:pt x="97624" y="93668"/>
                </a:cubicBezTo>
                <a:cubicBezTo>
                  <a:pt x="97800" y="93668"/>
                  <a:pt x="97977" y="93673"/>
                  <a:pt x="98153" y="93684"/>
                </a:cubicBezTo>
                <a:lnTo>
                  <a:pt x="98382" y="93684"/>
                </a:lnTo>
                <a:lnTo>
                  <a:pt x="98512" y="90422"/>
                </a:lnTo>
                <a:lnTo>
                  <a:pt x="98284" y="90422"/>
                </a:lnTo>
                <a:cubicBezTo>
                  <a:pt x="98081" y="90413"/>
                  <a:pt x="97879" y="90408"/>
                  <a:pt x="97678" y="90408"/>
                </a:cubicBezTo>
                <a:close/>
                <a:moveTo>
                  <a:pt x="101154" y="91238"/>
                </a:moveTo>
                <a:cubicBezTo>
                  <a:pt x="102329" y="91564"/>
                  <a:pt x="103438" y="92053"/>
                  <a:pt x="104481" y="92673"/>
                </a:cubicBezTo>
                <a:lnTo>
                  <a:pt x="103177" y="94761"/>
                </a:lnTo>
                <a:cubicBezTo>
                  <a:pt x="102361" y="94239"/>
                  <a:pt x="101480" y="93880"/>
                  <a:pt x="100567" y="93619"/>
                </a:cubicBezTo>
                <a:lnTo>
                  <a:pt x="101154" y="91238"/>
                </a:lnTo>
                <a:close/>
                <a:moveTo>
                  <a:pt x="130479" y="93130"/>
                </a:moveTo>
                <a:lnTo>
                  <a:pt x="129697" y="93358"/>
                </a:lnTo>
                <a:cubicBezTo>
                  <a:pt x="129860" y="93880"/>
                  <a:pt x="130023" y="94402"/>
                  <a:pt x="130153" y="94924"/>
                </a:cubicBezTo>
                <a:lnTo>
                  <a:pt x="130936" y="94695"/>
                </a:lnTo>
                <a:cubicBezTo>
                  <a:pt x="130806" y="94174"/>
                  <a:pt x="130643" y="93652"/>
                  <a:pt x="130479" y="93130"/>
                </a:cubicBezTo>
                <a:close/>
                <a:moveTo>
                  <a:pt x="38297" y="77317"/>
                </a:moveTo>
                <a:cubicBezTo>
                  <a:pt x="35822" y="82889"/>
                  <a:pt x="34129" y="88828"/>
                  <a:pt x="33308" y="94973"/>
                </a:cubicBezTo>
                <a:lnTo>
                  <a:pt x="33308" y="94973"/>
                </a:lnTo>
                <a:lnTo>
                  <a:pt x="34124" y="95081"/>
                </a:lnTo>
                <a:lnTo>
                  <a:pt x="34124" y="95081"/>
                </a:lnTo>
                <a:cubicBezTo>
                  <a:pt x="34942" y="89014"/>
                  <a:pt x="36613" y="83153"/>
                  <a:pt x="39052" y="77655"/>
                </a:cubicBezTo>
                <a:lnTo>
                  <a:pt x="39052" y="77655"/>
                </a:lnTo>
                <a:lnTo>
                  <a:pt x="38297" y="77317"/>
                </a:lnTo>
                <a:close/>
                <a:moveTo>
                  <a:pt x="100861" y="90748"/>
                </a:moveTo>
                <a:lnTo>
                  <a:pt x="100045" y="93913"/>
                </a:lnTo>
                <a:lnTo>
                  <a:pt x="100273" y="93978"/>
                </a:lnTo>
                <a:cubicBezTo>
                  <a:pt x="101285" y="94239"/>
                  <a:pt x="102263" y="94630"/>
                  <a:pt x="103144" y="95185"/>
                </a:cubicBezTo>
                <a:lnTo>
                  <a:pt x="103307" y="95315"/>
                </a:lnTo>
                <a:lnTo>
                  <a:pt x="105069" y="92543"/>
                </a:lnTo>
                <a:lnTo>
                  <a:pt x="104873" y="92445"/>
                </a:lnTo>
                <a:cubicBezTo>
                  <a:pt x="103699" y="91694"/>
                  <a:pt x="102394" y="91140"/>
                  <a:pt x="101056" y="90814"/>
                </a:cubicBezTo>
                <a:lnTo>
                  <a:pt x="100861" y="90748"/>
                </a:lnTo>
                <a:close/>
                <a:moveTo>
                  <a:pt x="73623" y="93880"/>
                </a:moveTo>
                <a:cubicBezTo>
                  <a:pt x="73590" y="94010"/>
                  <a:pt x="73525" y="94141"/>
                  <a:pt x="73460" y="94271"/>
                </a:cubicBezTo>
                <a:lnTo>
                  <a:pt x="76135" y="95315"/>
                </a:lnTo>
                <a:lnTo>
                  <a:pt x="76135" y="95348"/>
                </a:lnTo>
                <a:cubicBezTo>
                  <a:pt x="76167" y="95217"/>
                  <a:pt x="76233" y="95087"/>
                  <a:pt x="76265" y="94956"/>
                </a:cubicBezTo>
                <a:lnTo>
                  <a:pt x="73623" y="93880"/>
                </a:lnTo>
                <a:close/>
                <a:moveTo>
                  <a:pt x="122096" y="94239"/>
                </a:moveTo>
                <a:lnTo>
                  <a:pt x="119421" y="95283"/>
                </a:lnTo>
                <a:cubicBezTo>
                  <a:pt x="119487" y="95380"/>
                  <a:pt x="119519" y="95511"/>
                  <a:pt x="119584" y="95641"/>
                </a:cubicBezTo>
                <a:lnTo>
                  <a:pt x="122259" y="94630"/>
                </a:lnTo>
                <a:cubicBezTo>
                  <a:pt x="122194" y="94500"/>
                  <a:pt x="122129" y="94369"/>
                  <a:pt x="122096" y="94239"/>
                </a:cubicBezTo>
                <a:close/>
                <a:moveTo>
                  <a:pt x="138765" y="94402"/>
                </a:moveTo>
                <a:cubicBezTo>
                  <a:pt x="138830" y="94761"/>
                  <a:pt x="138895" y="95087"/>
                  <a:pt x="138961" y="95413"/>
                </a:cubicBezTo>
                <a:lnTo>
                  <a:pt x="136677" y="95870"/>
                </a:lnTo>
                <a:cubicBezTo>
                  <a:pt x="136612" y="95544"/>
                  <a:pt x="136547" y="95250"/>
                  <a:pt x="136482" y="94956"/>
                </a:cubicBezTo>
                <a:lnTo>
                  <a:pt x="138765" y="94402"/>
                </a:lnTo>
                <a:close/>
                <a:moveTo>
                  <a:pt x="104747" y="76417"/>
                </a:moveTo>
                <a:cubicBezTo>
                  <a:pt x="109629" y="77655"/>
                  <a:pt x="114144" y="80186"/>
                  <a:pt x="117758" y="83800"/>
                </a:cubicBezTo>
                <a:cubicBezTo>
                  <a:pt x="120203" y="86253"/>
                  <a:pt x="122105" y="89045"/>
                  <a:pt x="123462" y="92025"/>
                </a:cubicBezTo>
                <a:lnTo>
                  <a:pt x="123462" y="92025"/>
                </a:lnTo>
                <a:lnTo>
                  <a:pt x="114724" y="95968"/>
                </a:lnTo>
                <a:cubicBezTo>
                  <a:pt x="113811" y="93978"/>
                  <a:pt x="112539" y="92151"/>
                  <a:pt x="110973" y="90618"/>
                </a:cubicBezTo>
                <a:cubicBezTo>
                  <a:pt x="108624" y="88237"/>
                  <a:pt x="105688" y="86541"/>
                  <a:pt x="102459" y="85725"/>
                </a:cubicBezTo>
                <a:lnTo>
                  <a:pt x="104747" y="76417"/>
                </a:lnTo>
                <a:close/>
                <a:moveTo>
                  <a:pt x="91597" y="92379"/>
                </a:moveTo>
                <a:lnTo>
                  <a:pt x="92738" y="94532"/>
                </a:lnTo>
                <a:cubicBezTo>
                  <a:pt x="91890" y="95022"/>
                  <a:pt x="91107" y="95576"/>
                  <a:pt x="90422" y="96261"/>
                </a:cubicBezTo>
                <a:lnTo>
                  <a:pt x="88661" y="94565"/>
                </a:lnTo>
                <a:lnTo>
                  <a:pt x="88693" y="94565"/>
                </a:lnTo>
                <a:cubicBezTo>
                  <a:pt x="89542" y="93717"/>
                  <a:pt x="90520" y="92967"/>
                  <a:pt x="91597" y="92379"/>
                </a:cubicBezTo>
                <a:close/>
                <a:moveTo>
                  <a:pt x="139058" y="93913"/>
                </a:moveTo>
                <a:lnTo>
                  <a:pt x="135992" y="94630"/>
                </a:lnTo>
                <a:lnTo>
                  <a:pt x="136057" y="94826"/>
                </a:lnTo>
                <a:cubicBezTo>
                  <a:pt x="136155" y="95283"/>
                  <a:pt x="136253" y="95707"/>
                  <a:pt x="136318" y="96131"/>
                </a:cubicBezTo>
                <a:lnTo>
                  <a:pt x="136351" y="96326"/>
                </a:lnTo>
                <a:lnTo>
                  <a:pt x="139450" y="95739"/>
                </a:lnTo>
                <a:lnTo>
                  <a:pt x="139417" y="95511"/>
                </a:lnTo>
                <a:cubicBezTo>
                  <a:pt x="139319" y="95054"/>
                  <a:pt x="139222" y="94598"/>
                  <a:pt x="139124" y="94141"/>
                </a:cubicBezTo>
                <a:lnTo>
                  <a:pt x="139058" y="93913"/>
                </a:lnTo>
                <a:close/>
                <a:moveTo>
                  <a:pt x="171156" y="94761"/>
                </a:moveTo>
                <a:lnTo>
                  <a:pt x="170341" y="94859"/>
                </a:lnTo>
                <a:cubicBezTo>
                  <a:pt x="170406" y="95413"/>
                  <a:pt x="170439" y="95935"/>
                  <a:pt x="170504" y="96490"/>
                </a:cubicBezTo>
                <a:lnTo>
                  <a:pt x="171320" y="96392"/>
                </a:lnTo>
                <a:cubicBezTo>
                  <a:pt x="171254" y="95870"/>
                  <a:pt x="171222" y="95315"/>
                  <a:pt x="171156" y="94761"/>
                </a:cubicBezTo>
                <a:close/>
                <a:moveTo>
                  <a:pt x="98577" y="49550"/>
                </a:moveTo>
                <a:lnTo>
                  <a:pt x="98577" y="50920"/>
                </a:lnTo>
                <a:lnTo>
                  <a:pt x="98806" y="52616"/>
                </a:lnTo>
                <a:cubicBezTo>
                  <a:pt x="98371" y="52605"/>
                  <a:pt x="97937" y="52599"/>
                  <a:pt x="97504" y="52599"/>
                </a:cubicBezTo>
                <a:cubicBezTo>
                  <a:pt x="84040" y="52599"/>
                  <a:pt x="71099" y="57980"/>
                  <a:pt x="61586" y="67556"/>
                </a:cubicBezTo>
                <a:cubicBezTo>
                  <a:pt x="53725" y="75385"/>
                  <a:pt x="48636" y="85562"/>
                  <a:pt x="47136" y="96522"/>
                </a:cubicBezTo>
                <a:lnTo>
                  <a:pt x="45635" y="95315"/>
                </a:lnTo>
                <a:lnTo>
                  <a:pt x="44265" y="95120"/>
                </a:lnTo>
                <a:cubicBezTo>
                  <a:pt x="44461" y="94141"/>
                  <a:pt x="44624" y="93162"/>
                  <a:pt x="44820" y="92151"/>
                </a:cubicBezTo>
                <a:lnTo>
                  <a:pt x="46320" y="92477"/>
                </a:lnTo>
                <a:lnTo>
                  <a:pt x="46353" y="92282"/>
                </a:lnTo>
                <a:cubicBezTo>
                  <a:pt x="46549" y="91433"/>
                  <a:pt x="46777" y="90520"/>
                  <a:pt x="47038" y="89639"/>
                </a:cubicBezTo>
                <a:lnTo>
                  <a:pt x="47070" y="89444"/>
                </a:lnTo>
                <a:lnTo>
                  <a:pt x="45603" y="89020"/>
                </a:lnTo>
                <a:cubicBezTo>
                  <a:pt x="45864" y="88074"/>
                  <a:pt x="46157" y="87128"/>
                  <a:pt x="46483" y="86214"/>
                </a:cubicBezTo>
                <a:lnTo>
                  <a:pt x="47919" y="86704"/>
                </a:lnTo>
                <a:lnTo>
                  <a:pt x="47984" y="86508"/>
                </a:lnTo>
                <a:cubicBezTo>
                  <a:pt x="48277" y="85627"/>
                  <a:pt x="48604" y="84779"/>
                  <a:pt x="48930" y="83964"/>
                </a:cubicBezTo>
                <a:lnTo>
                  <a:pt x="49028" y="83768"/>
                </a:lnTo>
                <a:lnTo>
                  <a:pt x="47625" y="83181"/>
                </a:lnTo>
                <a:cubicBezTo>
                  <a:pt x="47984" y="82267"/>
                  <a:pt x="48408" y="81354"/>
                  <a:pt x="48799" y="80473"/>
                </a:cubicBezTo>
                <a:lnTo>
                  <a:pt x="50169" y="81126"/>
                </a:lnTo>
                <a:lnTo>
                  <a:pt x="50267" y="80963"/>
                </a:lnTo>
                <a:cubicBezTo>
                  <a:pt x="50659" y="80147"/>
                  <a:pt x="51083" y="79299"/>
                  <a:pt x="51507" y="78516"/>
                </a:cubicBezTo>
                <a:lnTo>
                  <a:pt x="51605" y="78320"/>
                </a:lnTo>
                <a:lnTo>
                  <a:pt x="50267" y="77603"/>
                </a:lnTo>
                <a:cubicBezTo>
                  <a:pt x="50757" y="76755"/>
                  <a:pt x="51246" y="75874"/>
                  <a:pt x="51768" y="75058"/>
                </a:cubicBezTo>
                <a:lnTo>
                  <a:pt x="53073" y="75874"/>
                </a:lnTo>
                <a:lnTo>
                  <a:pt x="53170" y="75678"/>
                </a:lnTo>
                <a:cubicBezTo>
                  <a:pt x="53627" y="74928"/>
                  <a:pt x="54149" y="74178"/>
                  <a:pt x="54671" y="73395"/>
                </a:cubicBezTo>
                <a:lnTo>
                  <a:pt x="54801" y="73232"/>
                </a:lnTo>
                <a:lnTo>
                  <a:pt x="53562" y="72383"/>
                </a:lnTo>
                <a:cubicBezTo>
                  <a:pt x="54149" y="71568"/>
                  <a:pt x="54736" y="70785"/>
                  <a:pt x="55356" y="70002"/>
                </a:cubicBezTo>
                <a:lnTo>
                  <a:pt x="56530" y="70948"/>
                </a:lnTo>
                <a:lnTo>
                  <a:pt x="56661" y="70785"/>
                </a:lnTo>
                <a:cubicBezTo>
                  <a:pt x="57248" y="70067"/>
                  <a:pt x="57835" y="69382"/>
                  <a:pt x="58422" y="68697"/>
                </a:cubicBezTo>
                <a:lnTo>
                  <a:pt x="58553" y="68534"/>
                </a:lnTo>
                <a:lnTo>
                  <a:pt x="57444" y="67556"/>
                </a:lnTo>
                <a:cubicBezTo>
                  <a:pt x="58096" y="66805"/>
                  <a:pt x="58781" y="66088"/>
                  <a:pt x="59466" y="65403"/>
                </a:cubicBezTo>
                <a:lnTo>
                  <a:pt x="60542" y="66479"/>
                </a:lnTo>
                <a:lnTo>
                  <a:pt x="60673" y="66316"/>
                </a:lnTo>
                <a:cubicBezTo>
                  <a:pt x="61325" y="65664"/>
                  <a:pt x="62010" y="65044"/>
                  <a:pt x="62663" y="64457"/>
                </a:cubicBezTo>
                <a:lnTo>
                  <a:pt x="62826" y="64294"/>
                </a:lnTo>
                <a:lnTo>
                  <a:pt x="61815" y="63185"/>
                </a:lnTo>
                <a:cubicBezTo>
                  <a:pt x="62565" y="62532"/>
                  <a:pt x="63315" y="61880"/>
                  <a:pt x="64098" y="61293"/>
                </a:cubicBezTo>
                <a:lnTo>
                  <a:pt x="65011" y="62467"/>
                </a:lnTo>
                <a:lnTo>
                  <a:pt x="65174" y="62337"/>
                </a:lnTo>
                <a:cubicBezTo>
                  <a:pt x="65892" y="61782"/>
                  <a:pt x="66642" y="61227"/>
                  <a:pt x="67393" y="60706"/>
                </a:cubicBezTo>
                <a:lnTo>
                  <a:pt x="67556" y="60575"/>
                </a:lnTo>
                <a:lnTo>
                  <a:pt x="66675" y="59368"/>
                </a:lnTo>
                <a:cubicBezTo>
                  <a:pt x="67491" y="58814"/>
                  <a:pt x="68306" y="58259"/>
                  <a:pt x="69154" y="57737"/>
                </a:cubicBezTo>
                <a:lnTo>
                  <a:pt x="69937" y="59009"/>
                </a:lnTo>
                <a:lnTo>
                  <a:pt x="70100" y="58911"/>
                </a:lnTo>
                <a:cubicBezTo>
                  <a:pt x="70883" y="58455"/>
                  <a:pt x="71666" y="57966"/>
                  <a:pt x="72481" y="57541"/>
                </a:cubicBezTo>
                <a:lnTo>
                  <a:pt x="72677" y="57444"/>
                </a:lnTo>
                <a:lnTo>
                  <a:pt x="71927" y="56106"/>
                </a:lnTo>
                <a:cubicBezTo>
                  <a:pt x="72808" y="55649"/>
                  <a:pt x="73688" y="55160"/>
                  <a:pt x="74569" y="54769"/>
                </a:cubicBezTo>
                <a:lnTo>
                  <a:pt x="75221" y="56139"/>
                </a:lnTo>
                <a:lnTo>
                  <a:pt x="75417" y="56041"/>
                </a:lnTo>
                <a:cubicBezTo>
                  <a:pt x="76265" y="55649"/>
                  <a:pt x="77113" y="55291"/>
                  <a:pt x="77929" y="54964"/>
                </a:cubicBezTo>
                <a:lnTo>
                  <a:pt x="78125" y="54867"/>
                </a:lnTo>
                <a:lnTo>
                  <a:pt x="77537" y="53464"/>
                </a:lnTo>
                <a:cubicBezTo>
                  <a:pt x="78451" y="53105"/>
                  <a:pt x="79397" y="52746"/>
                  <a:pt x="80343" y="52453"/>
                </a:cubicBezTo>
                <a:lnTo>
                  <a:pt x="80767" y="53888"/>
                </a:lnTo>
                <a:lnTo>
                  <a:pt x="80963" y="53823"/>
                </a:lnTo>
                <a:cubicBezTo>
                  <a:pt x="81843" y="53497"/>
                  <a:pt x="82724" y="53236"/>
                  <a:pt x="83605" y="53007"/>
                </a:cubicBezTo>
                <a:lnTo>
                  <a:pt x="83800" y="52942"/>
                </a:lnTo>
                <a:lnTo>
                  <a:pt x="83376" y="51474"/>
                </a:lnTo>
                <a:cubicBezTo>
                  <a:pt x="84322" y="51213"/>
                  <a:pt x="85301" y="50985"/>
                  <a:pt x="86280" y="50757"/>
                </a:cubicBezTo>
                <a:lnTo>
                  <a:pt x="86573" y="52257"/>
                </a:lnTo>
                <a:lnTo>
                  <a:pt x="86769" y="52224"/>
                </a:lnTo>
                <a:cubicBezTo>
                  <a:pt x="87650" y="52029"/>
                  <a:pt x="88563" y="51866"/>
                  <a:pt x="89476" y="51702"/>
                </a:cubicBezTo>
                <a:lnTo>
                  <a:pt x="89672" y="51670"/>
                </a:lnTo>
                <a:lnTo>
                  <a:pt x="89444" y="50169"/>
                </a:lnTo>
                <a:cubicBezTo>
                  <a:pt x="90422" y="50039"/>
                  <a:pt x="91401" y="49908"/>
                  <a:pt x="92379" y="49811"/>
                </a:cubicBezTo>
                <a:lnTo>
                  <a:pt x="92510" y="51311"/>
                </a:lnTo>
                <a:lnTo>
                  <a:pt x="92738" y="51311"/>
                </a:lnTo>
                <a:cubicBezTo>
                  <a:pt x="93619" y="51213"/>
                  <a:pt x="94532" y="51181"/>
                  <a:pt x="95446" y="51115"/>
                </a:cubicBezTo>
                <a:lnTo>
                  <a:pt x="95674" y="51115"/>
                </a:lnTo>
                <a:lnTo>
                  <a:pt x="95609" y="49615"/>
                </a:lnTo>
                <a:cubicBezTo>
                  <a:pt x="96587" y="49550"/>
                  <a:pt x="97566" y="49550"/>
                  <a:pt x="98577" y="49550"/>
                </a:cubicBezTo>
                <a:close/>
                <a:moveTo>
                  <a:pt x="56628" y="95185"/>
                </a:moveTo>
                <a:lnTo>
                  <a:pt x="58911" y="95674"/>
                </a:lnTo>
                <a:cubicBezTo>
                  <a:pt x="58846" y="96000"/>
                  <a:pt x="58781" y="96294"/>
                  <a:pt x="58748" y="96587"/>
                </a:cubicBezTo>
                <a:lnTo>
                  <a:pt x="56432" y="96196"/>
                </a:lnTo>
                <a:cubicBezTo>
                  <a:pt x="56498" y="95870"/>
                  <a:pt x="56563" y="95511"/>
                  <a:pt x="56628" y="95185"/>
                </a:cubicBezTo>
                <a:close/>
                <a:moveTo>
                  <a:pt x="91760" y="91825"/>
                </a:moveTo>
                <a:lnTo>
                  <a:pt x="91597" y="91923"/>
                </a:lnTo>
                <a:cubicBezTo>
                  <a:pt x="90390" y="92543"/>
                  <a:pt x="89313" y="93358"/>
                  <a:pt x="88335" y="94304"/>
                </a:cubicBezTo>
                <a:lnTo>
                  <a:pt x="88106" y="94565"/>
                </a:lnTo>
                <a:lnTo>
                  <a:pt x="90422" y="96848"/>
                </a:lnTo>
                <a:lnTo>
                  <a:pt x="90651" y="96620"/>
                </a:lnTo>
                <a:cubicBezTo>
                  <a:pt x="91368" y="95902"/>
                  <a:pt x="92184" y="95283"/>
                  <a:pt x="93097" y="94826"/>
                </a:cubicBezTo>
                <a:lnTo>
                  <a:pt x="93293" y="94728"/>
                </a:lnTo>
                <a:lnTo>
                  <a:pt x="91760" y="91825"/>
                </a:lnTo>
                <a:close/>
                <a:moveTo>
                  <a:pt x="56335" y="94728"/>
                </a:moveTo>
                <a:lnTo>
                  <a:pt x="56269" y="94924"/>
                </a:lnTo>
                <a:cubicBezTo>
                  <a:pt x="56171" y="95380"/>
                  <a:pt x="56106" y="95837"/>
                  <a:pt x="56008" y="96326"/>
                </a:cubicBezTo>
                <a:lnTo>
                  <a:pt x="55976" y="96522"/>
                </a:lnTo>
                <a:lnTo>
                  <a:pt x="59075" y="97077"/>
                </a:lnTo>
                <a:lnTo>
                  <a:pt x="59107" y="96881"/>
                </a:lnTo>
                <a:cubicBezTo>
                  <a:pt x="59172" y="96424"/>
                  <a:pt x="59270" y="96000"/>
                  <a:pt x="59368" y="95576"/>
                </a:cubicBezTo>
                <a:lnTo>
                  <a:pt x="59401" y="95380"/>
                </a:lnTo>
                <a:lnTo>
                  <a:pt x="56335" y="94728"/>
                </a:lnTo>
                <a:close/>
                <a:moveTo>
                  <a:pt x="72905" y="95902"/>
                </a:moveTo>
                <a:cubicBezTo>
                  <a:pt x="72873" y="96033"/>
                  <a:pt x="72808" y="96196"/>
                  <a:pt x="72775" y="96326"/>
                </a:cubicBezTo>
                <a:lnTo>
                  <a:pt x="75515" y="97142"/>
                </a:lnTo>
                <a:lnTo>
                  <a:pt x="75613" y="96783"/>
                </a:lnTo>
                <a:lnTo>
                  <a:pt x="72905" y="95902"/>
                </a:lnTo>
                <a:close/>
                <a:moveTo>
                  <a:pt x="97413" y="49202"/>
                </a:moveTo>
                <a:cubicBezTo>
                  <a:pt x="96751" y="49202"/>
                  <a:pt x="96082" y="49218"/>
                  <a:pt x="95413" y="49256"/>
                </a:cubicBezTo>
                <a:lnTo>
                  <a:pt x="95217" y="49256"/>
                </a:lnTo>
                <a:lnTo>
                  <a:pt x="95283" y="50789"/>
                </a:lnTo>
                <a:cubicBezTo>
                  <a:pt x="94467" y="50822"/>
                  <a:pt x="93684" y="50854"/>
                  <a:pt x="92934" y="50920"/>
                </a:cubicBezTo>
                <a:lnTo>
                  <a:pt x="92804" y="49419"/>
                </a:lnTo>
                <a:lnTo>
                  <a:pt x="92575" y="49452"/>
                </a:lnTo>
                <a:cubicBezTo>
                  <a:pt x="91466" y="49517"/>
                  <a:pt x="90324" y="49680"/>
                  <a:pt x="89215" y="49843"/>
                </a:cubicBezTo>
                <a:lnTo>
                  <a:pt x="89020" y="49876"/>
                </a:lnTo>
                <a:lnTo>
                  <a:pt x="89248" y="51376"/>
                </a:lnTo>
                <a:cubicBezTo>
                  <a:pt x="88465" y="51507"/>
                  <a:pt x="87682" y="51637"/>
                  <a:pt x="86932" y="51800"/>
                </a:cubicBezTo>
                <a:lnTo>
                  <a:pt x="86638" y="50300"/>
                </a:lnTo>
                <a:lnTo>
                  <a:pt x="86410" y="50332"/>
                </a:lnTo>
                <a:cubicBezTo>
                  <a:pt x="85334" y="50593"/>
                  <a:pt x="84192" y="50854"/>
                  <a:pt x="83115" y="51148"/>
                </a:cubicBezTo>
                <a:lnTo>
                  <a:pt x="82920" y="51213"/>
                </a:lnTo>
                <a:lnTo>
                  <a:pt x="83344" y="52681"/>
                </a:lnTo>
                <a:cubicBezTo>
                  <a:pt x="82593" y="52909"/>
                  <a:pt x="81811" y="53138"/>
                  <a:pt x="81093" y="53366"/>
                </a:cubicBezTo>
                <a:lnTo>
                  <a:pt x="80604" y="51931"/>
                </a:lnTo>
                <a:lnTo>
                  <a:pt x="80408" y="51996"/>
                </a:lnTo>
                <a:cubicBezTo>
                  <a:pt x="79332" y="52355"/>
                  <a:pt x="78255" y="52779"/>
                  <a:pt x="77211" y="53170"/>
                </a:cubicBezTo>
                <a:lnTo>
                  <a:pt x="77016" y="53268"/>
                </a:lnTo>
                <a:lnTo>
                  <a:pt x="77603" y="54671"/>
                </a:lnTo>
                <a:cubicBezTo>
                  <a:pt x="76885" y="54964"/>
                  <a:pt x="76167" y="55258"/>
                  <a:pt x="75450" y="55617"/>
                </a:cubicBezTo>
                <a:lnTo>
                  <a:pt x="74797" y="54214"/>
                </a:lnTo>
                <a:lnTo>
                  <a:pt x="74602" y="54312"/>
                </a:lnTo>
                <a:cubicBezTo>
                  <a:pt x="73590" y="54801"/>
                  <a:pt x="72579" y="55323"/>
                  <a:pt x="71568" y="55845"/>
                </a:cubicBezTo>
                <a:lnTo>
                  <a:pt x="71405" y="55943"/>
                </a:lnTo>
                <a:lnTo>
                  <a:pt x="72123" y="57280"/>
                </a:lnTo>
                <a:cubicBezTo>
                  <a:pt x="71438" y="57639"/>
                  <a:pt x="70752" y="58063"/>
                  <a:pt x="70067" y="58455"/>
                </a:cubicBezTo>
                <a:lnTo>
                  <a:pt x="69285" y="57183"/>
                </a:lnTo>
                <a:lnTo>
                  <a:pt x="69121" y="57280"/>
                </a:lnTo>
                <a:cubicBezTo>
                  <a:pt x="68143" y="57868"/>
                  <a:pt x="67197" y="58520"/>
                  <a:pt x="66251" y="59172"/>
                </a:cubicBezTo>
                <a:lnTo>
                  <a:pt x="66088" y="59270"/>
                </a:lnTo>
                <a:lnTo>
                  <a:pt x="66969" y="60510"/>
                </a:lnTo>
                <a:cubicBezTo>
                  <a:pt x="66349" y="60967"/>
                  <a:pt x="65696" y="61423"/>
                  <a:pt x="65077" y="61913"/>
                </a:cubicBezTo>
                <a:lnTo>
                  <a:pt x="64163" y="60738"/>
                </a:lnTo>
                <a:lnTo>
                  <a:pt x="64000" y="60869"/>
                </a:lnTo>
                <a:cubicBezTo>
                  <a:pt x="63119" y="61554"/>
                  <a:pt x="62239" y="62304"/>
                  <a:pt x="61391" y="63054"/>
                </a:cubicBezTo>
                <a:lnTo>
                  <a:pt x="61227" y="63185"/>
                </a:lnTo>
                <a:lnTo>
                  <a:pt x="62239" y="64294"/>
                </a:lnTo>
                <a:cubicBezTo>
                  <a:pt x="61652" y="64848"/>
                  <a:pt x="61097" y="65370"/>
                  <a:pt x="60542" y="65925"/>
                </a:cubicBezTo>
                <a:lnTo>
                  <a:pt x="59466" y="64848"/>
                </a:lnTo>
                <a:lnTo>
                  <a:pt x="59172" y="65142"/>
                </a:lnTo>
                <a:cubicBezTo>
                  <a:pt x="58422" y="65892"/>
                  <a:pt x="57672" y="66675"/>
                  <a:pt x="56987" y="67458"/>
                </a:cubicBezTo>
                <a:lnTo>
                  <a:pt x="56856" y="67621"/>
                </a:lnTo>
                <a:lnTo>
                  <a:pt x="57966" y="68600"/>
                </a:lnTo>
                <a:cubicBezTo>
                  <a:pt x="57444" y="69187"/>
                  <a:pt x="56954" y="69807"/>
                  <a:pt x="56465" y="70394"/>
                </a:cubicBezTo>
                <a:lnTo>
                  <a:pt x="55291" y="69448"/>
                </a:lnTo>
                <a:lnTo>
                  <a:pt x="55160" y="69611"/>
                </a:lnTo>
                <a:cubicBezTo>
                  <a:pt x="54475" y="70492"/>
                  <a:pt x="53758" y="71405"/>
                  <a:pt x="53105" y="72351"/>
                </a:cubicBezTo>
                <a:lnTo>
                  <a:pt x="53007" y="72514"/>
                </a:lnTo>
                <a:lnTo>
                  <a:pt x="54214" y="73362"/>
                </a:lnTo>
                <a:cubicBezTo>
                  <a:pt x="53790" y="74014"/>
                  <a:pt x="53333" y="74667"/>
                  <a:pt x="52909" y="75319"/>
                </a:cubicBezTo>
                <a:lnTo>
                  <a:pt x="51637" y="74504"/>
                </a:lnTo>
                <a:lnTo>
                  <a:pt x="51539" y="74699"/>
                </a:lnTo>
                <a:cubicBezTo>
                  <a:pt x="50952" y="75645"/>
                  <a:pt x="50365" y="76624"/>
                  <a:pt x="49811" y="77635"/>
                </a:cubicBezTo>
                <a:lnTo>
                  <a:pt x="49713" y="77798"/>
                </a:lnTo>
                <a:lnTo>
                  <a:pt x="51050" y="78516"/>
                </a:lnTo>
                <a:cubicBezTo>
                  <a:pt x="50691" y="79201"/>
                  <a:pt x="50332" y="79919"/>
                  <a:pt x="49974" y="80604"/>
                </a:cubicBezTo>
                <a:lnTo>
                  <a:pt x="48604" y="79951"/>
                </a:lnTo>
                <a:lnTo>
                  <a:pt x="48538" y="80147"/>
                </a:lnTo>
                <a:cubicBezTo>
                  <a:pt x="48049" y="81158"/>
                  <a:pt x="47560" y="82202"/>
                  <a:pt x="47136" y="83246"/>
                </a:cubicBezTo>
                <a:lnTo>
                  <a:pt x="47070" y="83442"/>
                </a:lnTo>
                <a:lnTo>
                  <a:pt x="48473" y="83996"/>
                </a:lnTo>
                <a:cubicBezTo>
                  <a:pt x="48212" y="84714"/>
                  <a:pt x="47919" y="85464"/>
                  <a:pt x="47658" y="86214"/>
                </a:cubicBezTo>
                <a:lnTo>
                  <a:pt x="46222" y="85725"/>
                </a:lnTo>
                <a:lnTo>
                  <a:pt x="46157" y="85888"/>
                </a:lnTo>
                <a:cubicBezTo>
                  <a:pt x="45798" y="86997"/>
                  <a:pt x="45439" y="88074"/>
                  <a:pt x="45146" y="89150"/>
                </a:cubicBezTo>
                <a:lnTo>
                  <a:pt x="45113" y="89346"/>
                </a:lnTo>
                <a:lnTo>
                  <a:pt x="46581" y="89770"/>
                </a:lnTo>
                <a:cubicBezTo>
                  <a:pt x="46353" y="90520"/>
                  <a:pt x="46157" y="91303"/>
                  <a:pt x="45994" y="92053"/>
                </a:cubicBezTo>
                <a:lnTo>
                  <a:pt x="44526" y="91727"/>
                </a:lnTo>
                <a:lnTo>
                  <a:pt x="44461" y="91923"/>
                </a:lnTo>
                <a:cubicBezTo>
                  <a:pt x="44233" y="92999"/>
                  <a:pt x="44004" y="94141"/>
                  <a:pt x="43841" y="95250"/>
                </a:cubicBezTo>
                <a:lnTo>
                  <a:pt x="43808" y="95446"/>
                </a:lnTo>
                <a:lnTo>
                  <a:pt x="45472" y="95707"/>
                </a:lnTo>
                <a:lnTo>
                  <a:pt x="47429" y="97305"/>
                </a:lnTo>
                <a:lnTo>
                  <a:pt x="47495" y="96979"/>
                </a:lnTo>
                <a:cubicBezTo>
                  <a:pt x="48962" y="85953"/>
                  <a:pt x="54018" y="75743"/>
                  <a:pt x="61913" y="67882"/>
                </a:cubicBezTo>
                <a:cubicBezTo>
                  <a:pt x="71340" y="58392"/>
                  <a:pt x="84157" y="53049"/>
                  <a:pt x="97536" y="53049"/>
                </a:cubicBezTo>
                <a:cubicBezTo>
                  <a:pt x="98046" y="53049"/>
                  <a:pt x="98556" y="53057"/>
                  <a:pt x="99067" y="53073"/>
                </a:cubicBezTo>
                <a:lnTo>
                  <a:pt x="99295" y="53073"/>
                </a:lnTo>
                <a:lnTo>
                  <a:pt x="99001" y="50952"/>
                </a:lnTo>
                <a:lnTo>
                  <a:pt x="99034" y="49223"/>
                </a:lnTo>
                <a:lnTo>
                  <a:pt x="98806" y="49223"/>
                </a:lnTo>
                <a:cubicBezTo>
                  <a:pt x="98346" y="49210"/>
                  <a:pt x="97881" y="49202"/>
                  <a:pt x="97413" y="49202"/>
                </a:cubicBezTo>
                <a:close/>
                <a:moveTo>
                  <a:pt x="122781" y="96261"/>
                </a:moveTo>
                <a:lnTo>
                  <a:pt x="120074" y="97077"/>
                </a:lnTo>
                <a:cubicBezTo>
                  <a:pt x="120106" y="97207"/>
                  <a:pt x="120139" y="97338"/>
                  <a:pt x="120172" y="97468"/>
                </a:cubicBezTo>
                <a:lnTo>
                  <a:pt x="122912" y="96685"/>
                </a:lnTo>
                <a:cubicBezTo>
                  <a:pt x="122879" y="96555"/>
                  <a:pt x="122846" y="96424"/>
                  <a:pt x="122781" y="96261"/>
                </a:cubicBezTo>
                <a:close/>
                <a:moveTo>
                  <a:pt x="64098" y="96783"/>
                </a:moveTo>
                <a:cubicBezTo>
                  <a:pt x="64000" y="97305"/>
                  <a:pt x="63902" y="97860"/>
                  <a:pt x="63804" y="98414"/>
                </a:cubicBezTo>
                <a:lnTo>
                  <a:pt x="64620" y="98512"/>
                </a:lnTo>
                <a:lnTo>
                  <a:pt x="64653" y="98512"/>
                </a:lnTo>
                <a:cubicBezTo>
                  <a:pt x="64718" y="97990"/>
                  <a:pt x="64848" y="97468"/>
                  <a:pt x="64914" y="96914"/>
                </a:cubicBezTo>
                <a:lnTo>
                  <a:pt x="64098" y="96783"/>
                </a:lnTo>
                <a:close/>
                <a:moveTo>
                  <a:pt x="106928" y="94598"/>
                </a:moveTo>
                <a:cubicBezTo>
                  <a:pt x="107776" y="95446"/>
                  <a:pt x="108526" y="96424"/>
                  <a:pt x="109113" y="97501"/>
                </a:cubicBezTo>
                <a:lnTo>
                  <a:pt x="106961" y="98642"/>
                </a:lnTo>
                <a:cubicBezTo>
                  <a:pt x="106471" y="97794"/>
                  <a:pt x="105917" y="97044"/>
                  <a:pt x="105232" y="96359"/>
                </a:cubicBezTo>
                <a:lnTo>
                  <a:pt x="106928" y="94598"/>
                </a:lnTo>
                <a:close/>
                <a:moveTo>
                  <a:pt x="72318" y="98023"/>
                </a:moveTo>
                <a:cubicBezTo>
                  <a:pt x="72286" y="98153"/>
                  <a:pt x="72253" y="98284"/>
                  <a:pt x="72220" y="98414"/>
                </a:cubicBezTo>
                <a:lnTo>
                  <a:pt x="75026" y="99001"/>
                </a:lnTo>
                <a:cubicBezTo>
                  <a:pt x="75058" y="98871"/>
                  <a:pt x="75091" y="98773"/>
                  <a:pt x="75124" y="98642"/>
                </a:cubicBezTo>
                <a:lnTo>
                  <a:pt x="72318" y="98023"/>
                </a:lnTo>
                <a:close/>
                <a:moveTo>
                  <a:pt x="106928" y="94010"/>
                </a:moveTo>
                <a:lnTo>
                  <a:pt x="104645" y="96359"/>
                </a:lnTo>
                <a:lnTo>
                  <a:pt x="104905" y="96620"/>
                </a:lnTo>
                <a:cubicBezTo>
                  <a:pt x="105623" y="97338"/>
                  <a:pt x="106210" y="98153"/>
                  <a:pt x="106700" y="99034"/>
                </a:cubicBezTo>
                <a:lnTo>
                  <a:pt x="106797" y="99197"/>
                </a:lnTo>
                <a:lnTo>
                  <a:pt x="109668" y="97664"/>
                </a:lnTo>
                <a:lnTo>
                  <a:pt x="109570" y="97501"/>
                </a:lnTo>
                <a:cubicBezTo>
                  <a:pt x="108950" y="96326"/>
                  <a:pt x="108167" y="95250"/>
                  <a:pt x="107221" y="94304"/>
                </a:cubicBezTo>
                <a:lnTo>
                  <a:pt x="106928" y="94010"/>
                </a:lnTo>
                <a:close/>
                <a:moveTo>
                  <a:pt x="9492" y="96522"/>
                </a:moveTo>
                <a:lnTo>
                  <a:pt x="14875" y="96914"/>
                </a:lnTo>
                <a:cubicBezTo>
                  <a:pt x="14809" y="97696"/>
                  <a:pt x="14744" y="98512"/>
                  <a:pt x="14712" y="99327"/>
                </a:cubicBezTo>
                <a:lnTo>
                  <a:pt x="9329" y="99099"/>
                </a:lnTo>
                <a:cubicBezTo>
                  <a:pt x="9395" y="98218"/>
                  <a:pt x="9427" y="97338"/>
                  <a:pt x="9492" y="96522"/>
                </a:cubicBezTo>
                <a:close/>
                <a:moveTo>
                  <a:pt x="123336" y="98382"/>
                </a:moveTo>
                <a:lnTo>
                  <a:pt x="120530" y="98969"/>
                </a:lnTo>
                <a:lnTo>
                  <a:pt x="120596" y="99360"/>
                </a:lnTo>
                <a:lnTo>
                  <a:pt x="123401" y="98806"/>
                </a:lnTo>
                <a:lnTo>
                  <a:pt x="123336" y="98382"/>
                </a:lnTo>
                <a:close/>
                <a:moveTo>
                  <a:pt x="9068" y="96033"/>
                </a:moveTo>
                <a:lnTo>
                  <a:pt x="9068" y="96261"/>
                </a:lnTo>
                <a:cubicBezTo>
                  <a:pt x="9003" y="97240"/>
                  <a:pt x="8938" y="98251"/>
                  <a:pt x="8905" y="99262"/>
                </a:cubicBezTo>
                <a:lnTo>
                  <a:pt x="8905" y="99458"/>
                </a:lnTo>
                <a:lnTo>
                  <a:pt x="15103" y="99752"/>
                </a:lnTo>
                <a:lnTo>
                  <a:pt x="15070" y="99556"/>
                </a:lnTo>
                <a:cubicBezTo>
                  <a:pt x="15136" y="98610"/>
                  <a:pt x="15201" y="97664"/>
                  <a:pt x="15266" y="96751"/>
                </a:cubicBezTo>
                <a:lnTo>
                  <a:pt x="15266" y="96522"/>
                </a:lnTo>
                <a:lnTo>
                  <a:pt x="9068" y="96033"/>
                </a:lnTo>
                <a:close/>
                <a:moveTo>
                  <a:pt x="139483" y="98610"/>
                </a:moveTo>
                <a:cubicBezTo>
                  <a:pt x="139515" y="98936"/>
                  <a:pt x="139548" y="99262"/>
                  <a:pt x="139580" y="99621"/>
                </a:cubicBezTo>
                <a:lnTo>
                  <a:pt x="137264" y="99817"/>
                </a:lnTo>
                <a:cubicBezTo>
                  <a:pt x="137232" y="99523"/>
                  <a:pt x="137199" y="99230"/>
                  <a:pt x="137167" y="98903"/>
                </a:cubicBezTo>
                <a:lnTo>
                  <a:pt x="139483" y="98610"/>
                </a:lnTo>
                <a:close/>
                <a:moveTo>
                  <a:pt x="131752" y="98349"/>
                </a:moveTo>
                <a:lnTo>
                  <a:pt x="130936" y="98479"/>
                </a:lnTo>
                <a:cubicBezTo>
                  <a:pt x="131001" y="99034"/>
                  <a:pt x="131067" y="99556"/>
                  <a:pt x="131132" y="100110"/>
                </a:cubicBezTo>
                <a:lnTo>
                  <a:pt x="131947" y="99980"/>
                </a:lnTo>
                <a:cubicBezTo>
                  <a:pt x="131882" y="99425"/>
                  <a:pt x="131817" y="98871"/>
                  <a:pt x="131752" y="98349"/>
                </a:cubicBezTo>
                <a:close/>
                <a:moveTo>
                  <a:pt x="171483" y="98414"/>
                </a:moveTo>
                <a:lnTo>
                  <a:pt x="170667" y="98479"/>
                </a:lnTo>
                <a:cubicBezTo>
                  <a:pt x="170732" y="99034"/>
                  <a:pt x="170765" y="99588"/>
                  <a:pt x="170765" y="100110"/>
                </a:cubicBezTo>
                <a:lnTo>
                  <a:pt x="171580" y="100045"/>
                </a:lnTo>
                <a:cubicBezTo>
                  <a:pt x="171548" y="99523"/>
                  <a:pt x="171515" y="98969"/>
                  <a:pt x="171483" y="98414"/>
                </a:cubicBezTo>
                <a:close/>
                <a:moveTo>
                  <a:pt x="139841" y="98153"/>
                </a:moveTo>
                <a:lnTo>
                  <a:pt x="136742" y="98545"/>
                </a:lnTo>
                <a:lnTo>
                  <a:pt x="136775" y="98740"/>
                </a:lnTo>
                <a:cubicBezTo>
                  <a:pt x="136808" y="99197"/>
                  <a:pt x="136873" y="99621"/>
                  <a:pt x="136906" y="100078"/>
                </a:cubicBezTo>
                <a:lnTo>
                  <a:pt x="136906" y="100273"/>
                </a:lnTo>
                <a:lnTo>
                  <a:pt x="140070" y="99980"/>
                </a:lnTo>
                <a:lnTo>
                  <a:pt x="140037" y="99784"/>
                </a:lnTo>
                <a:cubicBezTo>
                  <a:pt x="140004" y="99295"/>
                  <a:pt x="139939" y="98838"/>
                  <a:pt x="139874" y="98349"/>
                </a:cubicBezTo>
                <a:lnTo>
                  <a:pt x="139841" y="98153"/>
                </a:lnTo>
                <a:close/>
                <a:moveTo>
                  <a:pt x="55976" y="99393"/>
                </a:moveTo>
                <a:lnTo>
                  <a:pt x="58292" y="99654"/>
                </a:lnTo>
                <a:lnTo>
                  <a:pt x="58226" y="100567"/>
                </a:lnTo>
                <a:lnTo>
                  <a:pt x="55878" y="100404"/>
                </a:lnTo>
                <a:cubicBezTo>
                  <a:pt x="55910" y="100078"/>
                  <a:pt x="55943" y="99719"/>
                  <a:pt x="55976" y="99393"/>
                </a:cubicBezTo>
                <a:close/>
                <a:moveTo>
                  <a:pt x="71959" y="100143"/>
                </a:moveTo>
                <a:cubicBezTo>
                  <a:pt x="71927" y="100273"/>
                  <a:pt x="71927" y="100404"/>
                  <a:pt x="71894" y="100567"/>
                </a:cubicBezTo>
                <a:lnTo>
                  <a:pt x="74732" y="100926"/>
                </a:lnTo>
                <a:lnTo>
                  <a:pt x="74765" y="100534"/>
                </a:lnTo>
                <a:lnTo>
                  <a:pt x="71959" y="100143"/>
                </a:lnTo>
                <a:close/>
                <a:moveTo>
                  <a:pt x="86736" y="96979"/>
                </a:moveTo>
                <a:lnTo>
                  <a:pt x="88824" y="98316"/>
                </a:lnTo>
                <a:cubicBezTo>
                  <a:pt x="88302" y="99132"/>
                  <a:pt x="87943" y="100013"/>
                  <a:pt x="87682" y="100926"/>
                </a:cubicBezTo>
                <a:lnTo>
                  <a:pt x="85301" y="100339"/>
                </a:lnTo>
                <a:cubicBezTo>
                  <a:pt x="85627" y="99164"/>
                  <a:pt x="86116" y="98023"/>
                  <a:pt x="86736" y="96979"/>
                </a:cubicBezTo>
                <a:close/>
                <a:moveTo>
                  <a:pt x="55617" y="98936"/>
                </a:moveTo>
                <a:lnTo>
                  <a:pt x="55584" y="99164"/>
                </a:lnTo>
                <a:cubicBezTo>
                  <a:pt x="55519" y="99621"/>
                  <a:pt x="55486" y="100110"/>
                  <a:pt x="55454" y="100567"/>
                </a:cubicBezTo>
                <a:lnTo>
                  <a:pt x="55454" y="100795"/>
                </a:lnTo>
                <a:lnTo>
                  <a:pt x="58585" y="101024"/>
                </a:lnTo>
                <a:lnTo>
                  <a:pt x="58585" y="100828"/>
                </a:lnTo>
                <a:cubicBezTo>
                  <a:pt x="58618" y="100371"/>
                  <a:pt x="58651" y="99947"/>
                  <a:pt x="58716" y="99491"/>
                </a:cubicBezTo>
                <a:lnTo>
                  <a:pt x="58748" y="99295"/>
                </a:lnTo>
                <a:lnTo>
                  <a:pt x="55617" y="98936"/>
                </a:lnTo>
                <a:close/>
                <a:moveTo>
                  <a:pt x="123695" y="100502"/>
                </a:moveTo>
                <a:lnTo>
                  <a:pt x="120857" y="100861"/>
                </a:lnTo>
                <a:cubicBezTo>
                  <a:pt x="120857" y="100991"/>
                  <a:pt x="120889" y="101122"/>
                  <a:pt x="120889" y="101252"/>
                </a:cubicBezTo>
                <a:lnTo>
                  <a:pt x="123727" y="100926"/>
                </a:lnTo>
                <a:cubicBezTo>
                  <a:pt x="123727" y="100795"/>
                  <a:pt x="123695" y="100665"/>
                  <a:pt x="123695" y="100502"/>
                </a:cubicBezTo>
                <a:close/>
                <a:moveTo>
                  <a:pt x="187271" y="98545"/>
                </a:moveTo>
                <a:cubicBezTo>
                  <a:pt x="187336" y="99425"/>
                  <a:pt x="187369" y="100273"/>
                  <a:pt x="187369" y="101154"/>
                </a:cubicBezTo>
                <a:lnTo>
                  <a:pt x="181986" y="101285"/>
                </a:lnTo>
                <a:cubicBezTo>
                  <a:pt x="181986" y="100469"/>
                  <a:pt x="181954" y="99654"/>
                  <a:pt x="181921" y="98838"/>
                </a:cubicBezTo>
                <a:lnTo>
                  <a:pt x="187271" y="98545"/>
                </a:lnTo>
                <a:close/>
                <a:moveTo>
                  <a:pt x="86638" y="96424"/>
                </a:moveTo>
                <a:lnTo>
                  <a:pt x="86508" y="96587"/>
                </a:lnTo>
                <a:cubicBezTo>
                  <a:pt x="85758" y="97762"/>
                  <a:pt x="85203" y="99067"/>
                  <a:pt x="84844" y="100404"/>
                </a:cubicBezTo>
                <a:lnTo>
                  <a:pt x="84812" y="100600"/>
                </a:lnTo>
                <a:lnTo>
                  <a:pt x="87976" y="101415"/>
                </a:lnTo>
                <a:lnTo>
                  <a:pt x="88008" y="101219"/>
                </a:lnTo>
                <a:cubicBezTo>
                  <a:pt x="88269" y="100208"/>
                  <a:pt x="88693" y="99230"/>
                  <a:pt x="89281" y="98349"/>
                </a:cubicBezTo>
                <a:lnTo>
                  <a:pt x="89378" y="98186"/>
                </a:lnTo>
                <a:lnTo>
                  <a:pt x="86638" y="96424"/>
                </a:lnTo>
                <a:close/>
                <a:moveTo>
                  <a:pt x="162153" y="94174"/>
                </a:moveTo>
                <a:lnTo>
                  <a:pt x="161338" y="94304"/>
                </a:lnTo>
                <a:cubicBezTo>
                  <a:pt x="161695" y="96732"/>
                  <a:pt x="161914" y="99185"/>
                  <a:pt x="161994" y="101644"/>
                </a:cubicBezTo>
                <a:lnTo>
                  <a:pt x="161994" y="101644"/>
                </a:lnTo>
                <a:lnTo>
                  <a:pt x="162833" y="101619"/>
                </a:lnTo>
                <a:lnTo>
                  <a:pt x="162833" y="101619"/>
                </a:lnTo>
                <a:cubicBezTo>
                  <a:pt x="162752" y="99130"/>
                  <a:pt x="162525" y="96646"/>
                  <a:pt x="162153" y="94174"/>
                </a:cubicBezTo>
                <a:close/>
                <a:moveTo>
                  <a:pt x="187695" y="98153"/>
                </a:moveTo>
                <a:lnTo>
                  <a:pt x="181497" y="98479"/>
                </a:lnTo>
                <a:lnTo>
                  <a:pt x="181497" y="98675"/>
                </a:lnTo>
                <a:cubicBezTo>
                  <a:pt x="181530" y="99621"/>
                  <a:pt x="181595" y="100567"/>
                  <a:pt x="181595" y="101513"/>
                </a:cubicBezTo>
                <a:lnTo>
                  <a:pt x="181595" y="101709"/>
                </a:lnTo>
                <a:lnTo>
                  <a:pt x="187793" y="101578"/>
                </a:lnTo>
                <a:lnTo>
                  <a:pt x="187793" y="101383"/>
                </a:lnTo>
                <a:cubicBezTo>
                  <a:pt x="187793" y="100339"/>
                  <a:pt x="187727" y="99327"/>
                  <a:pt x="187695" y="98349"/>
                </a:cubicBezTo>
                <a:lnTo>
                  <a:pt x="187695" y="98153"/>
                </a:lnTo>
                <a:close/>
                <a:moveTo>
                  <a:pt x="159739" y="75841"/>
                </a:moveTo>
                <a:lnTo>
                  <a:pt x="150051" y="80180"/>
                </a:lnTo>
                <a:lnTo>
                  <a:pt x="150149" y="80375"/>
                </a:lnTo>
                <a:cubicBezTo>
                  <a:pt x="153216" y="87193"/>
                  <a:pt x="154879" y="94565"/>
                  <a:pt x="155107" y="102068"/>
                </a:cubicBezTo>
                <a:lnTo>
                  <a:pt x="155107" y="102263"/>
                </a:lnTo>
                <a:lnTo>
                  <a:pt x="162005" y="102050"/>
                </a:lnTo>
                <a:lnTo>
                  <a:pt x="162005" y="102050"/>
                </a:lnTo>
                <a:cubicBezTo>
                  <a:pt x="162002" y="101915"/>
                  <a:pt x="161998" y="101780"/>
                  <a:pt x="161994" y="101644"/>
                </a:cubicBezTo>
                <a:lnTo>
                  <a:pt x="161994" y="101644"/>
                </a:lnTo>
                <a:lnTo>
                  <a:pt x="155499" y="101839"/>
                </a:lnTo>
                <a:cubicBezTo>
                  <a:pt x="155271" y="94435"/>
                  <a:pt x="153607" y="87160"/>
                  <a:pt x="150606" y="80375"/>
                </a:cubicBezTo>
                <a:lnTo>
                  <a:pt x="159544" y="76396"/>
                </a:lnTo>
                <a:cubicBezTo>
                  <a:pt x="163067" y="84322"/>
                  <a:pt x="165024" y="92869"/>
                  <a:pt x="165285" y="101546"/>
                </a:cubicBezTo>
                <a:lnTo>
                  <a:pt x="162833" y="101619"/>
                </a:lnTo>
                <a:lnTo>
                  <a:pt x="162833" y="101619"/>
                </a:lnTo>
                <a:cubicBezTo>
                  <a:pt x="162838" y="101754"/>
                  <a:pt x="162842" y="101889"/>
                  <a:pt x="162845" y="102024"/>
                </a:cubicBezTo>
                <a:lnTo>
                  <a:pt x="162845" y="102024"/>
                </a:lnTo>
                <a:lnTo>
                  <a:pt x="165676" y="101937"/>
                </a:lnTo>
                <a:lnTo>
                  <a:pt x="165676" y="101709"/>
                </a:lnTo>
                <a:cubicBezTo>
                  <a:pt x="165448" y="92869"/>
                  <a:pt x="163458" y="84127"/>
                  <a:pt x="159837" y="76037"/>
                </a:cubicBezTo>
                <a:lnTo>
                  <a:pt x="159739" y="75841"/>
                </a:lnTo>
                <a:close/>
                <a:moveTo>
                  <a:pt x="71731" y="102263"/>
                </a:moveTo>
                <a:cubicBezTo>
                  <a:pt x="71731" y="102426"/>
                  <a:pt x="71731" y="102557"/>
                  <a:pt x="71731" y="102720"/>
                </a:cubicBezTo>
                <a:lnTo>
                  <a:pt x="74569" y="102818"/>
                </a:lnTo>
                <a:cubicBezTo>
                  <a:pt x="74569" y="102687"/>
                  <a:pt x="74569" y="102557"/>
                  <a:pt x="74602" y="102426"/>
                </a:cubicBezTo>
                <a:lnTo>
                  <a:pt x="71731" y="102263"/>
                </a:lnTo>
                <a:close/>
                <a:moveTo>
                  <a:pt x="123890" y="102655"/>
                </a:moveTo>
                <a:lnTo>
                  <a:pt x="121020" y="102785"/>
                </a:lnTo>
                <a:lnTo>
                  <a:pt x="121020" y="103177"/>
                </a:lnTo>
                <a:lnTo>
                  <a:pt x="123890" y="103079"/>
                </a:lnTo>
                <a:lnTo>
                  <a:pt x="123890" y="102655"/>
                </a:lnTo>
                <a:close/>
                <a:moveTo>
                  <a:pt x="171678" y="102100"/>
                </a:moveTo>
                <a:lnTo>
                  <a:pt x="170863" y="102133"/>
                </a:lnTo>
                <a:lnTo>
                  <a:pt x="170863" y="103764"/>
                </a:lnTo>
                <a:lnTo>
                  <a:pt x="171678" y="103764"/>
                </a:lnTo>
                <a:cubicBezTo>
                  <a:pt x="171678" y="103209"/>
                  <a:pt x="171678" y="102655"/>
                  <a:pt x="171678" y="102100"/>
                </a:cubicBezTo>
                <a:close/>
                <a:moveTo>
                  <a:pt x="63446" y="102133"/>
                </a:moveTo>
                <a:cubicBezTo>
                  <a:pt x="63413" y="102655"/>
                  <a:pt x="63413" y="103209"/>
                  <a:pt x="63413" y="103764"/>
                </a:cubicBezTo>
                <a:lnTo>
                  <a:pt x="64229" y="103796"/>
                </a:lnTo>
                <a:cubicBezTo>
                  <a:pt x="64229" y="103242"/>
                  <a:pt x="64229" y="102720"/>
                  <a:pt x="64261" y="102165"/>
                </a:cubicBezTo>
                <a:lnTo>
                  <a:pt x="63446" y="102133"/>
                </a:lnTo>
                <a:close/>
                <a:moveTo>
                  <a:pt x="139809" y="102850"/>
                </a:moveTo>
                <a:lnTo>
                  <a:pt x="139809" y="103862"/>
                </a:lnTo>
                <a:lnTo>
                  <a:pt x="137460" y="103862"/>
                </a:lnTo>
                <a:cubicBezTo>
                  <a:pt x="137460" y="103535"/>
                  <a:pt x="137460" y="103242"/>
                  <a:pt x="137460" y="102883"/>
                </a:cubicBezTo>
                <a:lnTo>
                  <a:pt x="139809" y="102850"/>
                </a:lnTo>
                <a:close/>
                <a:moveTo>
                  <a:pt x="110288" y="100371"/>
                </a:moveTo>
                <a:cubicBezTo>
                  <a:pt x="110581" y="101480"/>
                  <a:pt x="110712" y="102622"/>
                  <a:pt x="110712" y="103764"/>
                </a:cubicBezTo>
                <a:lnTo>
                  <a:pt x="110712" y="103992"/>
                </a:lnTo>
                <a:lnTo>
                  <a:pt x="108265" y="103894"/>
                </a:lnTo>
                <a:lnTo>
                  <a:pt x="108265" y="103764"/>
                </a:lnTo>
                <a:cubicBezTo>
                  <a:pt x="108265" y="102850"/>
                  <a:pt x="108167" y="101937"/>
                  <a:pt x="107939" y="101056"/>
                </a:cubicBezTo>
                <a:lnTo>
                  <a:pt x="110288" y="100371"/>
                </a:lnTo>
                <a:close/>
                <a:moveTo>
                  <a:pt x="140200" y="102426"/>
                </a:moveTo>
                <a:lnTo>
                  <a:pt x="137069" y="102492"/>
                </a:lnTo>
                <a:lnTo>
                  <a:pt x="137069" y="102720"/>
                </a:lnTo>
                <a:lnTo>
                  <a:pt x="137069" y="104025"/>
                </a:lnTo>
                <a:lnTo>
                  <a:pt x="137069" y="104253"/>
                </a:lnTo>
                <a:lnTo>
                  <a:pt x="140200" y="104253"/>
                </a:lnTo>
                <a:lnTo>
                  <a:pt x="140200" y="104057"/>
                </a:lnTo>
                <a:lnTo>
                  <a:pt x="140200" y="102622"/>
                </a:lnTo>
                <a:lnTo>
                  <a:pt x="140200" y="102426"/>
                </a:lnTo>
                <a:close/>
                <a:moveTo>
                  <a:pt x="110549" y="99882"/>
                </a:moveTo>
                <a:lnTo>
                  <a:pt x="107417" y="100763"/>
                </a:lnTo>
                <a:lnTo>
                  <a:pt x="107450" y="100958"/>
                </a:lnTo>
                <a:cubicBezTo>
                  <a:pt x="107743" y="101872"/>
                  <a:pt x="107874" y="102818"/>
                  <a:pt x="107874" y="103764"/>
                </a:cubicBezTo>
                <a:lnTo>
                  <a:pt x="107874" y="104090"/>
                </a:lnTo>
                <a:lnTo>
                  <a:pt x="107874" y="104286"/>
                </a:lnTo>
                <a:lnTo>
                  <a:pt x="111136" y="104416"/>
                </a:lnTo>
                <a:lnTo>
                  <a:pt x="111136" y="104416"/>
                </a:lnTo>
                <a:lnTo>
                  <a:pt x="111103" y="104188"/>
                </a:lnTo>
                <a:lnTo>
                  <a:pt x="111103" y="103731"/>
                </a:lnTo>
                <a:cubicBezTo>
                  <a:pt x="111103" y="102492"/>
                  <a:pt x="110940" y="101252"/>
                  <a:pt x="110614" y="100078"/>
                </a:cubicBezTo>
                <a:lnTo>
                  <a:pt x="110549" y="99882"/>
                </a:lnTo>
                <a:close/>
                <a:moveTo>
                  <a:pt x="55747" y="103633"/>
                </a:moveTo>
                <a:lnTo>
                  <a:pt x="58096" y="103666"/>
                </a:lnTo>
                <a:lnTo>
                  <a:pt x="58096" y="104579"/>
                </a:lnTo>
                <a:lnTo>
                  <a:pt x="55747" y="104645"/>
                </a:lnTo>
                <a:lnTo>
                  <a:pt x="55747" y="103633"/>
                </a:lnTo>
                <a:close/>
                <a:moveTo>
                  <a:pt x="74569" y="104351"/>
                </a:moveTo>
                <a:lnTo>
                  <a:pt x="71731" y="104416"/>
                </a:lnTo>
                <a:lnTo>
                  <a:pt x="71731" y="104840"/>
                </a:lnTo>
                <a:lnTo>
                  <a:pt x="74569" y="104742"/>
                </a:lnTo>
                <a:lnTo>
                  <a:pt x="74569" y="104351"/>
                </a:lnTo>
                <a:close/>
                <a:moveTo>
                  <a:pt x="55356" y="103209"/>
                </a:moveTo>
                <a:lnTo>
                  <a:pt x="55356" y="103438"/>
                </a:lnTo>
                <a:lnTo>
                  <a:pt x="55356" y="104840"/>
                </a:lnTo>
                <a:lnTo>
                  <a:pt x="55356" y="105069"/>
                </a:lnTo>
                <a:lnTo>
                  <a:pt x="58520" y="104971"/>
                </a:lnTo>
                <a:lnTo>
                  <a:pt x="58520" y="104775"/>
                </a:lnTo>
                <a:lnTo>
                  <a:pt x="58520" y="103438"/>
                </a:lnTo>
                <a:lnTo>
                  <a:pt x="58520" y="103242"/>
                </a:lnTo>
                <a:lnTo>
                  <a:pt x="55356" y="103209"/>
                </a:lnTo>
                <a:close/>
                <a:moveTo>
                  <a:pt x="120987" y="104677"/>
                </a:moveTo>
                <a:lnTo>
                  <a:pt x="120987" y="105069"/>
                </a:lnTo>
                <a:lnTo>
                  <a:pt x="123825" y="105232"/>
                </a:lnTo>
                <a:lnTo>
                  <a:pt x="123858" y="105232"/>
                </a:lnTo>
                <a:cubicBezTo>
                  <a:pt x="123858" y="105101"/>
                  <a:pt x="123858" y="104938"/>
                  <a:pt x="123825" y="104775"/>
                </a:cubicBezTo>
                <a:lnTo>
                  <a:pt x="120987" y="104677"/>
                </a:lnTo>
                <a:close/>
                <a:moveTo>
                  <a:pt x="132143" y="103731"/>
                </a:moveTo>
                <a:lnTo>
                  <a:pt x="131328" y="103764"/>
                </a:lnTo>
                <a:cubicBezTo>
                  <a:pt x="131328" y="104286"/>
                  <a:pt x="131328" y="104840"/>
                  <a:pt x="131295" y="105362"/>
                </a:cubicBezTo>
                <a:lnTo>
                  <a:pt x="132110" y="105395"/>
                </a:lnTo>
                <a:cubicBezTo>
                  <a:pt x="132143" y="104840"/>
                  <a:pt x="132176" y="104318"/>
                  <a:pt x="132143" y="103764"/>
                </a:cubicBezTo>
                <a:lnTo>
                  <a:pt x="132143" y="103731"/>
                </a:lnTo>
                <a:close/>
                <a:moveTo>
                  <a:pt x="74699" y="106243"/>
                </a:moveTo>
                <a:lnTo>
                  <a:pt x="71862" y="106569"/>
                </a:lnTo>
                <a:lnTo>
                  <a:pt x="71894" y="106993"/>
                </a:lnTo>
                <a:lnTo>
                  <a:pt x="74732" y="106634"/>
                </a:lnTo>
                <a:cubicBezTo>
                  <a:pt x="74732" y="106504"/>
                  <a:pt x="74699" y="106373"/>
                  <a:pt x="74699" y="106243"/>
                </a:cubicBezTo>
                <a:close/>
                <a:moveTo>
                  <a:pt x="84877" y="103405"/>
                </a:moveTo>
                <a:lnTo>
                  <a:pt x="87291" y="103503"/>
                </a:lnTo>
                <a:lnTo>
                  <a:pt x="87291" y="103764"/>
                </a:lnTo>
                <a:cubicBezTo>
                  <a:pt x="87291" y="104645"/>
                  <a:pt x="87421" y="105493"/>
                  <a:pt x="87617" y="106341"/>
                </a:cubicBezTo>
                <a:lnTo>
                  <a:pt x="85268" y="106993"/>
                </a:lnTo>
                <a:cubicBezTo>
                  <a:pt x="85007" y="105949"/>
                  <a:pt x="84844" y="104840"/>
                  <a:pt x="84877" y="103764"/>
                </a:cubicBezTo>
                <a:lnTo>
                  <a:pt x="84877" y="103405"/>
                </a:lnTo>
                <a:close/>
                <a:moveTo>
                  <a:pt x="120857" y="106569"/>
                </a:moveTo>
                <a:lnTo>
                  <a:pt x="120791" y="106961"/>
                </a:lnTo>
                <a:lnTo>
                  <a:pt x="123629" y="107352"/>
                </a:lnTo>
                <a:lnTo>
                  <a:pt x="123629" y="107385"/>
                </a:lnTo>
                <a:cubicBezTo>
                  <a:pt x="123662" y="107254"/>
                  <a:pt x="123662" y="107091"/>
                  <a:pt x="123695" y="106928"/>
                </a:cubicBezTo>
                <a:lnTo>
                  <a:pt x="120857" y="106569"/>
                </a:lnTo>
                <a:close/>
                <a:moveTo>
                  <a:pt x="170830" y="105754"/>
                </a:moveTo>
                <a:cubicBezTo>
                  <a:pt x="170830" y="106308"/>
                  <a:pt x="170798" y="106863"/>
                  <a:pt x="170765" y="107385"/>
                </a:cubicBezTo>
                <a:lnTo>
                  <a:pt x="171548" y="107447"/>
                </a:lnTo>
                <a:lnTo>
                  <a:pt x="171548" y="107447"/>
                </a:lnTo>
                <a:cubicBezTo>
                  <a:pt x="171581" y="106894"/>
                  <a:pt x="171613" y="106340"/>
                  <a:pt x="171646" y="105786"/>
                </a:cubicBezTo>
                <a:lnTo>
                  <a:pt x="170830" y="105754"/>
                </a:lnTo>
                <a:close/>
                <a:moveTo>
                  <a:pt x="171548" y="107447"/>
                </a:moveTo>
                <a:lnTo>
                  <a:pt x="171548" y="107447"/>
                </a:lnTo>
                <a:cubicBezTo>
                  <a:pt x="171548" y="107448"/>
                  <a:pt x="171548" y="107449"/>
                  <a:pt x="171548" y="107450"/>
                </a:cubicBezTo>
                <a:lnTo>
                  <a:pt x="171580" y="107450"/>
                </a:lnTo>
                <a:lnTo>
                  <a:pt x="171548" y="107447"/>
                </a:lnTo>
                <a:close/>
                <a:moveTo>
                  <a:pt x="84453" y="102981"/>
                </a:moveTo>
                <a:lnTo>
                  <a:pt x="84453" y="103177"/>
                </a:lnTo>
                <a:lnTo>
                  <a:pt x="84453" y="103764"/>
                </a:lnTo>
                <a:cubicBezTo>
                  <a:pt x="84453" y="104938"/>
                  <a:pt x="84616" y="106145"/>
                  <a:pt x="84942" y="107319"/>
                </a:cubicBezTo>
                <a:lnTo>
                  <a:pt x="84975" y="107515"/>
                </a:lnTo>
                <a:lnTo>
                  <a:pt x="88139" y="106634"/>
                </a:lnTo>
                <a:lnTo>
                  <a:pt x="88074" y="106439"/>
                </a:lnTo>
                <a:cubicBezTo>
                  <a:pt x="87845" y="105558"/>
                  <a:pt x="87715" y="104677"/>
                  <a:pt x="87715" y="103764"/>
                </a:cubicBezTo>
                <a:lnTo>
                  <a:pt x="87715" y="103307"/>
                </a:lnTo>
                <a:lnTo>
                  <a:pt x="87715" y="103111"/>
                </a:lnTo>
                <a:lnTo>
                  <a:pt x="84453" y="102981"/>
                </a:lnTo>
                <a:close/>
                <a:moveTo>
                  <a:pt x="14646" y="105395"/>
                </a:moveTo>
                <a:cubicBezTo>
                  <a:pt x="14646" y="106210"/>
                  <a:pt x="14679" y="106993"/>
                  <a:pt x="14744" y="107809"/>
                </a:cubicBezTo>
                <a:lnTo>
                  <a:pt x="9362" y="108102"/>
                </a:lnTo>
                <a:cubicBezTo>
                  <a:pt x="9297" y="107254"/>
                  <a:pt x="9264" y="106373"/>
                  <a:pt x="9264" y="105493"/>
                </a:cubicBezTo>
                <a:lnTo>
                  <a:pt x="14646" y="105395"/>
                </a:lnTo>
                <a:close/>
                <a:moveTo>
                  <a:pt x="137362" y="106928"/>
                </a:moveTo>
                <a:lnTo>
                  <a:pt x="139678" y="107091"/>
                </a:lnTo>
                <a:cubicBezTo>
                  <a:pt x="139646" y="107417"/>
                  <a:pt x="139613" y="107776"/>
                  <a:pt x="139580" y="108102"/>
                </a:cubicBezTo>
                <a:lnTo>
                  <a:pt x="137268" y="107842"/>
                </a:lnTo>
                <a:lnTo>
                  <a:pt x="137268" y="107842"/>
                </a:lnTo>
                <a:cubicBezTo>
                  <a:pt x="137299" y="107528"/>
                  <a:pt x="137331" y="107243"/>
                  <a:pt x="137362" y="106928"/>
                </a:cubicBezTo>
                <a:close/>
                <a:moveTo>
                  <a:pt x="15038" y="104971"/>
                </a:moveTo>
                <a:lnTo>
                  <a:pt x="8840" y="105101"/>
                </a:lnTo>
                <a:lnTo>
                  <a:pt x="8840" y="105297"/>
                </a:lnTo>
                <a:cubicBezTo>
                  <a:pt x="8873" y="106308"/>
                  <a:pt x="8905" y="107319"/>
                  <a:pt x="8970" y="108331"/>
                </a:cubicBezTo>
                <a:lnTo>
                  <a:pt x="8970" y="108526"/>
                </a:lnTo>
                <a:lnTo>
                  <a:pt x="15168" y="108200"/>
                </a:lnTo>
                <a:lnTo>
                  <a:pt x="15168" y="107972"/>
                </a:lnTo>
                <a:cubicBezTo>
                  <a:pt x="15103" y="107058"/>
                  <a:pt x="15070" y="106112"/>
                  <a:pt x="15038" y="105166"/>
                </a:cubicBezTo>
                <a:lnTo>
                  <a:pt x="15038" y="104971"/>
                </a:lnTo>
                <a:close/>
                <a:moveTo>
                  <a:pt x="136971" y="106471"/>
                </a:moveTo>
                <a:lnTo>
                  <a:pt x="136971" y="106700"/>
                </a:lnTo>
                <a:cubicBezTo>
                  <a:pt x="136938" y="107124"/>
                  <a:pt x="136873" y="107580"/>
                  <a:pt x="136840" y="108004"/>
                </a:cubicBezTo>
                <a:lnTo>
                  <a:pt x="136808" y="108200"/>
                </a:lnTo>
                <a:lnTo>
                  <a:pt x="139939" y="108559"/>
                </a:lnTo>
                <a:lnTo>
                  <a:pt x="139972" y="108331"/>
                </a:lnTo>
                <a:cubicBezTo>
                  <a:pt x="140004" y="107874"/>
                  <a:pt x="140070" y="107385"/>
                  <a:pt x="140102" y="106928"/>
                </a:cubicBezTo>
                <a:lnTo>
                  <a:pt x="140102" y="106700"/>
                </a:lnTo>
                <a:lnTo>
                  <a:pt x="136971" y="106471"/>
                </a:lnTo>
                <a:close/>
                <a:moveTo>
                  <a:pt x="24856" y="107417"/>
                </a:moveTo>
                <a:lnTo>
                  <a:pt x="24041" y="107450"/>
                </a:lnTo>
                <a:cubicBezTo>
                  <a:pt x="24073" y="107874"/>
                  <a:pt x="24106" y="108298"/>
                  <a:pt x="24139" y="108722"/>
                </a:cubicBezTo>
                <a:lnTo>
                  <a:pt x="24954" y="108689"/>
                </a:lnTo>
                <a:cubicBezTo>
                  <a:pt x="24922" y="108265"/>
                  <a:pt x="24889" y="107841"/>
                  <a:pt x="24856" y="107417"/>
                </a:cubicBezTo>
                <a:close/>
                <a:moveTo>
                  <a:pt x="58259" y="107678"/>
                </a:moveTo>
                <a:cubicBezTo>
                  <a:pt x="58292" y="107972"/>
                  <a:pt x="58324" y="108298"/>
                  <a:pt x="58357" y="108592"/>
                </a:cubicBezTo>
                <a:lnTo>
                  <a:pt x="56041" y="108885"/>
                </a:lnTo>
                <a:cubicBezTo>
                  <a:pt x="56008" y="108559"/>
                  <a:pt x="55976" y="108200"/>
                  <a:pt x="55943" y="107874"/>
                </a:cubicBezTo>
                <a:lnTo>
                  <a:pt x="58259" y="107678"/>
                </a:lnTo>
                <a:close/>
                <a:moveTo>
                  <a:pt x="74960" y="108167"/>
                </a:moveTo>
                <a:lnTo>
                  <a:pt x="72155" y="108722"/>
                </a:lnTo>
                <a:lnTo>
                  <a:pt x="72253" y="109113"/>
                </a:lnTo>
                <a:lnTo>
                  <a:pt x="75058" y="108559"/>
                </a:lnTo>
                <a:cubicBezTo>
                  <a:pt x="75026" y="108428"/>
                  <a:pt x="74993" y="108298"/>
                  <a:pt x="74960" y="108167"/>
                </a:cubicBezTo>
                <a:close/>
                <a:moveTo>
                  <a:pt x="64424" y="107417"/>
                </a:moveTo>
                <a:lnTo>
                  <a:pt x="63609" y="107515"/>
                </a:lnTo>
                <a:cubicBezTo>
                  <a:pt x="63674" y="108037"/>
                  <a:pt x="63739" y="108592"/>
                  <a:pt x="63804" y="109146"/>
                </a:cubicBezTo>
                <a:lnTo>
                  <a:pt x="64620" y="109016"/>
                </a:lnTo>
                <a:cubicBezTo>
                  <a:pt x="64555" y="108494"/>
                  <a:pt x="64457" y="107939"/>
                  <a:pt x="64424" y="107417"/>
                </a:cubicBezTo>
                <a:close/>
                <a:moveTo>
                  <a:pt x="58651" y="107221"/>
                </a:moveTo>
                <a:lnTo>
                  <a:pt x="55486" y="107515"/>
                </a:lnTo>
                <a:lnTo>
                  <a:pt x="55519" y="107711"/>
                </a:lnTo>
                <a:cubicBezTo>
                  <a:pt x="55552" y="108200"/>
                  <a:pt x="55617" y="108657"/>
                  <a:pt x="55682" y="109146"/>
                </a:cubicBezTo>
                <a:lnTo>
                  <a:pt x="55715" y="109342"/>
                </a:lnTo>
                <a:lnTo>
                  <a:pt x="58814" y="108950"/>
                </a:lnTo>
                <a:lnTo>
                  <a:pt x="58814" y="108755"/>
                </a:lnTo>
                <a:cubicBezTo>
                  <a:pt x="58748" y="108298"/>
                  <a:pt x="58683" y="107874"/>
                  <a:pt x="58651" y="107417"/>
                </a:cubicBezTo>
                <a:lnTo>
                  <a:pt x="58651" y="107221"/>
                </a:lnTo>
                <a:close/>
                <a:moveTo>
                  <a:pt x="120530" y="108494"/>
                </a:moveTo>
                <a:cubicBezTo>
                  <a:pt x="120530" y="108624"/>
                  <a:pt x="120498" y="108722"/>
                  <a:pt x="120465" y="108852"/>
                </a:cubicBezTo>
                <a:lnTo>
                  <a:pt x="123238" y="109472"/>
                </a:lnTo>
                <a:lnTo>
                  <a:pt x="123238" y="109505"/>
                </a:lnTo>
                <a:cubicBezTo>
                  <a:pt x="123270" y="109374"/>
                  <a:pt x="123303" y="109211"/>
                  <a:pt x="123336" y="109048"/>
                </a:cubicBezTo>
                <a:lnTo>
                  <a:pt x="120530" y="108494"/>
                </a:lnTo>
                <a:close/>
                <a:moveTo>
                  <a:pt x="107939" y="106504"/>
                </a:moveTo>
                <a:lnTo>
                  <a:pt x="110320" y="107091"/>
                </a:lnTo>
                <a:cubicBezTo>
                  <a:pt x="109994" y="108265"/>
                  <a:pt x="109538" y="109374"/>
                  <a:pt x="108918" y="110418"/>
                </a:cubicBezTo>
                <a:lnTo>
                  <a:pt x="106830" y="109146"/>
                </a:lnTo>
                <a:lnTo>
                  <a:pt x="106830" y="109113"/>
                </a:lnTo>
                <a:cubicBezTo>
                  <a:pt x="107319" y="108298"/>
                  <a:pt x="107678" y="107417"/>
                  <a:pt x="107939" y="106504"/>
                </a:cubicBezTo>
                <a:close/>
                <a:moveTo>
                  <a:pt x="130904" y="108950"/>
                </a:moveTo>
                <a:cubicBezTo>
                  <a:pt x="130838" y="109505"/>
                  <a:pt x="130740" y="110027"/>
                  <a:pt x="130610" y="110549"/>
                </a:cubicBezTo>
                <a:lnTo>
                  <a:pt x="131425" y="110712"/>
                </a:lnTo>
                <a:lnTo>
                  <a:pt x="131458" y="110744"/>
                </a:lnTo>
                <a:cubicBezTo>
                  <a:pt x="131556" y="110190"/>
                  <a:pt x="131654" y="109668"/>
                  <a:pt x="131719" y="109081"/>
                </a:cubicBezTo>
                <a:lnTo>
                  <a:pt x="130904" y="108950"/>
                </a:lnTo>
                <a:close/>
                <a:moveTo>
                  <a:pt x="107646" y="106015"/>
                </a:moveTo>
                <a:lnTo>
                  <a:pt x="107580" y="106210"/>
                </a:lnTo>
                <a:cubicBezTo>
                  <a:pt x="107352" y="107221"/>
                  <a:pt x="106928" y="108200"/>
                  <a:pt x="106373" y="109113"/>
                </a:cubicBezTo>
                <a:lnTo>
                  <a:pt x="106276" y="109277"/>
                </a:lnTo>
                <a:lnTo>
                  <a:pt x="109048" y="110973"/>
                </a:lnTo>
                <a:lnTo>
                  <a:pt x="109113" y="110842"/>
                </a:lnTo>
                <a:cubicBezTo>
                  <a:pt x="109864" y="109635"/>
                  <a:pt x="110418" y="108331"/>
                  <a:pt x="110744" y="106993"/>
                </a:cubicBezTo>
                <a:lnTo>
                  <a:pt x="110810" y="106797"/>
                </a:lnTo>
                <a:lnTo>
                  <a:pt x="107646" y="106015"/>
                </a:lnTo>
                <a:close/>
                <a:moveTo>
                  <a:pt x="170635" y="109407"/>
                </a:moveTo>
                <a:cubicBezTo>
                  <a:pt x="170602" y="109962"/>
                  <a:pt x="170569" y="110483"/>
                  <a:pt x="170504" y="111038"/>
                </a:cubicBezTo>
                <a:lnTo>
                  <a:pt x="171287" y="111101"/>
                </a:lnTo>
                <a:lnTo>
                  <a:pt x="171287" y="111101"/>
                </a:lnTo>
                <a:cubicBezTo>
                  <a:pt x="171352" y="110580"/>
                  <a:pt x="171385" y="110026"/>
                  <a:pt x="171450" y="109472"/>
                </a:cubicBezTo>
                <a:lnTo>
                  <a:pt x="170635" y="109407"/>
                </a:lnTo>
                <a:close/>
                <a:moveTo>
                  <a:pt x="171287" y="111101"/>
                </a:moveTo>
                <a:cubicBezTo>
                  <a:pt x="171287" y="111102"/>
                  <a:pt x="171287" y="111102"/>
                  <a:pt x="171287" y="111103"/>
                </a:cubicBezTo>
                <a:lnTo>
                  <a:pt x="171320" y="111103"/>
                </a:lnTo>
                <a:lnTo>
                  <a:pt x="171287" y="111101"/>
                </a:lnTo>
                <a:close/>
                <a:moveTo>
                  <a:pt x="75417" y="110027"/>
                </a:moveTo>
                <a:lnTo>
                  <a:pt x="72677" y="110810"/>
                </a:lnTo>
                <a:cubicBezTo>
                  <a:pt x="72710" y="110940"/>
                  <a:pt x="72742" y="111071"/>
                  <a:pt x="72775" y="111201"/>
                </a:cubicBezTo>
                <a:lnTo>
                  <a:pt x="75515" y="110386"/>
                </a:lnTo>
                <a:cubicBezTo>
                  <a:pt x="75482" y="110288"/>
                  <a:pt x="75450" y="110157"/>
                  <a:pt x="75417" y="110027"/>
                </a:cubicBezTo>
                <a:close/>
                <a:moveTo>
                  <a:pt x="120074" y="110353"/>
                </a:moveTo>
                <a:lnTo>
                  <a:pt x="119976" y="110712"/>
                </a:lnTo>
                <a:lnTo>
                  <a:pt x="122683" y="111560"/>
                </a:lnTo>
                <a:lnTo>
                  <a:pt x="122814" y="111168"/>
                </a:lnTo>
                <a:lnTo>
                  <a:pt x="120074" y="110353"/>
                </a:lnTo>
                <a:close/>
                <a:moveTo>
                  <a:pt x="136808" y="110908"/>
                </a:moveTo>
                <a:lnTo>
                  <a:pt x="139124" y="111299"/>
                </a:lnTo>
                <a:cubicBezTo>
                  <a:pt x="139058" y="111625"/>
                  <a:pt x="138993" y="111984"/>
                  <a:pt x="138928" y="112310"/>
                </a:cubicBezTo>
                <a:lnTo>
                  <a:pt x="136645" y="111821"/>
                </a:lnTo>
                <a:cubicBezTo>
                  <a:pt x="136710" y="111527"/>
                  <a:pt x="136775" y="111234"/>
                  <a:pt x="136808" y="110908"/>
                </a:cubicBezTo>
                <a:close/>
                <a:moveTo>
                  <a:pt x="25117" y="110712"/>
                </a:moveTo>
                <a:lnTo>
                  <a:pt x="24302" y="110777"/>
                </a:lnTo>
                <a:cubicBezTo>
                  <a:pt x="24334" y="111332"/>
                  <a:pt x="24400" y="111854"/>
                  <a:pt x="24465" y="112408"/>
                </a:cubicBezTo>
                <a:lnTo>
                  <a:pt x="25280" y="112343"/>
                </a:lnTo>
                <a:cubicBezTo>
                  <a:pt x="25215" y="111788"/>
                  <a:pt x="25150" y="111234"/>
                  <a:pt x="25117" y="110712"/>
                </a:cubicBezTo>
                <a:close/>
                <a:moveTo>
                  <a:pt x="136482" y="110418"/>
                </a:moveTo>
                <a:lnTo>
                  <a:pt x="136449" y="110614"/>
                </a:lnTo>
                <a:cubicBezTo>
                  <a:pt x="136384" y="111071"/>
                  <a:pt x="136286" y="111495"/>
                  <a:pt x="136188" y="111919"/>
                </a:cubicBezTo>
                <a:lnTo>
                  <a:pt x="136155" y="112114"/>
                </a:lnTo>
                <a:lnTo>
                  <a:pt x="139222" y="112767"/>
                </a:lnTo>
                <a:lnTo>
                  <a:pt x="139287" y="112571"/>
                </a:lnTo>
                <a:cubicBezTo>
                  <a:pt x="139352" y="112114"/>
                  <a:pt x="139450" y="111658"/>
                  <a:pt x="139548" y="111168"/>
                </a:cubicBezTo>
                <a:lnTo>
                  <a:pt x="139580" y="110973"/>
                </a:lnTo>
                <a:lnTo>
                  <a:pt x="136482" y="110418"/>
                </a:lnTo>
                <a:close/>
                <a:moveTo>
                  <a:pt x="88563" y="108787"/>
                </a:moveTo>
                <a:cubicBezTo>
                  <a:pt x="89020" y="109635"/>
                  <a:pt x="89607" y="110386"/>
                  <a:pt x="90259" y="111103"/>
                </a:cubicBezTo>
                <a:lnTo>
                  <a:pt x="88563" y="112832"/>
                </a:lnTo>
                <a:cubicBezTo>
                  <a:pt x="87715" y="111951"/>
                  <a:pt x="86965" y="110973"/>
                  <a:pt x="86410" y="109896"/>
                </a:cubicBezTo>
                <a:lnTo>
                  <a:pt x="88563" y="108787"/>
                </a:lnTo>
                <a:close/>
                <a:moveTo>
                  <a:pt x="58846" y="111625"/>
                </a:moveTo>
                <a:cubicBezTo>
                  <a:pt x="58911" y="111951"/>
                  <a:pt x="58977" y="112245"/>
                  <a:pt x="59042" y="112539"/>
                </a:cubicBezTo>
                <a:lnTo>
                  <a:pt x="56791" y="113093"/>
                </a:lnTo>
                <a:cubicBezTo>
                  <a:pt x="56726" y="112734"/>
                  <a:pt x="56628" y="112408"/>
                  <a:pt x="56563" y="112082"/>
                </a:cubicBezTo>
                <a:lnTo>
                  <a:pt x="58846" y="111625"/>
                </a:lnTo>
                <a:close/>
                <a:moveTo>
                  <a:pt x="76004" y="111854"/>
                </a:moveTo>
                <a:lnTo>
                  <a:pt x="73329" y="112832"/>
                </a:lnTo>
                <a:lnTo>
                  <a:pt x="73493" y="113256"/>
                </a:lnTo>
                <a:lnTo>
                  <a:pt x="76135" y="112212"/>
                </a:lnTo>
                <a:lnTo>
                  <a:pt x="76004" y="111854"/>
                </a:lnTo>
                <a:close/>
                <a:moveTo>
                  <a:pt x="88759" y="108233"/>
                </a:moveTo>
                <a:lnTo>
                  <a:pt x="85855" y="109733"/>
                </a:lnTo>
                <a:lnTo>
                  <a:pt x="85953" y="109929"/>
                </a:lnTo>
                <a:cubicBezTo>
                  <a:pt x="86573" y="111136"/>
                  <a:pt x="87389" y="112245"/>
                  <a:pt x="88367" y="113224"/>
                </a:cubicBezTo>
                <a:lnTo>
                  <a:pt x="88563" y="113419"/>
                </a:lnTo>
                <a:lnTo>
                  <a:pt x="90846" y="111103"/>
                </a:lnTo>
                <a:lnTo>
                  <a:pt x="90683" y="110908"/>
                </a:lnTo>
                <a:cubicBezTo>
                  <a:pt x="89933" y="110190"/>
                  <a:pt x="89313" y="109342"/>
                  <a:pt x="88824" y="108428"/>
                </a:cubicBezTo>
                <a:lnTo>
                  <a:pt x="88759" y="108233"/>
                </a:lnTo>
                <a:close/>
                <a:moveTo>
                  <a:pt x="59172" y="111168"/>
                </a:moveTo>
                <a:lnTo>
                  <a:pt x="56106" y="111756"/>
                </a:lnTo>
                <a:lnTo>
                  <a:pt x="56139" y="111951"/>
                </a:lnTo>
                <a:cubicBezTo>
                  <a:pt x="56237" y="112441"/>
                  <a:pt x="56335" y="112897"/>
                  <a:pt x="56432" y="113354"/>
                </a:cubicBezTo>
                <a:lnTo>
                  <a:pt x="56465" y="113582"/>
                </a:lnTo>
                <a:lnTo>
                  <a:pt x="59531" y="112865"/>
                </a:lnTo>
                <a:lnTo>
                  <a:pt x="59499" y="112669"/>
                </a:lnTo>
                <a:cubicBezTo>
                  <a:pt x="59401" y="112212"/>
                  <a:pt x="59303" y="111788"/>
                  <a:pt x="59205" y="111364"/>
                </a:cubicBezTo>
                <a:lnTo>
                  <a:pt x="59172" y="111168"/>
                </a:lnTo>
                <a:close/>
                <a:moveTo>
                  <a:pt x="119454" y="112147"/>
                </a:moveTo>
                <a:cubicBezTo>
                  <a:pt x="119421" y="112278"/>
                  <a:pt x="119356" y="112408"/>
                  <a:pt x="119323" y="112506"/>
                </a:cubicBezTo>
                <a:lnTo>
                  <a:pt x="121966" y="113582"/>
                </a:lnTo>
                <a:lnTo>
                  <a:pt x="122129" y="113191"/>
                </a:lnTo>
                <a:lnTo>
                  <a:pt x="119454" y="112147"/>
                </a:lnTo>
                <a:close/>
                <a:moveTo>
                  <a:pt x="65403" y="112604"/>
                </a:moveTo>
                <a:lnTo>
                  <a:pt x="64587" y="112799"/>
                </a:lnTo>
                <a:cubicBezTo>
                  <a:pt x="64750" y="113321"/>
                  <a:pt x="64914" y="113876"/>
                  <a:pt x="65077" y="114398"/>
                </a:cubicBezTo>
                <a:lnTo>
                  <a:pt x="65860" y="114137"/>
                </a:lnTo>
                <a:cubicBezTo>
                  <a:pt x="65696" y="113648"/>
                  <a:pt x="65533" y="113093"/>
                  <a:pt x="65403" y="112604"/>
                </a:cubicBezTo>
                <a:close/>
                <a:moveTo>
                  <a:pt x="170243" y="113060"/>
                </a:moveTo>
                <a:cubicBezTo>
                  <a:pt x="170178" y="113582"/>
                  <a:pt x="170113" y="114137"/>
                  <a:pt x="170047" y="114659"/>
                </a:cubicBezTo>
                <a:lnTo>
                  <a:pt x="170863" y="114789"/>
                </a:lnTo>
                <a:cubicBezTo>
                  <a:pt x="170928" y="114235"/>
                  <a:pt x="170993" y="113680"/>
                  <a:pt x="171059" y="113158"/>
                </a:cubicBezTo>
                <a:lnTo>
                  <a:pt x="170243" y="113060"/>
                </a:lnTo>
                <a:close/>
                <a:moveTo>
                  <a:pt x="76755" y="113615"/>
                </a:moveTo>
                <a:lnTo>
                  <a:pt x="74178" y="114822"/>
                </a:lnTo>
                <a:cubicBezTo>
                  <a:pt x="74210" y="114952"/>
                  <a:pt x="74275" y="115083"/>
                  <a:pt x="74341" y="115213"/>
                </a:cubicBezTo>
                <a:lnTo>
                  <a:pt x="76918" y="113974"/>
                </a:lnTo>
                <a:cubicBezTo>
                  <a:pt x="76852" y="113843"/>
                  <a:pt x="76787" y="113713"/>
                  <a:pt x="76755" y="113615"/>
                </a:cubicBezTo>
                <a:close/>
                <a:moveTo>
                  <a:pt x="105232" y="111168"/>
                </a:moveTo>
                <a:lnTo>
                  <a:pt x="106993" y="112865"/>
                </a:lnTo>
                <a:lnTo>
                  <a:pt x="106961" y="112930"/>
                </a:lnTo>
                <a:cubicBezTo>
                  <a:pt x="106047" y="113843"/>
                  <a:pt x="105003" y="114594"/>
                  <a:pt x="103862" y="115213"/>
                </a:cubicBezTo>
                <a:lnTo>
                  <a:pt x="102753" y="113028"/>
                </a:lnTo>
                <a:cubicBezTo>
                  <a:pt x="103666" y="112539"/>
                  <a:pt x="104514" y="111919"/>
                  <a:pt x="105232" y="111168"/>
                </a:cubicBezTo>
                <a:close/>
                <a:moveTo>
                  <a:pt x="118704" y="113909"/>
                </a:moveTo>
                <a:cubicBezTo>
                  <a:pt x="118638" y="114039"/>
                  <a:pt x="118573" y="114137"/>
                  <a:pt x="118541" y="114267"/>
                </a:cubicBezTo>
                <a:lnTo>
                  <a:pt x="121085" y="115540"/>
                </a:lnTo>
                <a:lnTo>
                  <a:pt x="121248" y="115181"/>
                </a:lnTo>
                <a:lnTo>
                  <a:pt x="118704" y="113909"/>
                </a:lnTo>
                <a:close/>
                <a:moveTo>
                  <a:pt x="105232" y="110614"/>
                </a:moveTo>
                <a:lnTo>
                  <a:pt x="105101" y="110744"/>
                </a:lnTo>
                <a:lnTo>
                  <a:pt x="104938" y="110908"/>
                </a:lnTo>
                <a:cubicBezTo>
                  <a:pt x="104188" y="111658"/>
                  <a:pt x="103340" y="112278"/>
                  <a:pt x="102394" y="112767"/>
                </a:cubicBezTo>
                <a:lnTo>
                  <a:pt x="102198" y="112865"/>
                </a:lnTo>
                <a:lnTo>
                  <a:pt x="103699" y="115768"/>
                </a:lnTo>
                <a:lnTo>
                  <a:pt x="103862" y="115670"/>
                </a:lnTo>
                <a:cubicBezTo>
                  <a:pt x="105101" y="115018"/>
                  <a:pt x="106243" y="114202"/>
                  <a:pt x="107254" y="113224"/>
                </a:cubicBezTo>
                <a:lnTo>
                  <a:pt x="107450" y="112995"/>
                </a:lnTo>
                <a:lnTo>
                  <a:pt x="107580" y="112865"/>
                </a:lnTo>
                <a:lnTo>
                  <a:pt x="105232" y="110614"/>
                </a:lnTo>
                <a:close/>
                <a:moveTo>
                  <a:pt x="15233" y="113843"/>
                </a:moveTo>
                <a:cubicBezTo>
                  <a:pt x="15283" y="114242"/>
                  <a:pt x="15342" y="114649"/>
                  <a:pt x="15404" y="115060"/>
                </a:cubicBezTo>
                <a:lnTo>
                  <a:pt x="15404" y="115060"/>
                </a:lnTo>
                <a:lnTo>
                  <a:pt x="10087" y="115811"/>
                </a:lnTo>
                <a:lnTo>
                  <a:pt x="10087" y="115811"/>
                </a:lnTo>
                <a:cubicBezTo>
                  <a:pt x="10025" y="115370"/>
                  <a:pt x="9966" y="114928"/>
                  <a:pt x="9916" y="114496"/>
                </a:cubicBezTo>
                <a:lnTo>
                  <a:pt x="15233" y="113843"/>
                </a:lnTo>
                <a:close/>
                <a:moveTo>
                  <a:pt x="129697" y="114104"/>
                </a:moveTo>
                <a:cubicBezTo>
                  <a:pt x="129533" y="114626"/>
                  <a:pt x="129370" y="115116"/>
                  <a:pt x="129175" y="115637"/>
                </a:cubicBezTo>
                <a:lnTo>
                  <a:pt x="129925" y="115931"/>
                </a:lnTo>
                <a:lnTo>
                  <a:pt x="129958" y="115931"/>
                </a:lnTo>
                <a:cubicBezTo>
                  <a:pt x="130153" y="115409"/>
                  <a:pt x="130316" y="114887"/>
                  <a:pt x="130479" y="114365"/>
                </a:cubicBezTo>
                <a:lnTo>
                  <a:pt x="129697" y="114104"/>
                </a:lnTo>
                <a:close/>
                <a:moveTo>
                  <a:pt x="25541" y="114300"/>
                </a:moveTo>
                <a:lnTo>
                  <a:pt x="24726" y="114430"/>
                </a:lnTo>
                <a:cubicBezTo>
                  <a:pt x="24791" y="114985"/>
                  <a:pt x="24889" y="115507"/>
                  <a:pt x="24987" y="116061"/>
                </a:cubicBezTo>
                <a:lnTo>
                  <a:pt x="25802" y="115898"/>
                </a:lnTo>
                <a:cubicBezTo>
                  <a:pt x="25704" y="115376"/>
                  <a:pt x="25607" y="114855"/>
                  <a:pt x="25541" y="114300"/>
                </a:cubicBezTo>
                <a:close/>
                <a:moveTo>
                  <a:pt x="92282" y="112702"/>
                </a:moveTo>
                <a:cubicBezTo>
                  <a:pt x="93097" y="113224"/>
                  <a:pt x="94010" y="113615"/>
                  <a:pt x="94924" y="113876"/>
                </a:cubicBezTo>
                <a:lnTo>
                  <a:pt x="94304" y="116225"/>
                </a:lnTo>
                <a:cubicBezTo>
                  <a:pt x="93130" y="115898"/>
                  <a:pt x="91988" y="115409"/>
                  <a:pt x="90977" y="114757"/>
                </a:cubicBezTo>
                <a:lnTo>
                  <a:pt x="92282" y="112702"/>
                </a:lnTo>
                <a:close/>
                <a:moveTo>
                  <a:pt x="135894" y="114822"/>
                </a:moveTo>
                <a:lnTo>
                  <a:pt x="138145" y="115442"/>
                </a:lnTo>
                <a:cubicBezTo>
                  <a:pt x="138047" y="115768"/>
                  <a:pt x="137949" y="116094"/>
                  <a:pt x="137852" y="116420"/>
                </a:cubicBezTo>
                <a:lnTo>
                  <a:pt x="135642" y="115706"/>
                </a:lnTo>
                <a:lnTo>
                  <a:pt x="135642" y="115706"/>
                </a:lnTo>
                <a:cubicBezTo>
                  <a:pt x="135737" y="115391"/>
                  <a:pt x="135831" y="115107"/>
                  <a:pt x="135894" y="114822"/>
                </a:cubicBezTo>
                <a:close/>
                <a:moveTo>
                  <a:pt x="100339" y="113974"/>
                </a:moveTo>
                <a:lnTo>
                  <a:pt x="100958" y="116322"/>
                </a:lnTo>
                <a:cubicBezTo>
                  <a:pt x="99902" y="116587"/>
                  <a:pt x="98818" y="116719"/>
                  <a:pt x="97732" y="116719"/>
                </a:cubicBezTo>
                <a:cubicBezTo>
                  <a:pt x="97612" y="116719"/>
                  <a:pt x="97491" y="116717"/>
                  <a:pt x="97370" y="116714"/>
                </a:cubicBezTo>
                <a:lnTo>
                  <a:pt x="97501" y="114267"/>
                </a:lnTo>
                <a:cubicBezTo>
                  <a:pt x="97619" y="114271"/>
                  <a:pt x="97737" y="114274"/>
                  <a:pt x="97856" y="114274"/>
                </a:cubicBezTo>
                <a:cubicBezTo>
                  <a:pt x="98683" y="114274"/>
                  <a:pt x="99511" y="114174"/>
                  <a:pt x="100339" y="113974"/>
                </a:cubicBezTo>
                <a:close/>
                <a:moveTo>
                  <a:pt x="92151" y="112147"/>
                </a:moveTo>
                <a:lnTo>
                  <a:pt x="90422" y="114887"/>
                </a:lnTo>
                <a:lnTo>
                  <a:pt x="90585" y="115018"/>
                </a:lnTo>
                <a:cubicBezTo>
                  <a:pt x="91760" y="115768"/>
                  <a:pt x="93032" y="116322"/>
                  <a:pt x="94402" y="116681"/>
                </a:cubicBezTo>
                <a:lnTo>
                  <a:pt x="94598" y="116746"/>
                </a:lnTo>
                <a:lnTo>
                  <a:pt x="95413" y="113550"/>
                </a:lnTo>
                <a:lnTo>
                  <a:pt x="95217" y="113517"/>
                </a:lnTo>
                <a:cubicBezTo>
                  <a:pt x="94174" y="113256"/>
                  <a:pt x="93195" y="112799"/>
                  <a:pt x="92314" y="112245"/>
                </a:cubicBezTo>
                <a:lnTo>
                  <a:pt x="92151" y="112147"/>
                </a:lnTo>
                <a:close/>
                <a:moveTo>
                  <a:pt x="135601" y="114300"/>
                </a:moveTo>
                <a:lnTo>
                  <a:pt x="135568" y="114496"/>
                </a:lnTo>
                <a:cubicBezTo>
                  <a:pt x="135438" y="114920"/>
                  <a:pt x="135307" y="115376"/>
                  <a:pt x="135177" y="115768"/>
                </a:cubicBezTo>
                <a:lnTo>
                  <a:pt x="135111" y="115964"/>
                </a:lnTo>
                <a:lnTo>
                  <a:pt x="138113" y="116942"/>
                </a:lnTo>
                <a:lnTo>
                  <a:pt x="138178" y="116746"/>
                </a:lnTo>
                <a:cubicBezTo>
                  <a:pt x="138308" y="116290"/>
                  <a:pt x="138471" y="115833"/>
                  <a:pt x="138602" y="115376"/>
                </a:cubicBezTo>
                <a:lnTo>
                  <a:pt x="138634" y="115181"/>
                </a:lnTo>
                <a:lnTo>
                  <a:pt x="135601" y="114300"/>
                </a:lnTo>
                <a:close/>
                <a:moveTo>
                  <a:pt x="15464" y="115451"/>
                </a:moveTo>
                <a:lnTo>
                  <a:pt x="15464" y="115451"/>
                </a:lnTo>
                <a:cubicBezTo>
                  <a:pt x="15506" y="115719"/>
                  <a:pt x="15549" y="115988"/>
                  <a:pt x="15592" y="116257"/>
                </a:cubicBezTo>
                <a:lnTo>
                  <a:pt x="10275" y="117073"/>
                </a:lnTo>
                <a:cubicBezTo>
                  <a:pt x="10231" y="116785"/>
                  <a:pt x="10187" y="116493"/>
                  <a:pt x="10144" y="116199"/>
                </a:cubicBezTo>
                <a:lnTo>
                  <a:pt x="10144" y="116199"/>
                </a:lnTo>
                <a:lnTo>
                  <a:pt x="15464" y="115451"/>
                </a:lnTo>
                <a:close/>
                <a:moveTo>
                  <a:pt x="77635" y="115311"/>
                </a:moveTo>
                <a:lnTo>
                  <a:pt x="75156" y="116746"/>
                </a:lnTo>
                <a:lnTo>
                  <a:pt x="75385" y="117105"/>
                </a:lnTo>
                <a:lnTo>
                  <a:pt x="77831" y="115670"/>
                </a:lnTo>
                <a:lnTo>
                  <a:pt x="77635" y="115311"/>
                </a:lnTo>
                <a:close/>
                <a:moveTo>
                  <a:pt x="100632" y="113452"/>
                </a:moveTo>
                <a:lnTo>
                  <a:pt x="100437" y="113517"/>
                </a:lnTo>
                <a:cubicBezTo>
                  <a:pt x="99572" y="113733"/>
                  <a:pt x="98707" y="113860"/>
                  <a:pt x="97842" y="113860"/>
                </a:cubicBezTo>
                <a:cubicBezTo>
                  <a:pt x="97663" y="113860"/>
                  <a:pt x="97484" y="113855"/>
                  <a:pt x="97305" y="113843"/>
                </a:cubicBezTo>
                <a:lnTo>
                  <a:pt x="97109" y="113843"/>
                </a:lnTo>
                <a:lnTo>
                  <a:pt x="96946" y="117105"/>
                </a:lnTo>
                <a:lnTo>
                  <a:pt x="97794" y="117105"/>
                </a:lnTo>
                <a:cubicBezTo>
                  <a:pt x="98969" y="117105"/>
                  <a:pt x="100143" y="116975"/>
                  <a:pt x="101285" y="116681"/>
                </a:cubicBezTo>
                <a:lnTo>
                  <a:pt x="101480" y="116616"/>
                </a:lnTo>
                <a:lnTo>
                  <a:pt x="100632" y="113452"/>
                </a:lnTo>
                <a:close/>
                <a:moveTo>
                  <a:pt x="59857" y="115540"/>
                </a:moveTo>
                <a:cubicBezTo>
                  <a:pt x="59955" y="115833"/>
                  <a:pt x="60053" y="116127"/>
                  <a:pt x="60151" y="116420"/>
                </a:cubicBezTo>
                <a:lnTo>
                  <a:pt x="57933" y="117171"/>
                </a:lnTo>
                <a:cubicBezTo>
                  <a:pt x="57835" y="116877"/>
                  <a:pt x="57737" y="116551"/>
                  <a:pt x="57639" y="116225"/>
                </a:cubicBezTo>
                <a:lnTo>
                  <a:pt x="59857" y="115540"/>
                </a:lnTo>
                <a:close/>
                <a:moveTo>
                  <a:pt x="117758" y="115605"/>
                </a:moveTo>
                <a:cubicBezTo>
                  <a:pt x="117692" y="115703"/>
                  <a:pt x="117627" y="115833"/>
                  <a:pt x="117562" y="115931"/>
                </a:cubicBezTo>
                <a:lnTo>
                  <a:pt x="120008" y="117432"/>
                </a:lnTo>
                <a:cubicBezTo>
                  <a:pt x="120106" y="117334"/>
                  <a:pt x="120172" y="117203"/>
                  <a:pt x="120204" y="117073"/>
                </a:cubicBezTo>
                <a:lnTo>
                  <a:pt x="117758" y="115605"/>
                </a:lnTo>
                <a:close/>
                <a:moveTo>
                  <a:pt x="60118" y="115018"/>
                </a:moveTo>
                <a:lnTo>
                  <a:pt x="57117" y="115931"/>
                </a:lnTo>
                <a:lnTo>
                  <a:pt x="57183" y="116127"/>
                </a:lnTo>
                <a:cubicBezTo>
                  <a:pt x="57313" y="116583"/>
                  <a:pt x="57476" y="117040"/>
                  <a:pt x="57607" y="117497"/>
                </a:cubicBezTo>
                <a:lnTo>
                  <a:pt x="57672" y="117692"/>
                </a:lnTo>
                <a:lnTo>
                  <a:pt x="60673" y="116681"/>
                </a:lnTo>
                <a:lnTo>
                  <a:pt x="60608" y="116486"/>
                </a:lnTo>
                <a:cubicBezTo>
                  <a:pt x="60445" y="116061"/>
                  <a:pt x="60314" y="115637"/>
                  <a:pt x="60184" y="115213"/>
                </a:cubicBezTo>
                <a:lnTo>
                  <a:pt x="60118" y="115018"/>
                </a:lnTo>
                <a:close/>
                <a:moveTo>
                  <a:pt x="169689" y="116649"/>
                </a:moveTo>
                <a:cubicBezTo>
                  <a:pt x="169623" y="117203"/>
                  <a:pt x="169493" y="117725"/>
                  <a:pt x="169395" y="118247"/>
                </a:cubicBezTo>
                <a:lnTo>
                  <a:pt x="170210" y="118410"/>
                </a:lnTo>
                <a:cubicBezTo>
                  <a:pt x="170308" y="117888"/>
                  <a:pt x="170406" y="117334"/>
                  <a:pt x="170504" y="116812"/>
                </a:cubicBezTo>
                <a:lnTo>
                  <a:pt x="169689" y="116649"/>
                </a:lnTo>
                <a:close/>
                <a:moveTo>
                  <a:pt x="78679" y="116975"/>
                </a:moveTo>
                <a:lnTo>
                  <a:pt x="76330" y="118606"/>
                </a:lnTo>
                <a:lnTo>
                  <a:pt x="76591" y="118932"/>
                </a:lnTo>
                <a:lnTo>
                  <a:pt x="78907" y="117268"/>
                </a:lnTo>
                <a:lnTo>
                  <a:pt x="78679" y="116975"/>
                </a:lnTo>
                <a:close/>
                <a:moveTo>
                  <a:pt x="116746" y="117236"/>
                </a:moveTo>
                <a:cubicBezTo>
                  <a:pt x="116681" y="117334"/>
                  <a:pt x="116616" y="117432"/>
                  <a:pt x="116518" y="117529"/>
                </a:cubicBezTo>
                <a:lnTo>
                  <a:pt x="118815" y="119212"/>
                </a:lnTo>
                <a:lnTo>
                  <a:pt x="118815" y="119212"/>
                </a:lnTo>
                <a:cubicBezTo>
                  <a:pt x="118906" y="119116"/>
                  <a:pt x="118971" y="118993"/>
                  <a:pt x="119095" y="118899"/>
                </a:cubicBezTo>
                <a:lnTo>
                  <a:pt x="116746" y="117236"/>
                </a:lnTo>
                <a:close/>
                <a:moveTo>
                  <a:pt x="118815" y="119212"/>
                </a:moveTo>
                <a:cubicBezTo>
                  <a:pt x="118811" y="119216"/>
                  <a:pt x="118806" y="119221"/>
                  <a:pt x="118802" y="119226"/>
                </a:cubicBezTo>
                <a:lnTo>
                  <a:pt x="118834" y="119226"/>
                </a:lnTo>
                <a:lnTo>
                  <a:pt x="118815" y="119212"/>
                </a:lnTo>
                <a:close/>
                <a:moveTo>
                  <a:pt x="67164" y="117529"/>
                </a:moveTo>
                <a:lnTo>
                  <a:pt x="66414" y="117888"/>
                </a:lnTo>
                <a:cubicBezTo>
                  <a:pt x="66642" y="118377"/>
                  <a:pt x="66871" y="118899"/>
                  <a:pt x="67132" y="119389"/>
                </a:cubicBezTo>
                <a:lnTo>
                  <a:pt x="67882" y="118997"/>
                </a:lnTo>
                <a:cubicBezTo>
                  <a:pt x="67621" y="118541"/>
                  <a:pt x="67393" y="118051"/>
                  <a:pt x="67164" y="117529"/>
                </a:cubicBezTo>
                <a:close/>
                <a:moveTo>
                  <a:pt x="26161" y="117921"/>
                </a:moveTo>
                <a:lnTo>
                  <a:pt x="25346" y="118084"/>
                </a:lnTo>
                <a:cubicBezTo>
                  <a:pt x="25443" y="118606"/>
                  <a:pt x="25541" y="119160"/>
                  <a:pt x="25672" y="119682"/>
                </a:cubicBezTo>
                <a:lnTo>
                  <a:pt x="26487" y="119519"/>
                </a:lnTo>
                <a:cubicBezTo>
                  <a:pt x="26357" y="118965"/>
                  <a:pt x="26259" y="118443"/>
                  <a:pt x="26161" y="117921"/>
                </a:cubicBezTo>
                <a:close/>
                <a:moveTo>
                  <a:pt x="134590" y="118606"/>
                </a:moveTo>
                <a:lnTo>
                  <a:pt x="136742" y="119454"/>
                </a:lnTo>
                <a:cubicBezTo>
                  <a:pt x="136645" y="119780"/>
                  <a:pt x="136514" y="120106"/>
                  <a:pt x="136351" y="120400"/>
                </a:cubicBezTo>
                <a:lnTo>
                  <a:pt x="134243" y="119459"/>
                </a:lnTo>
                <a:lnTo>
                  <a:pt x="134243" y="119459"/>
                </a:lnTo>
                <a:cubicBezTo>
                  <a:pt x="134369" y="119175"/>
                  <a:pt x="134495" y="118890"/>
                  <a:pt x="134590" y="118606"/>
                </a:cubicBezTo>
                <a:close/>
                <a:moveTo>
                  <a:pt x="79821" y="118508"/>
                </a:moveTo>
                <a:lnTo>
                  <a:pt x="77635" y="120302"/>
                </a:lnTo>
                <a:lnTo>
                  <a:pt x="77896" y="120661"/>
                </a:lnTo>
                <a:lnTo>
                  <a:pt x="80082" y="118802"/>
                </a:lnTo>
                <a:cubicBezTo>
                  <a:pt x="79984" y="118704"/>
                  <a:pt x="79919" y="118606"/>
                  <a:pt x="79821" y="118508"/>
                </a:cubicBezTo>
                <a:close/>
                <a:moveTo>
                  <a:pt x="115572" y="118736"/>
                </a:moveTo>
                <a:cubicBezTo>
                  <a:pt x="115474" y="118834"/>
                  <a:pt x="115409" y="118932"/>
                  <a:pt x="115311" y="119030"/>
                </a:cubicBezTo>
                <a:lnTo>
                  <a:pt x="117464" y="120922"/>
                </a:lnTo>
                <a:lnTo>
                  <a:pt x="117725" y="120596"/>
                </a:lnTo>
                <a:lnTo>
                  <a:pt x="115572" y="118736"/>
                </a:lnTo>
                <a:close/>
                <a:moveTo>
                  <a:pt x="134361" y="118084"/>
                </a:moveTo>
                <a:lnTo>
                  <a:pt x="134296" y="118280"/>
                </a:lnTo>
                <a:cubicBezTo>
                  <a:pt x="134133" y="118671"/>
                  <a:pt x="133937" y="119095"/>
                  <a:pt x="133774" y="119487"/>
                </a:cubicBezTo>
                <a:lnTo>
                  <a:pt x="133709" y="119682"/>
                </a:lnTo>
                <a:lnTo>
                  <a:pt x="136579" y="120922"/>
                </a:lnTo>
                <a:lnTo>
                  <a:pt x="136645" y="120759"/>
                </a:lnTo>
                <a:cubicBezTo>
                  <a:pt x="136840" y="120302"/>
                  <a:pt x="137036" y="119878"/>
                  <a:pt x="137199" y="119421"/>
                </a:cubicBezTo>
                <a:lnTo>
                  <a:pt x="137264" y="119226"/>
                </a:lnTo>
                <a:lnTo>
                  <a:pt x="134361" y="118084"/>
                </a:lnTo>
                <a:close/>
                <a:moveTo>
                  <a:pt x="61260" y="119323"/>
                </a:moveTo>
                <a:cubicBezTo>
                  <a:pt x="61358" y="119617"/>
                  <a:pt x="61488" y="119878"/>
                  <a:pt x="61619" y="120172"/>
                </a:cubicBezTo>
                <a:lnTo>
                  <a:pt x="59499" y="121150"/>
                </a:lnTo>
                <a:cubicBezTo>
                  <a:pt x="59368" y="120824"/>
                  <a:pt x="59238" y="120530"/>
                  <a:pt x="59107" y="120204"/>
                </a:cubicBezTo>
                <a:lnTo>
                  <a:pt x="61260" y="119323"/>
                </a:lnTo>
                <a:close/>
                <a:moveTo>
                  <a:pt x="170062" y="108119"/>
                </a:moveTo>
                <a:lnTo>
                  <a:pt x="178692" y="108624"/>
                </a:lnTo>
                <a:cubicBezTo>
                  <a:pt x="178441" y="113009"/>
                  <a:pt x="177831" y="117357"/>
                  <a:pt x="176875" y="121624"/>
                </a:cubicBezTo>
                <a:lnTo>
                  <a:pt x="176875" y="121624"/>
                </a:lnTo>
                <a:lnTo>
                  <a:pt x="168416" y="119682"/>
                </a:lnTo>
                <a:cubicBezTo>
                  <a:pt x="169279" y="115864"/>
                  <a:pt x="169828" y="111998"/>
                  <a:pt x="170062" y="108119"/>
                </a:cubicBezTo>
                <a:close/>
                <a:moveTo>
                  <a:pt x="61488" y="118769"/>
                </a:moveTo>
                <a:lnTo>
                  <a:pt x="58553" y="120008"/>
                </a:lnTo>
                <a:lnTo>
                  <a:pt x="58651" y="120204"/>
                </a:lnTo>
                <a:cubicBezTo>
                  <a:pt x="58814" y="120628"/>
                  <a:pt x="59042" y="121085"/>
                  <a:pt x="59238" y="121509"/>
                </a:cubicBezTo>
                <a:lnTo>
                  <a:pt x="59303" y="121705"/>
                </a:lnTo>
                <a:lnTo>
                  <a:pt x="62173" y="120367"/>
                </a:lnTo>
                <a:lnTo>
                  <a:pt x="62076" y="120204"/>
                </a:lnTo>
                <a:cubicBezTo>
                  <a:pt x="61913" y="119780"/>
                  <a:pt x="61717" y="119389"/>
                  <a:pt x="61554" y="118965"/>
                </a:cubicBezTo>
                <a:lnTo>
                  <a:pt x="61488" y="118769"/>
                </a:lnTo>
                <a:close/>
                <a:moveTo>
                  <a:pt x="81093" y="119943"/>
                </a:moveTo>
                <a:lnTo>
                  <a:pt x="79071" y="121933"/>
                </a:lnTo>
                <a:lnTo>
                  <a:pt x="79364" y="122227"/>
                </a:lnTo>
                <a:lnTo>
                  <a:pt x="81354" y="120204"/>
                </a:lnTo>
                <a:lnTo>
                  <a:pt x="81093" y="119943"/>
                </a:lnTo>
                <a:close/>
                <a:moveTo>
                  <a:pt x="114235" y="120204"/>
                </a:moveTo>
                <a:lnTo>
                  <a:pt x="113941" y="120498"/>
                </a:lnTo>
                <a:lnTo>
                  <a:pt x="115931" y="122520"/>
                </a:lnTo>
                <a:cubicBezTo>
                  <a:pt x="116029" y="122422"/>
                  <a:pt x="116127" y="122324"/>
                  <a:pt x="116225" y="122227"/>
                </a:cubicBezTo>
                <a:lnTo>
                  <a:pt x="116290" y="122194"/>
                </a:lnTo>
                <a:lnTo>
                  <a:pt x="114235" y="120204"/>
                </a:lnTo>
                <a:close/>
                <a:moveTo>
                  <a:pt x="26944" y="121476"/>
                </a:moveTo>
                <a:lnTo>
                  <a:pt x="26161" y="121672"/>
                </a:lnTo>
                <a:cubicBezTo>
                  <a:pt x="26292" y="122227"/>
                  <a:pt x="26422" y="122749"/>
                  <a:pt x="26553" y="123270"/>
                </a:cubicBezTo>
                <a:lnTo>
                  <a:pt x="27335" y="123042"/>
                </a:lnTo>
                <a:cubicBezTo>
                  <a:pt x="27205" y="122520"/>
                  <a:pt x="27074" y="121998"/>
                  <a:pt x="26944" y="121476"/>
                </a:cubicBezTo>
                <a:close/>
                <a:moveTo>
                  <a:pt x="112799" y="121509"/>
                </a:moveTo>
                <a:lnTo>
                  <a:pt x="112506" y="121770"/>
                </a:lnTo>
                <a:lnTo>
                  <a:pt x="114333" y="123955"/>
                </a:lnTo>
                <a:lnTo>
                  <a:pt x="114659" y="123695"/>
                </a:lnTo>
                <a:lnTo>
                  <a:pt x="112799" y="121509"/>
                </a:lnTo>
                <a:close/>
                <a:moveTo>
                  <a:pt x="69709" y="122161"/>
                </a:moveTo>
                <a:lnTo>
                  <a:pt x="69024" y="122618"/>
                </a:lnTo>
                <a:cubicBezTo>
                  <a:pt x="69317" y="123075"/>
                  <a:pt x="69643" y="123531"/>
                  <a:pt x="69970" y="123988"/>
                </a:cubicBezTo>
                <a:lnTo>
                  <a:pt x="70622" y="123499"/>
                </a:lnTo>
                <a:cubicBezTo>
                  <a:pt x="70296" y="123042"/>
                  <a:pt x="70002" y="122618"/>
                  <a:pt x="69709" y="122161"/>
                </a:cubicBezTo>
                <a:close/>
                <a:moveTo>
                  <a:pt x="132839" y="122417"/>
                </a:moveTo>
                <a:lnTo>
                  <a:pt x="134891" y="123497"/>
                </a:lnTo>
                <a:lnTo>
                  <a:pt x="134891" y="123497"/>
                </a:lnTo>
                <a:cubicBezTo>
                  <a:pt x="134758" y="123737"/>
                  <a:pt x="134625" y="123977"/>
                  <a:pt x="134492" y="124216"/>
                </a:cubicBezTo>
                <a:lnTo>
                  <a:pt x="132469" y="123075"/>
                </a:lnTo>
                <a:cubicBezTo>
                  <a:pt x="132603" y="122861"/>
                  <a:pt x="132714" y="122648"/>
                  <a:pt x="132839" y="122417"/>
                </a:cubicBezTo>
                <a:close/>
                <a:moveTo>
                  <a:pt x="80228" y="81662"/>
                </a:moveTo>
                <a:lnTo>
                  <a:pt x="86149" y="89215"/>
                </a:lnTo>
                <a:cubicBezTo>
                  <a:pt x="85627" y="89639"/>
                  <a:pt x="85105" y="90096"/>
                  <a:pt x="84616" y="90585"/>
                </a:cubicBezTo>
                <a:cubicBezTo>
                  <a:pt x="81126" y="94076"/>
                  <a:pt x="79168" y="98806"/>
                  <a:pt x="79168" y="103764"/>
                </a:cubicBezTo>
                <a:cubicBezTo>
                  <a:pt x="79168" y="108722"/>
                  <a:pt x="81126" y="113452"/>
                  <a:pt x="84616" y="116942"/>
                </a:cubicBezTo>
                <a:cubicBezTo>
                  <a:pt x="84844" y="117171"/>
                  <a:pt x="85073" y="117366"/>
                  <a:pt x="85301" y="117595"/>
                </a:cubicBezTo>
                <a:lnTo>
                  <a:pt x="78931" y="124768"/>
                </a:lnTo>
                <a:lnTo>
                  <a:pt x="78931" y="124768"/>
                </a:lnTo>
                <a:cubicBezTo>
                  <a:pt x="78558" y="124433"/>
                  <a:pt x="78191" y="124086"/>
                  <a:pt x="77831" y="123727"/>
                </a:cubicBezTo>
                <a:cubicBezTo>
                  <a:pt x="66805" y="112702"/>
                  <a:pt x="66805" y="94826"/>
                  <a:pt x="77831" y="83800"/>
                </a:cubicBezTo>
                <a:cubicBezTo>
                  <a:pt x="78592" y="83039"/>
                  <a:pt x="79393" y="82326"/>
                  <a:pt x="80228" y="81662"/>
                </a:cubicBezTo>
                <a:close/>
                <a:moveTo>
                  <a:pt x="63022" y="122944"/>
                </a:moveTo>
                <a:cubicBezTo>
                  <a:pt x="63152" y="123238"/>
                  <a:pt x="63315" y="123499"/>
                  <a:pt x="63478" y="123760"/>
                </a:cubicBezTo>
                <a:lnTo>
                  <a:pt x="61456" y="124934"/>
                </a:lnTo>
                <a:cubicBezTo>
                  <a:pt x="61293" y="124673"/>
                  <a:pt x="61130" y="124380"/>
                  <a:pt x="60967" y="124053"/>
                </a:cubicBezTo>
                <a:lnTo>
                  <a:pt x="63022" y="122944"/>
                </a:lnTo>
                <a:close/>
                <a:moveTo>
                  <a:pt x="83996" y="122455"/>
                </a:moveTo>
                <a:lnTo>
                  <a:pt x="82300" y="124771"/>
                </a:lnTo>
                <a:lnTo>
                  <a:pt x="82626" y="125032"/>
                </a:lnTo>
                <a:lnTo>
                  <a:pt x="84290" y="122683"/>
                </a:lnTo>
                <a:lnTo>
                  <a:pt x="83996" y="122455"/>
                </a:lnTo>
                <a:close/>
                <a:moveTo>
                  <a:pt x="111299" y="122683"/>
                </a:moveTo>
                <a:lnTo>
                  <a:pt x="110973" y="122912"/>
                </a:lnTo>
                <a:lnTo>
                  <a:pt x="112604" y="125260"/>
                </a:lnTo>
                <a:lnTo>
                  <a:pt x="112963" y="124999"/>
                </a:lnTo>
                <a:lnTo>
                  <a:pt x="111299" y="122683"/>
                </a:lnTo>
                <a:close/>
                <a:moveTo>
                  <a:pt x="124967" y="123466"/>
                </a:moveTo>
                <a:cubicBezTo>
                  <a:pt x="124641" y="123890"/>
                  <a:pt x="124314" y="124347"/>
                  <a:pt x="123955" y="124738"/>
                </a:cubicBezTo>
                <a:lnTo>
                  <a:pt x="124608" y="125260"/>
                </a:lnTo>
                <a:cubicBezTo>
                  <a:pt x="124967" y="124836"/>
                  <a:pt x="125293" y="124380"/>
                  <a:pt x="125619" y="123923"/>
                </a:cubicBezTo>
                <a:lnTo>
                  <a:pt x="124967" y="123466"/>
                </a:lnTo>
                <a:close/>
                <a:moveTo>
                  <a:pt x="25965" y="113974"/>
                </a:moveTo>
                <a:cubicBezTo>
                  <a:pt x="26129" y="114887"/>
                  <a:pt x="26259" y="115801"/>
                  <a:pt x="26422" y="116714"/>
                </a:cubicBezTo>
                <a:cubicBezTo>
                  <a:pt x="26815" y="118876"/>
                  <a:pt x="27305" y="121015"/>
                  <a:pt x="27889" y="123126"/>
                </a:cubicBezTo>
                <a:lnTo>
                  <a:pt x="27889" y="123126"/>
                </a:lnTo>
                <a:lnTo>
                  <a:pt x="19670" y="125423"/>
                </a:lnTo>
                <a:cubicBezTo>
                  <a:pt x="18735" y="122041"/>
                  <a:pt x="18023" y="118614"/>
                  <a:pt x="17534" y="115160"/>
                </a:cubicBezTo>
                <a:lnTo>
                  <a:pt x="17534" y="115160"/>
                </a:lnTo>
                <a:lnTo>
                  <a:pt x="25965" y="113974"/>
                </a:lnTo>
                <a:close/>
                <a:moveTo>
                  <a:pt x="193762" y="83115"/>
                </a:moveTo>
                <a:cubicBezTo>
                  <a:pt x="193958" y="84094"/>
                  <a:pt x="194186" y="85138"/>
                  <a:pt x="194382" y="86116"/>
                </a:cubicBezTo>
                <a:cubicBezTo>
                  <a:pt x="196763" y="99164"/>
                  <a:pt x="196502" y="112539"/>
                  <a:pt x="193566" y="125456"/>
                </a:cubicBezTo>
                <a:lnTo>
                  <a:pt x="177258" y="121712"/>
                </a:lnTo>
                <a:lnTo>
                  <a:pt x="177258" y="121712"/>
                </a:lnTo>
                <a:cubicBezTo>
                  <a:pt x="178240" y="117353"/>
                  <a:pt x="178864" y="112909"/>
                  <a:pt x="179116" y="108428"/>
                </a:cubicBezTo>
                <a:lnTo>
                  <a:pt x="179116" y="108233"/>
                </a:lnTo>
                <a:lnTo>
                  <a:pt x="170085" y="107724"/>
                </a:lnTo>
                <a:lnTo>
                  <a:pt x="170085" y="107724"/>
                </a:lnTo>
                <a:cubicBezTo>
                  <a:pt x="170395" y="102057"/>
                  <a:pt x="170035" y="96363"/>
                  <a:pt x="169004" y="90748"/>
                </a:cubicBezTo>
                <a:cubicBezTo>
                  <a:pt x="168873" y="90031"/>
                  <a:pt x="168743" y="89281"/>
                  <a:pt x="168579" y="88563"/>
                </a:cubicBezTo>
                <a:lnTo>
                  <a:pt x="169238" y="88420"/>
                </a:lnTo>
                <a:lnTo>
                  <a:pt x="169238" y="88420"/>
                </a:lnTo>
                <a:cubicBezTo>
                  <a:pt x="169299" y="88696"/>
                  <a:pt x="169359" y="88972"/>
                  <a:pt x="169428" y="89248"/>
                </a:cubicBezTo>
                <a:lnTo>
                  <a:pt x="170210" y="89085"/>
                </a:lnTo>
                <a:cubicBezTo>
                  <a:pt x="170158" y="88807"/>
                  <a:pt x="170097" y="88530"/>
                  <a:pt x="170037" y="88248"/>
                </a:cubicBezTo>
                <a:lnTo>
                  <a:pt x="170037" y="88248"/>
                </a:lnTo>
                <a:lnTo>
                  <a:pt x="193762" y="83115"/>
                </a:lnTo>
                <a:close/>
                <a:moveTo>
                  <a:pt x="63185" y="122390"/>
                </a:moveTo>
                <a:lnTo>
                  <a:pt x="60412" y="123890"/>
                </a:lnTo>
                <a:lnTo>
                  <a:pt x="60510" y="124086"/>
                </a:lnTo>
                <a:cubicBezTo>
                  <a:pt x="60738" y="124510"/>
                  <a:pt x="60967" y="124934"/>
                  <a:pt x="61227" y="125326"/>
                </a:cubicBezTo>
                <a:lnTo>
                  <a:pt x="61325" y="125489"/>
                </a:lnTo>
                <a:lnTo>
                  <a:pt x="64033" y="123890"/>
                </a:lnTo>
                <a:lnTo>
                  <a:pt x="63935" y="123727"/>
                </a:lnTo>
                <a:cubicBezTo>
                  <a:pt x="63707" y="123336"/>
                  <a:pt x="63478" y="122977"/>
                  <a:pt x="63283" y="122585"/>
                </a:cubicBezTo>
                <a:lnTo>
                  <a:pt x="63185" y="122390"/>
                </a:lnTo>
                <a:close/>
                <a:moveTo>
                  <a:pt x="168090" y="123760"/>
                </a:moveTo>
                <a:cubicBezTo>
                  <a:pt x="167927" y="124282"/>
                  <a:pt x="167797" y="124804"/>
                  <a:pt x="167633" y="125326"/>
                </a:cubicBezTo>
                <a:lnTo>
                  <a:pt x="168416" y="125554"/>
                </a:lnTo>
                <a:cubicBezTo>
                  <a:pt x="168547" y="125032"/>
                  <a:pt x="168710" y="124510"/>
                  <a:pt x="168873" y="123988"/>
                </a:cubicBezTo>
                <a:lnTo>
                  <a:pt x="168090" y="123760"/>
                </a:lnTo>
                <a:close/>
                <a:moveTo>
                  <a:pt x="16767" y="122194"/>
                </a:moveTo>
                <a:cubicBezTo>
                  <a:pt x="16930" y="122977"/>
                  <a:pt x="17125" y="123760"/>
                  <a:pt x="17321" y="124543"/>
                </a:cubicBezTo>
                <a:lnTo>
                  <a:pt x="12135" y="125913"/>
                </a:lnTo>
                <a:cubicBezTo>
                  <a:pt x="11906" y="125097"/>
                  <a:pt x="11711" y="124249"/>
                  <a:pt x="11515" y="123401"/>
                </a:cubicBezTo>
                <a:lnTo>
                  <a:pt x="16767" y="122194"/>
                </a:lnTo>
                <a:close/>
                <a:moveTo>
                  <a:pt x="85562" y="123531"/>
                </a:moveTo>
                <a:lnTo>
                  <a:pt x="84061" y="125978"/>
                </a:lnTo>
                <a:lnTo>
                  <a:pt x="84453" y="126206"/>
                </a:lnTo>
                <a:lnTo>
                  <a:pt x="85888" y="123727"/>
                </a:lnTo>
                <a:lnTo>
                  <a:pt x="85562" y="123531"/>
                </a:lnTo>
                <a:close/>
                <a:moveTo>
                  <a:pt x="109701" y="123727"/>
                </a:moveTo>
                <a:lnTo>
                  <a:pt x="109342" y="123923"/>
                </a:lnTo>
                <a:lnTo>
                  <a:pt x="110777" y="126402"/>
                </a:lnTo>
                <a:lnTo>
                  <a:pt x="111136" y="126174"/>
                </a:lnTo>
                <a:lnTo>
                  <a:pt x="109701" y="123727"/>
                </a:lnTo>
                <a:close/>
                <a:moveTo>
                  <a:pt x="17060" y="121705"/>
                </a:moveTo>
                <a:lnTo>
                  <a:pt x="11026" y="123075"/>
                </a:lnTo>
                <a:lnTo>
                  <a:pt x="11058" y="123303"/>
                </a:lnTo>
                <a:cubicBezTo>
                  <a:pt x="11286" y="124282"/>
                  <a:pt x="11515" y="125260"/>
                  <a:pt x="11776" y="126239"/>
                </a:cubicBezTo>
                <a:lnTo>
                  <a:pt x="11841" y="126435"/>
                </a:lnTo>
                <a:lnTo>
                  <a:pt x="17843" y="124836"/>
                </a:lnTo>
                <a:lnTo>
                  <a:pt x="17778" y="124641"/>
                </a:lnTo>
                <a:cubicBezTo>
                  <a:pt x="17549" y="123727"/>
                  <a:pt x="17321" y="122814"/>
                  <a:pt x="17093" y="121900"/>
                </a:cubicBezTo>
                <a:lnTo>
                  <a:pt x="17060" y="121705"/>
                </a:lnTo>
                <a:close/>
                <a:moveTo>
                  <a:pt x="27890" y="124999"/>
                </a:moveTo>
                <a:lnTo>
                  <a:pt x="27107" y="125260"/>
                </a:lnTo>
                <a:cubicBezTo>
                  <a:pt x="27270" y="125782"/>
                  <a:pt x="27433" y="126304"/>
                  <a:pt x="27596" y="126826"/>
                </a:cubicBezTo>
                <a:lnTo>
                  <a:pt x="28379" y="126565"/>
                </a:lnTo>
                <a:cubicBezTo>
                  <a:pt x="28216" y="126043"/>
                  <a:pt x="28053" y="125521"/>
                  <a:pt x="27890" y="124999"/>
                </a:cubicBezTo>
                <a:close/>
                <a:moveTo>
                  <a:pt x="87226" y="124510"/>
                </a:moveTo>
                <a:lnTo>
                  <a:pt x="85921" y="127022"/>
                </a:lnTo>
                <a:lnTo>
                  <a:pt x="86345" y="127217"/>
                </a:lnTo>
                <a:lnTo>
                  <a:pt x="87552" y="124673"/>
                </a:lnTo>
                <a:lnTo>
                  <a:pt x="87226" y="124510"/>
                </a:lnTo>
                <a:close/>
                <a:moveTo>
                  <a:pt x="107972" y="124673"/>
                </a:moveTo>
                <a:lnTo>
                  <a:pt x="107646" y="124836"/>
                </a:lnTo>
                <a:lnTo>
                  <a:pt x="108852" y="127413"/>
                </a:lnTo>
                <a:lnTo>
                  <a:pt x="109244" y="127217"/>
                </a:lnTo>
                <a:lnTo>
                  <a:pt x="107972" y="124673"/>
                </a:lnTo>
                <a:close/>
                <a:moveTo>
                  <a:pt x="130871" y="125750"/>
                </a:moveTo>
                <a:lnTo>
                  <a:pt x="132795" y="127022"/>
                </a:lnTo>
                <a:cubicBezTo>
                  <a:pt x="132632" y="127283"/>
                  <a:pt x="132437" y="127544"/>
                  <a:pt x="132241" y="127837"/>
                </a:cubicBezTo>
                <a:lnTo>
                  <a:pt x="130349" y="126500"/>
                </a:lnTo>
                <a:cubicBezTo>
                  <a:pt x="130512" y="126239"/>
                  <a:pt x="130675" y="126011"/>
                  <a:pt x="130871" y="125750"/>
                </a:cubicBezTo>
                <a:close/>
                <a:moveTo>
                  <a:pt x="72938" y="126337"/>
                </a:moveTo>
                <a:lnTo>
                  <a:pt x="72318" y="126859"/>
                </a:lnTo>
                <a:cubicBezTo>
                  <a:pt x="72710" y="127283"/>
                  <a:pt x="73068" y="127674"/>
                  <a:pt x="73460" y="128066"/>
                </a:cubicBezTo>
                <a:lnTo>
                  <a:pt x="74047" y="127478"/>
                </a:lnTo>
                <a:cubicBezTo>
                  <a:pt x="73656" y="127120"/>
                  <a:pt x="73297" y="126728"/>
                  <a:pt x="72938" y="126337"/>
                </a:cubicBezTo>
                <a:close/>
                <a:moveTo>
                  <a:pt x="88987" y="125293"/>
                </a:moveTo>
                <a:lnTo>
                  <a:pt x="87911" y="127935"/>
                </a:lnTo>
                <a:cubicBezTo>
                  <a:pt x="88041" y="128000"/>
                  <a:pt x="88171" y="128033"/>
                  <a:pt x="88302" y="128098"/>
                </a:cubicBezTo>
                <a:lnTo>
                  <a:pt x="89346" y="125423"/>
                </a:lnTo>
                <a:lnTo>
                  <a:pt x="88987" y="125293"/>
                </a:lnTo>
                <a:close/>
                <a:moveTo>
                  <a:pt x="106243" y="125423"/>
                </a:moveTo>
                <a:lnTo>
                  <a:pt x="105884" y="125586"/>
                </a:lnTo>
                <a:lnTo>
                  <a:pt x="106863" y="128261"/>
                </a:lnTo>
                <a:lnTo>
                  <a:pt x="107287" y="128098"/>
                </a:lnTo>
                <a:lnTo>
                  <a:pt x="106243" y="125423"/>
                </a:lnTo>
                <a:close/>
                <a:moveTo>
                  <a:pt x="130740" y="125162"/>
                </a:moveTo>
                <a:lnTo>
                  <a:pt x="130643" y="125326"/>
                </a:lnTo>
                <a:cubicBezTo>
                  <a:pt x="130382" y="125684"/>
                  <a:pt x="130121" y="126076"/>
                  <a:pt x="129892" y="126435"/>
                </a:cubicBezTo>
                <a:lnTo>
                  <a:pt x="129762" y="126598"/>
                </a:lnTo>
                <a:lnTo>
                  <a:pt x="132339" y="128392"/>
                </a:lnTo>
                <a:lnTo>
                  <a:pt x="132437" y="128229"/>
                </a:lnTo>
                <a:cubicBezTo>
                  <a:pt x="132730" y="127837"/>
                  <a:pt x="132991" y="127446"/>
                  <a:pt x="133252" y="127054"/>
                </a:cubicBezTo>
                <a:lnTo>
                  <a:pt x="133383" y="126891"/>
                </a:lnTo>
                <a:lnTo>
                  <a:pt x="130740" y="125162"/>
                </a:lnTo>
                <a:close/>
                <a:moveTo>
                  <a:pt x="65142" y="126369"/>
                </a:moveTo>
                <a:cubicBezTo>
                  <a:pt x="65305" y="126598"/>
                  <a:pt x="65501" y="126859"/>
                  <a:pt x="65664" y="127120"/>
                </a:cubicBezTo>
                <a:lnTo>
                  <a:pt x="63804" y="128490"/>
                </a:lnTo>
                <a:cubicBezTo>
                  <a:pt x="63609" y="128229"/>
                  <a:pt x="63413" y="127968"/>
                  <a:pt x="63217" y="127674"/>
                </a:cubicBezTo>
                <a:lnTo>
                  <a:pt x="65142" y="126369"/>
                </a:lnTo>
                <a:close/>
                <a:moveTo>
                  <a:pt x="90814" y="125945"/>
                </a:moveTo>
                <a:lnTo>
                  <a:pt x="89933" y="128653"/>
                </a:lnTo>
                <a:lnTo>
                  <a:pt x="90357" y="128783"/>
                </a:lnTo>
                <a:lnTo>
                  <a:pt x="91173" y="126043"/>
                </a:lnTo>
                <a:lnTo>
                  <a:pt x="90814" y="125945"/>
                </a:lnTo>
                <a:close/>
                <a:moveTo>
                  <a:pt x="104416" y="126043"/>
                </a:moveTo>
                <a:lnTo>
                  <a:pt x="104057" y="126174"/>
                </a:lnTo>
                <a:lnTo>
                  <a:pt x="104808" y="128914"/>
                </a:lnTo>
                <a:lnTo>
                  <a:pt x="105232" y="128783"/>
                </a:lnTo>
                <a:lnTo>
                  <a:pt x="104416" y="126043"/>
                </a:lnTo>
                <a:close/>
                <a:moveTo>
                  <a:pt x="166948" y="127250"/>
                </a:moveTo>
                <a:cubicBezTo>
                  <a:pt x="166785" y="127772"/>
                  <a:pt x="166590" y="128261"/>
                  <a:pt x="166427" y="128783"/>
                </a:cubicBezTo>
                <a:lnTo>
                  <a:pt x="167177" y="129044"/>
                </a:lnTo>
                <a:lnTo>
                  <a:pt x="167209" y="129044"/>
                </a:lnTo>
                <a:cubicBezTo>
                  <a:pt x="167405" y="128522"/>
                  <a:pt x="167601" y="128033"/>
                  <a:pt x="167731" y="127511"/>
                </a:cubicBezTo>
                <a:lnTo>
                  <a:pt x="166948" y="127250"/>
                </a:lnTo>
                <a:close/>
                <a:moveTo>
                  <a:pt x="65240" y="125782"/>
                </a:moveTo>
                <a:lnTo>
                  <a:pt x="62663" y="127576"/>
                </a:lnTo>
                <a:lnTo>
                  <a:pt x="62761" y="127739"/>
                </a:lnTo>
                <a:cubicBezTo>
                  <a:pt x="63022" y="128131"/>
                  <a:pt x="63315" y="128522"/>
                  <a:pt x="63576" y="128914"/>
                </a:cubicBezTo>
                <a:lnTo>
                  <a:pt x="63707" y="129077"/>
                </a:lnTo>
                <a:lnTo>
                  <a:pt x="66251" y="127217"/>
                </a:lnTo>
                <a:lnTo>
                  <a:pt x="66120" y="127054"/>
                </a:lnTo>
                <a:cubicBezTo>
                  <a:pt x="65860" y="126696"/>
                  <a:pt x="65631" y="126337"/>
                  <a:pt x="65370" y="125978"/>
                </a:cubicBezTo>
                <a:lnTo>
                  <a:pt x="65240" y="125782"/>
                </a:lnTo>
                <a:close/>
                <a:moveTo>
                  <a:pt x="121509" y="127478"/>
                </a:moveTo>
                <a:cubicBezTo>
                  <a:pt x="121118" y="127870"/>
                  <a:pt x="120726" y="128261"/>
                  <a:pt x="120335" y="128620"/>
                </a:cubicBezTo>
                <a:lnTo>
                  <a:pt x="120889" y="129207"/>
                </a:lnTo>
                <a:cubicBezTo>
                  <a:pt x="121313" y="128848"/>
                  <a:pt x="121705" y="128457"/>
                  <a:pt x="122064" y="128066"/>
                </a:cubicBezTo>
                <a:lnTo>
                  <a:pt x="122129" y="128033"/>
                </a:lnTo>
                <a:lnTo>
                  <a:pt x="121509" y="127478"/>
                </a:lnTo>
                <a:close/>
                <a:moveTo>
                  <a:pt x="92673" y="126435"/>
                </a:moveTo>
                <a:lnTo>
                  <a:pt x="92021" y="129240"/>
                </a:lnTo>
                <a:lnTo>
                  <a:pt x="92445" y="129305"/>
                </a:lnTo>
                <a:lnTo>
                  <a:pt x="93032" y="126532"/>
                </a:lnTo>
                <a:lnTo>
                  <a:pt x="92673" y="126435"/>
                </a:lnTo>
                <a:close/>
                <a:moveTo>
                  <a:pt x="94565" y="126793"/>
                </a:moveTo>
                <a:lnTo>
                  <a:pt x="94141" y="129631"/>
                </a:lnTo>
                <a:lnTo>
                  <a:pt x="94565" y="129664"/>
                </a:lnTo>
                <a:lnTo>
                  <a:pt x="94924" y="126826"/>
                </a:lnTo>
                <a:lnTo>
                  <a:pt x="94565" y="126793"/>
                </a:lnTo>
                <a:close/>
                <a:moveTo>
                  <a:pt x="100665" y="126826"/>
                </a:moveTo>
                <a:lnTo>
                  <a:pt x="100273" y="126859"/>
                </a:lnTo>
                <a:lnTo>
                  <a:pt x="100600" y="129729"/>
                </a:lnTo>
                <a:lnTo>
                  <a:pt x="101024" y="129664"/>
                </a:lnTo>
                <a:lnTo>
                  <a:pt x="100665" y="126826"/>
                </a:lnTo>
                <a:close/>
                <a:moveTo>
                  <a:pt x="96457" y="126989"/>
                </a:moveTo>
                <a:lnTo>
                  <a:pt x="96294" y="129827"/>
                </a:lnTo>
                <a:lnTo>
                  <a:pt x="96718" y="129860"/>
                </a:lnTo>
                <a:lnTo>
                  <a:pt x="96816" y="126989"/>
                </a:lnTo>
                <a:close/>
                <a:moveTo>
                  <a:pt x="98349" y="126989"/>
                </a:moveTo>
                <a:lnTo>
                  <a:pt x="98447" y="129860"/>
                </a:lnTo>
                <a:lnTo>
                  <a:pt x="98871" y="129860"/>
                </a:lnTo>
                <a:lnTo>
                  <a:pt x="98740" y="126989"/>
                </a:lnTo>
                <a:close/>
                <a:moveTo>
                  <a:pt x="28999" y="128457"/>
                </a:moveTo>
                <a:lnTo>
                  <a:pt x="28249" y="128751"/>
                </a:lnTo>
                <a:cubicBezTo>
                  <a:pt x="28412" y="129240"/>
                  <a:pt x="28608" y="129762"/>
                  <a:pt x="28803" y="130284"/>
                </a:cubicBezTo>
                <a:lnTo>
                  <a:pt x="29586" y="129990"/>
                </a:lnTo>
                <a:cubicBezTo>
                  <a:pt x="29391" y="129468"/>
                  <a:pt x="29195" y="128979"/>
                  <a:pt x="28999" y="128457"/>
                </a:cubicBezTo>
                <a:close/>
                <a:moveTo>
                  <a:pt x="128457" y="128946"/>
                </a:moveTo>
                <a:lnTo>
                  <a:pt x="130284" y="130414"/>
                </a:lnTo>
                <a:cubicBezTo>
                  <a:pt x="130055" y="130675"/>
                  <a:pt x="129827" y="130936"/>
                  <a:pt x="129631" y="131197"/>
                </a:cubicBezTo>
                <a:lnTo>
                  <a:pt x="127870" y="129664"/>
                </a:lnTo>
                <a:cubicBezTo>
                  <a:pt x="128066" y="129436"/>
                  <a:pt x="128261" y="129175"/>
                  <a:pt x="128457" y="128946"/>
                </a:cubicBezTo>
                <a:close/>
                <a:moveTo>
                  <a:pt x="114202" y="112604"/>
                </a:moveTo>
                <a:lnTo>
                  <a:pt x="122687" y="117072"/>
                </a:lnTo>
                <a:lnTo>
                  <a:pt x="122687" y="117072"/>
                </a:lnTo>
                <a:cubicBezTo>
                  <a:pt x="121412" y="119464"/>
                  <a:pt x="119769" y="121710"/>
                  <a:pt x="117758" y="123727"/>
                </a:cubicBezTo>
                <a:cubicBezTo>
                  <a:pt x="113591" y="127881"/>
                  <a:pt x="108447" y="130466"/>
                  <a:pt x="103063" y="131480"/>
                </a:cubicBezTo>
                <a:lnTo>
                  <a:pt x="103063" y="131480"/>
                </a:lnTo>
                <a:lnTo>
                  <a:pt x="102284" y="127197"/>
                </a:lnTo>
                <a:lnTo>
                  <a:pt x="102720" y="129403"/>
                </a:lnTo>
                <a:lnTo>
                  <a:pt x="103144" y="129305"/>
                </a:lnTo>
                <a:lnTo>
                  <a:pt x="102557" y="126532"/>
                </a:lnTo>
                <a:lnTo>
                  <a:pt x="102175" y="126596"/>
                </a:lnTo>
                <a:lnTo>
                  <a:pt x="102175" y="126596"/>
                </a:lnTo>
                <a:lnTo>
                  <a:pt x="101350" y="122064"/>
                </a:lnTo>
                <a:cubicBezTo>
                  <a:pt x="105003" y="121379"/>
                  <a:pt x="108363" y="119584"/>
                  <a:pt x="110973" y="116942"/>
                </a:cubicBezTo>
                <a:cubicBezTo>
                  <a:pt x="112245" y="115670"/>
                  <a:pt x="113354" y="114202"/>
                  <a:pt x="114202" y="112604"/>
                </a:cubicBezTo>
                <a:close/>
                <a:moveTo>
                  <a:pt x="76755" y="129925"/>
                </a:moveTo>
                <a:lnTo>
                  <a:pt x="76265" y="130577"/>
                </a:lnTo>
                <a:cubicBezTo>
                  <a:pt x="76689" y="130904"/>
                  <a:pt x="77113" y="131262"/>
                  <a:pt x="77570" y="131589"/>
                </a:cubicBezTo>
                <a:lnTo>
                  <a:pt x="78059" y="130904"/>
                </a:lnTo>
                <a:cubicBezTo>
                  <a:pt x="77603" y="130610"/>
                  <a:pt x="77179" y="130251"/>
                  <a:pt x="76755" y="129925"/>
                </a:cubicBezTo>
                <a:close/>
                <a:moveTo>
                  <a:pt x="128392" y="128392"/>
                </a:moveTo>
                <a:lnTo>
                  <a:pt x="128294" y="128522"/>
                </a:lnTo>
                <a:cubicBezTo>
                  <a:pt x="128000" y="128881"/>
                  <a:pt x="127707" y="129207"/>
                  <a:pt x="127413" y="129533"/>
                </a:cubicBezTo>
                <a:lnTo>
                  <a:pt x="127283" y="129697"/>
                </a:lnTo>
                <a:lnTo>
                  <a:pt x="129664" y="131784"/>
                </a:lnTo>
                <a:lnTo>
                  <a:pt x="129794" y="131621"/>
                </a:lnTo>
                <a:cubicBezTo>
                  <a:pt x="130121" y="131262"/>
                  <a:pt x="130414" y="130904"/>
                  <a:pt x="130740" y="130512"/>
                </a:cubicBezTo>
                <a:lnTo>
                  <a:pt x="130838" y="130349"/>
                </a:lnTo>
                <a:lnTo>
                  <a:pt x="128392" y="128392"/>
                </a:lnTo>
                <a:close/>
                <a:moveTo>
                  <a:pt x="97794" y="75548"/>
                </a:moveTo>
                <a:cubicBezTo>
                  <a:pt x="100019" y="75548"/>
                  <a:pt x="102220" y="75811"/>
                  <a:pt x="104354" y="76320"/>
                </a:cubicBezTo>
                <a:lnTo>
                  <a:pt x="104354" y="76320"/>
                </a:lnTo>
                <a:lnTo>
                  <a:pt x="101970" y="86019"/>
                </a:lnTo>
                <a:lnTo>
                  <a:pt x="102165" y="86051"/>
                </a:lnTo>
                <a:cubicBezTo>
                  <a:pt x="105395" y="86867"/>
                  <a:pt x="108331" y="88530"/>
                  <a:pt x="110679" y="90879"/>
                </a:cubicBezTo>
                <a:cubicBezTo>
                  <a:pt x="112245" y="92445"/>
                  <a:pt x="113517" y="94271"/>
                  <a:pt x="114430" y="96294"/>
                </a:cubicBezTo>
                <a:lnTo>
                  <a:pt x="114528" y="96490"/>
                </a:lnTo>
                <a:lnTo>
                  <a:pt x="123623" y="92385"/>
                </a:lnTo>
                <a:lnTo>
                  <a:pt x="123623" y="92385"/>
                </a:lnTo>
                <a:cubicBezTo>
                  <a:pt x="127027" y="100144"/>
                  <a:pt x="126779" y="109127"/>
                  <a:pt x="122878" y="116708"/>
                </a:cubicBezTo>
                <a:lnTo>
                  <a:pt x="122878" y="116708"/>
                </a:lnTo>
                <a:lnTo>
                  <a:pt x="114039" y="112049"/>
                </a:lnTo>
                <a:lnTo>
                  <a:pt x="113941" y="112245"/>
                </a:lnTo>
                <a:cubicBezTo>
                  <a:pt x="113093" y="113876"/>
                  <a:pt x="111984" y="115344"/>
                  <a:pt x="110679" y="116649"/>
                </a:cubicBezTo>
                <a:cubicBezTo>
                  <a:pt x="108070" y="119291"/>
                  <a:pt x="104742" y="121052"/>
                  <a:pt x="101089" y="121705"/>
                </a:cubicBezTo>
                <a:lnTo>
                  <a:pt x="100893" y="121737"/>
                </a:lnTo>
                <a:lnTo>
                  <a:pt x="102672" y="131551"/>
                </a:lnTo>
                <a:lnTo>
                  <a:pt x="102672" y="131551"/>
                </a:lnTo>
                <a:cubicBezTo>
                  <a:pt x="101059" y="131832"/>
                  <a:pt x="99427" y="131972"/>
                  <a:pt x="97794" y="131972"/>
                </a:cubicBezTo>
                <a:cubicBezTo>
                  <a:pt x="91166" y="131972"/>
                  <a:pt x="84538" y="129659"/>
                  <a:pt x="79232" y="125034"/>
                </a:cubicBezTo>
                <a:lnTo>
                  <a:pt x="79232" y="125034"/>
                </a:lnTo>
                <a:lnTo>
                  <a:pt x="80646" y="123439"/>
                </a:lnTo>
                <a:lnTo>
                  <a:pt x="80930" y="123695"/>
                </a:lnTo>
                <a:lnTo>
                  <a:pt x="82789" y="121509"/>
                </a:lnTo>
                <a:lnTo>
                  <a:pt x="82547" y="121294"/>
                </a:lnTo>
                <a:lnTo>
                  <a:pt x="85855" y="117562"/>
                </a:lnTo>
                <a:lnTo>
                  <a:pt x="85725" y="117432"/>
                </a:lnTo>
                <a:cubicBezTo>
                  <a:pt x="85431" y="117203"/>
                  <a:pt x="85170" y="116942"/>
                  <a:pt x="84910" y="116681"/>
                </a:cubicBezTo>
                <a:cubicBezTo>
                  <a:pt x="81452" y="113256"/>
                  <a:pt x="79527" y="108624"/>
                  <a:pt x="79560" y="103796"/>
                </a:cubicBezTo>
                <a:cubicBezTo>
                  <a:pt x="79527" y="98936"/>
                  <a:pt x="81452" y="94304"/>
                  <a:pt x="84910" y="90879"/>
                </a:cubicBezTo>
                <a:cubicBezTo>
                  <a:pt x="85431" y="90357"/>
                  <a:pt x="85986" y="89868"/>
                  <a:pt x="86541" y="89411"/>
                </a:cubicBezTo>
                <a:lnTo>
                  <a:pt x="86704" y="89313"/>
                </a:lnTo>
                <a:lnTo>
                  <a:pt x="80530" y="81426"/>
                </a:lnTo>
                <a:lnTo>
                  <a:pt x="80530" y="81426"/>
                </a:lnTo>
                <a:cubicBezTo>
                  <a:pt x="85439" y="77635"/>
                  <a:pt x="91502" y="75548"/>
                  <a:pt x="97794" y="75548"/>
                </a:cubicBezTo>
                <a:close/>
                <a:moveTo>
                  <a:pt x="165709" y="130675"/>
                </a:moveTo>
                <a:cubicBezTo>
                  <a:pt x="165481" y="131164"/>
                  <a:pt x="165285" y="131654"/>
                  <a:pt x="165089" y="132143"/>
                </a:cubicBezTo>
                <a:lnTo>
                  <a:pt x="165839" y="132469"/>
                </a:lnTo>
                <a:lnTo>
                  <a:pt x="165872" y="132469"/>
                </a:lnTo>
                <a:cubicBezTo>
                  <a:pt x="166068" y="131980"/>
                  <a:pt x="166296" y="131491"/>
                  <a:pt x="166459" y="130969"/>
                </a:cubicBezTo>
                <a:lnTo>
                  <a:pt x="165709" y="130675"/>
                </a:lnTo>
                <a:close/>
                <a:moveTo>
                  <a:pt x="117497" y="130904"/>
                </a:moveTo>
                <a:cubicBezTo>
                  <a:pt x="117073" y="131230"/>
                  <a:pt x="116616" y="131523"/>
                  <a:pt x="116159" y="131849"/>
                </a:cubicBezTo>
                <a:lnTo>
                  <a:pt x="116616" y="132535"/>
                </a:lnTo>
                <a:cubicBezTo>
                  <a:pt x="117105" y="132208"/>
                  <a:pt x="117562" y="131915"/>
                  <a:pt x="117986" y="131589"/>
                </a:cubicBezTo>
                <a:lnTo>
                  <a:pt x="117497" y="130904"/>
                </a:lnTo>
                <a:close/>
                <a:moveTo>
                  <a:pt x="30336" y="131882"/>
                </a:moveTo>
                <a:lnTo>
                  <a:pt x="29586" y="132176"/>
                </a:lnTo>
                <a:cubicBezTo>
                  <a:pt x="29782" y="132698"/>
                  <a:pt x="30010" y="133187"/>
                  <a:pt x="30206" y="133709"/>
                </a:cubicBezTo>
                <a:lnTo>
                  <a:pt x="30956" y="133383"/>
                </a:lnTo>
                <a:cubicBezTo>
                  <a:pt x="30728" y="132861"/>
                  <a:pt x="30532" y="132371"/>
                  <a:pt x="30336" y="131882"/>
                </a:cubicBezTo>
                <a:close/>
                <a:moveTo>
                  <a:pt x="152225" y="128674"/>
                </a:moveTo>
                <a:lnTo>
                  <a:pt x="159218" y="131849"/>
                </a:lnTo>
                <a:cubicBezTo>
                  <a:pt x="158929" y="132477"/>
                  <a:pt x="158631" y="133100"/>
                  <a:pt x="158323" y="133718"/>
                </a:cubicBezTo>
                <a:lnTo>
                  <a:pt x="158323" y="133718"/>
                </a:lnTo>
                <a:lnTo>
                  <a:pt x="151454" y="130284"/>
                </a:lnTo>
                <a:cubicBezTo>
                  <a:pt x="151719" y="129750"/>
                  <a:pt x="151977" y="129214"/>
                  <a:pt x="152225" y="128674"/>
                </a:cubicBezTo>
                <a:close/>
                <a:moveTo>
                  <a:pt x="125782" y="131947"/>
                </a:moveTo>
                <a:lnTo>
                  <a:pt x="127413" y="133578"/>
                </a:lnTo>
                <a:cubicBezTo>
                  <a:pt x="127152" y="133839"/>
                  <a:pt x="126891" y="134100"/>
                  <a:pt x="126630" y="134329"/>
                </a:cubicBezTo>
                <a:lnTo>
                  <a:pt x="125032" y="132632"/>
                </a:lnTo>
                <a:cubicBezTo>
                  <a:pt x="125260" y="132404"/>
                  <a:pt x="125521" y="132176"/>
                  <a:pt x="125782" y="131947"/>
                </a:cubicBezTo>
                <a:close/>
                <a:moveTo>
                  <a:pt x="81126" y="132926"/>
                </a:moveTo>
                <a:lnTo>
                  <a:pt x="80702" y="133644"/>
                </a:lnTo>
                <a:cubicBezTo>
                  <a:pt x="81191" y="133905"/>
                  <a:pt x="81680" y="134166"/>
                  <a:pt x="82169" y="134426"/>
                </a:cubicBezTo>
                <a:lnTo>
                  <a:pt x="82561" y="133676"/>
                </a:lnTo>
                <a:cubicBezTo>
                  <a:pt x="82072" y="133448"/>
                  <a:pt x="81582" y="133187"/>
                  <a:pt x="81126" y="132926"/>
                </a:cubicBezTo>
                <a:close/>
                <a:moveTo>
                  <a:pt x="19083" y="130349"/>
                </a:moveTo>
                <a:cubicBezTo>
                  <a:pt x="19344" y="131099"/>
                  <a:pt x="19605" y="131882"/>
                  <a:pt x="19898" y="132632"/>
                </a:cubicBezTo>
                <a:lnTo>
                  <a:pt x="14842" y="134524"/>
                </a:lnTo>
                <a:cubicBezTo>
                  <a:pt x="14548" y="133709"/>
                  <a:pt x="14255" y="132893"/>
                  <a:pt x="13994" y="132078"/>
                </a:cubicBezTo>
                <a:lnTo>
                  <a:pt x="19083" y="130349"/>
                </a:lnTo>
                <a:close/>
                <a:moveTo>
                  <a:pt x="125750" y="131360"/>
                </a:moveTo>
                <a:lnTo>
                  <a:pt x="125554" y="131556"/>
                </a:lnTo>
                <a:cubicBezTo>
                  <a:pt x="125228" y="131882"/>
                  <a:pt x="124934" y="132176"/>
                  <a:pt x="124608" y="132469"/>
                </a:cubicBezTo>
                <a:lnTo>
                  <a:pt x="124445" y="132600"/>
                </a:lnTo>
                <a:lnTo>
                  <a:pt x="126598" y="134916"/>
                </a:lnTo>
                <a:lnTo>
                  <a:pt x="126761" y="134785"/>
                </a:lnTo>
                <a:cubicBezTo>
                  <a:pt x="127087" y="134459"/>
                  <a:pt x="127446" y="134133"/>
                  <a:pt x="127772" y="133774"/>
                </a:cubicBezTo>
                <a:lnTo>
                  <a:pt x="128000" y="133578"/>
                </a:lnTo>
                <a:lnTo>
                  <a:pt x="125750" y="131360"/>
                </a:lnTo>
                <a:close/>
                <a:moveTo>
                  <a:pt x="19344" y="129827"/>
                </a:moveTo>
                <a:lnTo>
                  <a:pt x="13472" y="131817"/>
                </a:lnTo>
                <a:lnTo>
                  <a:pt x="13537" y="132013"/>
                </a:lnTo>
                <a:cubicBezTo>
                  <a:pt x="13863" y="132991"/>
                  <a:pt x="14190" y="133937"/>
                  <a:pt x="14548" y="134883"/>
                </a:cubicBezTo>
                <a:lnTo>
                  <a:pt x="14614" y="135079"/>
                </a:lnTo>
                <a:lnTo>
                  <a:pt x="20420" y="132861"/>
                </a:lnTo>
                <a:lnTo>
                  <a:pt x="20355" y="132698"/>
                </a:lnTo>
                <a:cubicBezTo>
                  <a:pt x="20029" y="131817"/>
                  <a:pt x="19702" y="130936"/>
                  <a:pt x="19409" y="130023"/>
                </a:cubicBezTo>
                <a:lnTo>
                  <a:pt x="19344" y="129827"/>
                </a:lnTo>
                <a:close/>
                <a:moveTo>
                  <a:pt x="113028" y="133676"/>
                </a:moveTo>
                <a:cubicBezTo>
                  <a:pt x="112539" y="133937"/>
                  <a:pt x="112049" y="134166"/>
                  <a:pt x="111560" y="134394"/>
                </a:cubicBezTo>
                <a:lnTo>
                  <a:pt x="111886" y="135144"/>
                </a:lnTo>
                <a:lnTo>
                  <a:pt x="111919" y="135111"/>
                </a:lnTo>
                <a:cubicBezTo>
                  <a:pt x="112408" y="134883"/>
                  <a:pt x="112897" y="134655"/>
                  <a:pt x="113387" y="134426"/>
                </a:cubicBezTo>
                <a:lnTo>
                  <a:pt x="113028" y="133676"/>
                </a:lnTo>
                <a:close/>
                <a:moveTo>
                  <a:pt x="164274" y="134002"/>
                </a:moveTo>
                <a:cubicBezTo>
                  <a:pt x="164045" y="134524"/>
                  <a:pt x="163817" y="135014"/>
                  <a:pt x="163589" y="135503"/>
                </a:cubicBezTo>
                <a:lnTo>
                  <a:pt x="164339" y="135829"/>
                </a:lnTo>
                <a:cubicBezTo>
                  <a:pt x="164600" y="135340"/>
                  <a:pt x="164828" y="134851"/>
                  <a:pt x="165024" y="134361"/>
                </a:cubicBezTo>
                <a:lnTo>
                  <a:pt x="164274" y="134002"/>
                </a:lnTo>
                <a:close/>
                <a:moveTo>
                  <a:pt x="176865" y="132176"/>
                </a:moveTo>
                <a:lnTo>
                  <a:pt x="181954" y="134035"/>
                </a:lnTo>
                <a:cubicBezTo>
                  <a:pt x="181660" y="134851"/>
                  <a:pt x="181334" y="135633"/>
                  <a:pt x="181008" y="136449"/>
                </a:cubicBezTo>
                <a:lnTo>
                  <a:pt x="176017" y="134426"/>
                </a:lnTo>
                <a:lnTo>
                  <a:pt x="176049" y="134426"/>
                </a:lnTo>
                <a:cubicBezTo>
                  <a:pt x="176343" y="133709"/>
                  <a:pt x="176604" y="132926"/>
                  <a:pt x="176865" y="132176"/>
                </a:cubicBezTo>
                <a:close/>
                <a:moveTo>
                  <a:pt x="85888" y="135177"/>
                </a:moveTo>
                <a:lnTo>
                  <a:pt x="85595" y="135927"/>
                </a:lnTo>
                <a:cubicBezTo>
                  <a:pt x="86116" y="136123"/>
                  <a:pt x="86638" y="136318"/>
                  <a:pt x="87160" y="136482"/>
                </a:cubicBezTo>
                <a:lnTo>
                  <a:pt x="87421" y="135699"/>
                </a:lnTo>
                <a:cubicBezTo>
                  <a:pt x="86899" y="135536"/>
                  <a:pt x="86377" y="135372"/>
                  <a:pt x="85888" y="135177"/>
                </a:cubicBezTo>
                <a:close/>
                <a:moveTo>
                  <a:pt x="70296" y="68991"/>
                </a:moveTo>
                <a:lnTo>
                  <a:pt x="71462" y="70479"/>
                </a:lnTo>
                <a:lnTo>
                  <a:pt x="71462" y="70479"/>
                </a:lnTo>
                <a:cubicBezTo>
                  <a:pt x="71288" y="70620"/>
                  <a:pt x="71115" y="70764"/>
                  <a:pt x="70948" y="70916"/>
                </a:cubicBezTo>
                <a:lnTo>
                  <a:pt x="70785" y="71046"/>
                </a:lnTo>
                <a:lnTo>
                  <a:pt x="72775" y="73493"/>
                </a:lnTo>
                <a:lnTo>
                  <a:pt x="72938" y="73329"/>
                </a:lnTo>
                <a:cubicBezTo>
                  <a:pt x="73100" y="73212"/>
                  <a:pt x="73255" y="73088"/>
                  <a:pt x="73409" y="72963"/>
                </a:cubicBezTo>
                <a:lnTo>
                  <a:pt x="73409" y="72963"/>
                </a:lnTo>
                <a:lnTo>
                  <a:pt x="79973" y="81337"/>
                </a:lnTo>
                <a:lnTo>
                  <a:pt x="79973" y="81337"/>
                </a:lnTo>
                <a:cubicBezTo>
                  <a:pt x="79131" y="82006"/>
                  <a:pt x="78317" y="82729"/>
                  <a:pt x="77537" y="83507"/>
                </a:cubicBezTo>
                <a:cubicBezTo>
                  <a:pt x="66381" y="94695"/>
                  <a:pt x="66381" y="112832"/>
                  <a:pt x="77537" y="124021"/>
                </a:cubicBezTo>
                <a:cubicBezTo>
                  <a:pt x="77901" y="124385"/>
                  <a:pt x="78274" y="124738"/>
                  <a:pt x="78655" y="125080"/>
                </a:cubicBezTo>
                <a:lnTo>
                  <a:pt x="78655" y="125080"/>
                </a:lnTo>
                <a:lnTo>
                  <a:pt x="68241" y="136808"/>
                </a:lnTo>
                <a:cubicBezTo>
                  <a:pt x="67654" y="136253"/>
                  <a:pt x="67034" y="135699"/>
                  <a:pt x="66447" y="135111"/>
                </a:cubicBezTo>
                <a:cubicBezTo>
                  <a:pt x="58129" y="126826"/>
                  <a:pt x="53431" y="115540"/>
                  <a:pt x="53497" y="103764"/>
                </a:cubicBezTo>
                <a:cubicBezTo>
                  <a:pt x="53431" y="91988"/>
                  <a:pt x="58129" y="80702"/>
                  <a:pt x="66479" y="72416"/>
                </a:cubicBezTo>
                <a:cubicBezTo>
                  <a:pt x="67686" y="71209"/>
                  <a:pt x="68958" y="70067"/>
                  <a:pt x="70296" y="68991"/>
                </a:cubicBezTo>
                <a:close/>
                <a:moveTo>
                  <a:pt x="108167" y="135699"/>
                </a:moveTo>
                <a:cubicBezTo>
                  <a:pt x="107646" y="135862"/>
                  <a:pt x="107124" y="136025"/>
                  <a:pt x="106602" y="136155"/>
                </a:cubicBezTo>
                <a:lnTo>
                  <a:pt x="106797" y="136938"/>
                </a:lnTo>
                <a:lnTo>
                  <a:pt x="106830" y="136938"/>
                </a:lnTo>
                <a:cubicBezTo>
                  <a:pt x="107352" y="136808"/>
                  <a:pt x="107907" y="136645"/>
                  <a:pt x="108396" y="136482"/>
                </a:cubicBezTo>
                <a:lnTo>
                  <a:pt x="108167" y="135699"/>
                </a:lnTo>
                <a:close/>
                <a:moveTo>
                  <a:pt x="176637" y="131654"/>
                </a:moveTo>
                <a:lnTo>
                  <a:pt x="176571" y="131849"/>
                </a:lnTo>
                <a:cubicBezTo>
                  <a:pt x="176245" y="132730"/>
                  <a:pt x="175919" y="133611"/>
                  <a:pt x="175560" y="134459"/>
                </a:cubicBezTo>
                <a:lnTo>
                  <a:pt x="175495" y="134655"/>
                </a:lnTo>
                <a:lnTo>
                  <a:pt x="181236" y="136971"/>
                </a:lnTo>
                <a:lnTo>
                  <a:pt x="181301" y="136775"/>
                </a:lnTo>
                <a:cubicBezTo>
                  <a:pt x="181693" y="135862"/>
                  <a:pt x="182051" y="134916"/>
                  <a:pt x="182410" y="133970"/>
                </a:cubicBezTo>
                <a:lnTo>
                  <a:pt x="182476" y="133774"/>
                </a:lnTo>
                <a:lnTo>
                  <a:pt x="176637" y="131654"/>
                </a:lnTo>
                <a:close/>
                <a:moveTo>
                  <a:pt x="31837" y="135209"/>
                </a:moveTo>
                <a:lnTo>
                  <a:pt x="31087" y="135568"/>
                </a:lnTo>
                <a:cubicBezTo>
                  <a:pt x="31315" y="136057"/>
                  <a:pt x="31543" y="136547"/>
                  <a:pt x="31804" y="137036"/>
                </a:cubicBezTo>
                <a:lnTo>
                  <a:pt x="32522" y="136677"/>
                </a:lnTo>
                <a:cubicBezTo>
                  <a:pt x="32294" y="136188"/>
                  <a:pt x="32065" y="135699"/>
                  <a:pt x="31837" y="135209"/>
                </a:cubicBezTo>
                <a:close/>
                <a:moveTo>
                  <a:pt x="90944" y="136612"/>
                </a:moveTo>
                <a:lnTo>
                  <a:pt x="90781" y="137427"/>
                </a:lnTo>
                <a:cubicBezTo>
                  <a:pt x="91303" y="137558"/>
                  <a:pt x="91858" y="137656"/>
                  <a:pt x="92412" y="137721"/>
                </a:cubicBezTo>
                <a:lnTo>
                  <a:pt x="92543" y="136906"/>
                </a:lnTo>
                <a:cubicBezTo>
                  <a:pt x="92021" y="136840"/>
                  <a:pt x="91466" y="136742"/>
                  <a:pt x="90944" y="136612"/>
                </a:cubicBezTo>
                <a:close/>
                <a:moveTo>
                  <a:pt x="103046" y="136938"/>
                </a:moveTo>
                <a:cubicBezTo>
                  <a:pt x="102492" y="137003"/>
                  <a:pt x="101970" y="137069"/>
                  <a:pt x="101415" y="137134"/>
                </a:cubicBezTo>
                <a:lnTo>
                  <a:pt x="101513" y="137949"/>
                </a:lnTo>
                <a:lnTo>
                  <a:pt x="101546" y="137949"/>
                </a:lnTo>
                <a:cubicBezTo>
                  <a:pt x="102068" y="137884"/>
                  <a:pt x="102622" y="137819"/>
                  <a:pt x="103177" y="137754"/>
                </a:cubicBezTo>
                <a:lnTo>
                  <a:pt x="103046" y="136938"/>
                </a:lnTo>
                <a:close/>
                <a:moveTo>
                  <a:pt x="96163" y="137297"/>
                </a:moveTo>
                <a:lnTo>
                  <a:pt x="96131" y="138113"/>
                </a:lnTo>
                <a:cubicBezTo>
                  <a:pt x="96685" y="138145"/>
                  <a:pt x="97240" y="138145"/>
                  <a:pt x="97794" y="138145"/>
                </a:cubicBezTo>
                <a:lnTo>
                  <a:pt x="97794" y="137330"/>
                </a:lnTo>
                <a:cubicBezTo>
                  <a:pt x="97240" y="137330"/>
                  <a:pt x="96685" y="137330"/>
                  <a:pt x="96163" y="137297"/>
                </a:cubicBezTo>
                <a:close/>
                <a:moveTo>
                  <a:pt x="162708" y="137297"/>
                </a:moveTo>
                <a:cubicBezTo>
                  <a:pt x="162447" y="137754"/>
                  <a:pt x="162186" y="138243"/>
                  <a:pt x="161958" y="138700"/>
                </a:cubicBezTo>
                <a:lnTo>
                  <a:pt x="162675" y="139124"/>
                </a:lnTo>
                <a:cubicBezTo>
                  <a:pt x="162936" y="138634"/>
                  <a:pt x="163197" y="138145"/>
                  <a:pt x="163426" y="137656"/>
                </a:cubicBezTo>
                <a:lnTo>
                  <a:pt x="162708" y="137297"/>
                </a:lnTo>
                <a:close/>
                <a:moveTo>
                  <a:pt x="76689" y="137395"/>
                </a:moveTo>
                <a:lnTo>
                  <a:pt x="77472" y="137884"/>
                </a:lnTo>
                <a:lnTo>
                  <a:pt x="76298" y="139907"/>
                </a:lnTo>
                <a:cubicBezTo>
                  <a:pt x="76004" y="139744"/>
                  <a:pt x="75711" y="139548"/>
                  <a:pt x="75417" y="139385"/>
                </a:cubicBezTo>
                <a:lnTo>
                  <a:pt x="76689" y="137395"/>
                </a:lnTo>
                <a:close/>
                <a:moveTo>
                  <a:pt x="33468" y="138471"/>
                </a:moveTo>
                <a:lnTo>
                  <a:pt x="32750" y="138863"/>
                </a:lnTo>
                <a:cubicBezTo>
                  <a:pt x="33044" y="139319"/>
                  <a:pt x="33305" y="139809"/>
                  <a:pt x="33566" y="140298"/>
                </a:cubicBezTo>
                <a:lnTo>
                  <a:pt x="34251" y="139874"/>
                </a:lnTo>
                <a:cubicBezTo>
                  <a:pt x="33990" y="139417"/>
                  <a:pt x="33729" y="138928"/>
                  <a:pt x="33468" y="138471"/>
                </a:cubicBezTo>
                <a:close/>
                <a:moveTo>
                  <a:pt x="76559" y="136840"/>
                </a:moveTo>
                <a:lnTo>
                  <a:pt x="74863" y="139515"/>
                </a:lnTo>
                <a:lnTo>
                  <a:pt x="75026" y="139613"/>
                </a:lnTo>
                <a:cubicBezTo>
                  <a:pt x="75450" y="139874"/>
                  <a:pt x="75841" y="140135"/>
                  <a:pt x="76265" y="140363"/>
                </a:cubicBezTo>
                <a:lnTo>
                  <a:pt x="76428" y="140461"/>
                </a:lnTo>
                <a:lnTo>
                  <a:pt x="78027" y="137754"/>
                </a:lnTo>
                <a:lnTo>
                  <a:pt x="77864" y="137656"/>
                </a:lnTo>
                <a:cubicBezTo>
                  <a:pt x="77472" y="137427"/>
                  <a:pt x="77113" y="137199"/>
                  <a:pt x="76722" y="136971"/>
                </a:cubicBezTo>
                <a:lnTo>
                  <a:pt x="76559" y="136840"/>
                </a:lnTo>
                <a:close/>
                <a:moveTo>
                  <a:pt x="80180" y="139352"/>
                </a:moveTo>
                <a:cubicBezTo>
                  <a:pt x="80473" y="139515"/>
                  <a:pt x="80734" y="139646"/>
                  <a:pt x="81028" y="139776"/>
                </a:cubicBezTo>
                <a:lnTo>
                  <a:pt x="80049" y="141896"/>
                </a:lnTo>
                <a:cubicBezTo>
                  <a:pt x="79756" y="141766"/>
                  <a:pt x="79462" y="141603"/>
                  <a:pt x="79136" y="141440"/>
                </a:cubicBezTo>
                <a:lnTo>
                  <a:pt x="80180" y="139352"/>
                </a:lnTo>
                <a:close/>
                <a:moveTo>
                  <a:pt x="160946" y="140494"/>
                </a:moveTo>
                <a:cubicBezTo>
                  <a:pt x="160685" y="140983"/>
                  <a:pt x="160392" y="141440"/>
                  <a:pt x="160131" y="141896"/>
                </a:cubicBezTo>
                <a:lnTo>
                  <a:pt x="160816" y="142320"/>
                </a:lnTo>
                <a:cubicBezTo>
                  <a:pt x="161110" y="141831"/>
                  <a:pt x="161370" y="141374"/>
                  <a:pt x="161631" y="140918"/>
                </a:cubicBezTo>
                <a:lnTo>
                  <a:pt x="160946" y="140494"/>
                </a:lnTo>
                <a:close/>
                <a:moveTo>
                  <a:pt x="80017" y="138830"/>
                </a:moveTo>
                <a:lnTo>
                  <a:pt x="78614" y="141635"/>
                </a:lnTo>
                <a:lnTo>
                  <a:pt x="78777" y="141733"/>
                </a:lnTo>
                <a:cubicBezTo>
                  <a:pt x="79201" y="141929"/>
                  <a:pt x="79625" y="142157"/>
                  <a:pt x="80082" y="142353"/>
                </a:cubicBezTo>
                <a:lnTo>
                  <a:pt x="80245" y="142418"/>
                </a:lnTo>
                <a:lnTo>
                  <a:pt x="81582" y="139580"/>
                </a:lnTo>
                <a:lnTo>
                  <a:pt x="81387" y="139483"/>
                </a:lnTo>
                <a:lnTo>
                  <a:pt x="80180" y="138928"/>
                </a:lnTo>
                <a:lnTo>
                  <a:pt x="80017" y="138830"/>
                </a:lnTo>
                <a:close/>
                <a:moveTo>
                  <a:pt x="22214" y="138243"/>
                </a:moveTo>
                <a:cubicBezTo>
                  <a:pt x="22540" y="138961"/>
                  <a:pt x="22899" y="139711"/>
                  <a:pt x="23258" y="140429"/>
                </a:cubicBezTo>
                <a:lnTo>
                  <a:pt x="18463" y="142810"/>
                </a:lnTo>
                <a:cubicBezTo>
                  <a:pt x="18071" y="142027"/>
                  <a:pt x="17680" y="141244"/>
                  <a:pt x="17321" y="140461"/>
                </a:cubicBezTo>
                <a:lnTo>
                  <a:pt x="22214" y="138243"/>
                </a:lnTo>
                <a:close/>
                <a:moveTo>
                  <a:pt x="42243" y="119519"/>
                </a:moveTo>
                <a:cubicBezTo>
                  <a:pt x="44265" y="126663"/>
                  <a:pt x="47625" y="133317"/>
                  <a:pt x="52159" y="139156"/>
                </a:cubicBezTo>
                <a:lnTo>
                  <a:pt x="47069" y="143146"/>
                </a:lnTo>
                <a:lnTo>
                  <a:pt x="47069" y="143146"/>
                </a:lnTo>
                <a:cubicBezTo>
                  <a:pt x="42052" y="136688"/>
                  <a:pt x="38254" y="129280"/>
                  <a:pt x="35977" y="121297"/>
                </a:cubicBezTo>
                <a:lnTo>
                  <a:pt x="35977" y="121297"/>
                </a:lnTo>
                <a:lnTo>
                  <a:pt x="35192" y="121515"/>
                </a:lnTo>
                <a:lnTo>
                  <a:pt x="35192" y="121515"/>
                </a:lnTo>
                <a:cubicBezTo>
                  <a:pt x="35190" y="121509"/>
                  <a:pt x="35188" y="121503"/>
                  <a:pt x="35186" y="121497"/>
                </a:cubicBezTo>
                <a:lnTo>
                  <a:pt x="35186" y="121497"/>
                </a:lnTo>
                <a:lnTo>
                  <a:pt x="35971" y="121277"/>
                </a:lnTo>
                <a:lnTo>
                  <a:pt x="35971" y="121277"/>
                </a:lnTo>
                <a:cubicBezTo>
                  <a:pt x="35973" y="121284"/>
                  <a:pt x="35975" y="121290"/>
                  <a:pt x="35977" y="121297"/>
                </a:cubicBezTo>
                <a:lnTo>
                  <a:pt x="35977" y="121297"/>
                </a:lnTo>
                <a:lnTo>
                  <a:pt x="40612" y="120008"/>
                </a:lnTo>
                <a:lnTo>
                  <a:pt x="40602" y="119979"/>
                </a:lnTo>
                <a:lnTo>
                  <a:pt x="40602" y="119979"/>
                </a:lnTo>
                <a:lnTo>
                  <a:pt x="42243" y="119519"/>
                </a:lnTo>
                <a:close/>
                <a:moveTo>
                  <a:pt x="22410" y="137688"/>
                </a:moveTo>
                <a:lnTo>
                  <a:pt x="16767" y="140265"/>
                </a:lnTo>
                <a:lnTo>
                  <a:pt x="16864" y="140461"/>
                </a:lnTo>
                <a:cubicBezTo>
                  <a:pt x="17289" y="141374"/>
                  <a:pt x="17713" y="142288"/>
                  <a:pt x="18169" y="143201"/>
                </a:cubicBezTo>
                <a:lnTo>
                  <a:pt x="18267" y="143364"/>
                </a:lnTo>
                <a:lnTo>
                  <a:pt x="23813" y="140592"/>
                </a:lnTo>
                <a:lnTo>
                  <a:pt x="23715" y="140429"/>
                </a:lnTo>
                <a:cubicBezTo>
                  <a:pt x="23323" y="139580"/>
                  <a:pt x="22899" y="138732"/>
                  <a:pt x="22508" y="137884"/>
                </a:cubicBezTo>
                <a:lnTo>
                  <a:pt x="22410" y="137688"/>
                </a:lnTo>
                <a:close/>
                <a:moveTo>
                  <a:pt x="83866" y="140950"/>
                </a:moveTo>
                <a:cubicBezTo>
                  <a:pt x="84159" y="141081"/>
                  <a:pt x="84453" y="141179"/>
                  <a:pt x="84746" y="141277"/>
                </a:cubicBezTo>
                <a:lnTo>
                  <a:pt x="83996" y="143495"/>
                </a:lnTo>
                <a:cubicBezTo>
                  <a:pt x="83670" y="143364"/>
                  <a:pt x="83376" y="143266"/>
                  <a:pt x="83050" y="143136"/>
                </a:cubicBezTo>
                <a:lnTo>
                  <a:pt x="83866" y="140950"/>
                </a:lnTo>
                <a:close/>
                <a:moveTo>
                  <a:pt x="83637" y="140429"/>
                </a:moveTo>
                <a:lnTo>
                  <a:pt x="82528" y="143364"/>
                </a:lnTo>
                <a:lnTo>
                  <a:pt x="82724" y="143462"/>
                </a:lnTo>
                <a:cubicBezTo>
                  <a:pt x="83148" y="143625"/>
                  <a:pt x="83605" y="143788"/>
                  <a:pt x="84061" y="143919"/>
                </a:cubicBezTo>
                <a:lnTo>
                  <a:pt x="84257" y="144017"/>
                </a:lnTo>
                <a:lnTo>
                  <a:pt x="85268" y="141016"/>
                </a:lnTo>
                <a:lnTo>
                  <a:pt x="85073" y="140950"/>
                </a:lnTo>
                <a:cubicBezTo>
                  <a:pt x="84649" y="140820"/>
                  <a:pt x="84224" y="140657"/>
                  <a:pt x="83833" y="140494"/>
                </a:cubicBezTo>
                <a:lnTo>
                  <a:pt x="83637" y="140429"/>
                </a:lnTo>
                <a:close/>
                <a:moveTo>
                  <a:pt x="108494" y="141994"/>
                </a:moveTo>
                <a:lnTo>
                  <a:pt x="109146" y="144245"/>
                </a:lnTo>
                <a:cubicBezTo>
                  <a:pt x="108820" y="144343"/>
                  <a:pt x="108494" y="144408"/>
                  <a:pt x="108167" y="144506"/>
                </a:cubicBezTo>
                <a:lnTo>
                  <a:pt x="107613" y="142255"/>
                </a:lnTo>
                <a:cubicBezTo>
                  <a:pt x="107907" y="142157"/>
                  <a:pt x="108200" y="142092"/>
                  <a:pt x="108494" y="141994"/>
                </a:cubicBezTo>
                <a:close/>
                <a:moveTo>
                  <a:pt x="173570" y="139972"/>
                </a:moveTo>
                <a:lnTo>
                  <a:pt x="178431" y="142320"/>
                </a:lnTo>
                <a:cubicBezTo>
                  <a:pt x="178039" y="143071"/>
                  <a:pt x="177648" y="143854"/>
                  <a:pt x="177256" y="144636"/>
                </a:cubicBezTo>
                <a:lnTo>
                  <a:pt x="172494" y="142125"/>
                </a:lnTo>
                <a:cubicBezTo>
                  <a:pt x="172885" y="141407"/>
                  <a:pt x="173244" y="140689"/>
                  <a:pt x="173570" y="139972"/>
                </a:cubicBezTo>
                <a:close/>
                <a:moveTo>
                  <a:pt x="87715" y="142157"/>
                </a:moveTo>
                <a:cubicBezTo>
                  <a:pt x="88008" y="142255"/>
                  <a:pt x="88302" y="142320"/>
                  <a:pt x="88596" y="142386"/>
                </a:cubicBezTo>
                <a:lnTo>
                  <a:pt x="88074" y="144669"/>
                </a:lnTo>
                <a:lnTo>
                  <a:pt x="87095" y="144441"/>
                </a:lnTo>
                <a:lnTo>
                  <a:pt x="87715" y="142157"/>
                </a:lnTo>
                <a:close/>
                <a:moveTo>
                  <a:pt x="108787" y="141505"/>
                </a:moveTo>
                <a:lnTo>
                  <a:pt x="108592" y="141570"/>
                </a:lnTo>
                <a:lnTo>
                  <a:pt x="107287" y="141896"/>
                </a:lnTo>
                <a:lnTo>
                  <a:pt x="107091" y="141929"/>
                </a:lnTo>
                <a:lnTo>
                  <a:pt x="107874" y="144995"/>
                </a:lnTo>
                <a:lnTo>
                  <a:pt x="108070" y="144963"/>
                </a:lnTo>
                <a:cubicBezTo>
                  <a:pt x="108526" y="144832"/>
                  <a:pt x="108983" y="144702"/>
                  <a:pt x="109440" y="144571"/>
                </a:cubicBezTo>
                <a:lnTo>
                  <a:pt x="109635" y="144539"/>
                </a:lnTo>
                <a:lnTo>
                  <a:pt x="108787" y="141505"/>
                </a:lnTo>
                <a:close/>
                <a:moveTo>
                  <a:pt x="87421" y="141668"/>
                </a:moveTo>
                <a:lnTo>
                  <a:pt x="86606" y="144702"/>
                </a:lnTo>
                <a:lnTo>
                  <a:pt x="86801" y="144767"/>
                </a:lnTo>
                <a:cubicBezTo>
                  <a:pt x="87258" y="144897"/>
                  <a:pt x="87715" y="144995"/>
                  <a:pt x="88171" y="145126"/>
                </a:cubicBezTo>
                <a:lnTo>
                  <a:pt x="88400" y="145158"/>
                </a:lnTo>
                <a:lnTo>
                  <a:pt x="89117" y="142092"/>
                </a:lnTo>
                <a:lnTo>
                  <a:pt x="88889" y="142060"/>
                </a:lnTo>
                <a:cubicBezTo>
                  <a:pt x="88465" y="141962"/>
                  <a:pt x="88008" y="141831"/>
                  <a:pt x="87617" y="141733"/>
                </a:cubicBezTo>
                <a:lnTo>
                  <a:pt x="87421" y="141668"/>
                </a:lnTo>
                <a:close/>
                <a:moveTo>
                  <a:pt x="173407" y="139450"/>
                </a:moveTo>
                <a:lnTo>
                  <a:pt x="173309" y="139613"/>
                </a:lnTo>
                <a:cubicBezTo>
                  <a:pt x="172885" y="140461"/>
                  <a:pt x="172461" y="141309"/>
                  <a:pt x="172037" y="142125"/>
                </a:cubicBezTo>
                <a:lnTo>
                  <a:pt x="171939" y="142320"/>
                </a:lnTo>
                <a:lnTo>
                  <a:pt x="177419" y="145158"/>
                </a:lnTo>
                <a:lnTo>
                  <a:pt x="177517" y="145028"/>
                </a:lnTo>
                <a:cubicBezTo>
                  <a:pt x="178007" y="144115"/>
                  <a:pt x="178463" y="143234"/>
                  <a:pt x="178887" y="142320"/>
                </a:cubicBezTo>
                <a:lnTo>
                  <a:pt x="178985" y="142125"/>
                </a:lnTo>
                <a:lnTo>
                  <a:pt x="173407" y="139450"/>
                </a:lnTo>
                <a:close/>
                <a:moveTo>
                  <a:pt x="104547" y="142875"/>
                </a:moveTo>
                <a:lnTo>
                  <a:pt x="104971" y="145191"/>
                </a:lnTo>
                <a:cubicBezTo>
                  <a:pt x="104612" y="145224"/>
                  <a:pt x="104286" y="145289"/>
                  <a:pt x="103960" y="145354"/>
                </a:cubicBezTo>
                <a:lnTo>
                  <a:pt x="103633" y="143038"/>
                </a:lnTo>
                <a:lnTo>
                  <a:pt x="103666" y="143038"/>
                </a:lnTo>
                <a:cubicBezTo>
                  <a:pt x="103992" y="143005"/>
                  <a:pt x="104253" y="142940"/>
                  <a:pt x="104547" y="142875"/>
                </a:cubicBezTo>
                <a:close/>
                <a:moveTo>
                  <a:pt x="159022" y="143560"/>
                </a:moveTo>
                <a:cubicBezTo>
                  <a:pt x="158728" y="144017"/>
                  <a:pt x="158435" y="144473"/>
                  <a:pt x="158141" y="144897"/>
                </a:cubicBezTo>
                <a:lnTo>
                  <a:pt x="158826" y="145387"/>
                </a:lnTo>
                <a:cubicBezTo>
                  <a:pt x="159120" y="144963"/>
                  <a:pt x="159446" y="144506"/>
                  <a:pt x="159707" y="144017"/>
                </a:cubicBezTo>
                <a:lnTo>
                  <a:pt x="159022" y="143560"/>
                </a:lnTo>
                <a:close/>
                <a:moveTo>
                  <a:pt x="91629" y="143005"/>
                </a:moveTo>
                <a:lnTo>
                  <a:pt x="92575" y="143136"/>
                </a:lnTo>
                <a:lnTo>
                  <a:pt x="92249" y="145452"/>
                </a:lnTo>
                <a:cubicBezTo>
                  <a:pt x="91923" y="145387"/>
                  <a:pt x="91564" y="145354"/>
                  <a:pt x="91238" y="145289"/>
                </a:cubicBezTo>
                <a:lnTo>
                  <a:pt x="91629" y="143005"/>
                </a:lnTo>
                <a:close/>
                <a:moveTo>
                  <a:pt x="50887" y="124282"/>
                </a:moveTo>
                <a:cubicBezTo>
                  <a:pt x="53464" y="130121"/>
                  <a:pt x="57085" y="135470"/>
                  <a:pt x="61619" y="139972"/>
                </a:cubicBezTo>
                <a:cubicBezTo>
                  <a:pt x="63380" y="141733"/>
                  <a:pt x="65272" y="143397"/>
                  <a:pt x="67295" y="144865"/>
                </a:cubicBezTo>
                <a:lnTo>
                  <a:pt x="65925" y="145713"/>
                </a:lnTo>
                <a:cubicBezTo>
                  <a:pt x="65240" y="145191"/>
                  <a:pt x="64555" y="144636"/>
                  <a:pt x="63902" y="144082"/>
                </a:cubicBezTo>
                <a:lnTo>
                  <a:pt x="63739" y="143951"/>
                </a:lnTo>
                <a:lnTo>
                  <a:pt x="62793" y="145126"/>
                </a:lnTo>
                <a:cubicBezTo>
                  <a:pt x="62043" y="144473"/>
                  <a:pt x="61293" y="143821"/>
                  <a:pt x="60575" y="143136"/>
                </a:cubicBezTo>
                <a:lnTo>
                  <a:pt x="61619" y="142060"/>
                </a:lnTo>
                <a:lnTo>
                  <a:pt x="61488" y="141896"/>
                </a:lnTo>
                <a:cubicBezTo>
                  <a:pt x="61162" y="141603"/>
                  <a:pt x="60934" y="141374"/>
                  <a:pt x="60575" y="141016"/>
                </a:cubicBezTo>
                <a:cubicBezTo>
                  <a:pt x="60216" y="140689"/>
                  <a:pt x="59890" y="140331"/>
                  <a:pt x="59531" y="139972"/>
                </a:cubicBezTo>
                <a:lnTo>
                  <a:pt x="59401" y="139809"/>
                </a:lnTo>
                <a:lnTo>
                  <a:pt x="58324" y="140853"/>
                </a:lnTo>
                <a:cubicBezTo>
                  <a:pt x="57639" y="140135"/>
                  <a:pt x="56987" y="139385"/>
                  <a:pt x="56335" y="138634"/>
                </a:cubicBezTo>
                <a:lnTo>
                  <a:pt x="57509" y="137688"/>
                </a:lnTo>
                <a:lnTo>
                  <a:pt x="57378" y="137525"/>
                </a:lnTo>
                <a:cubicBezTo>
                  <a:pt x="56791" y="136808"/>
                  <a:pt x="56204" y="136090"/>
                  <a:pt x="55682" y="135372"/>
                </a:cubicBezTo>
                <a:lnTo>
                  <a:pt x="55552" y="135209"/>
                </a:lnTo>
                <a:lnTo>
                  <a:pt x="54312" y="136123"/>
                </a:lnTo>
                <a:cubicBezTo>
                  <a:pt x="53725" y="135307"/>
                  <a:pt x="53170" y="134492"/>
                  <a:pt x="52616" y="133676"/>
                </a:cubicBezTo>
                <a:lnTo>
                  <a:pt x="53855" y="132861"/>
                </a:lnTo>
                <a:lnTo>
                  <a:pt x="53758" y="132698"/>
                </a:lnTo>
                <a:cubicBezTo>
                  <a:pt x="53268" y="131947"/>
                  <a:pt x="52779" y="131164"/>
                  <a:pt x="52322" y="130382"/>
                </a:cubicBezTo>
                <a:lnTo>
                  <a:pt x="52224" y="130186"/>
                </a:lnTo>
                <a:lnTo>
                  <a:pt x="50920" y="130969"/>
                </a:lnTo>
                <a:cubicBezTo>
                  <a:pt x="50430" y="130121"/>
                  <a:pt x="49941" y="129240"/>
                  <a:pt x="49484" y="128359"/>
                </a:cubicBezTo>
                <a:lnTo>
                  <a:pt x="50854" y="127674"/>
                </a:lnTo>
                <a:lnTo>
                  <a:pt x="50757" y="127478"/>
                </a:lnTo>
                <a:cubicBezTo>
                  <a:pt x="50365" y="126728"/>
                  <a:pt x="50006" y="125945"/>
                  <a:pt x="49647" y="125162"/>
                </a:cubicBezTo>
                <a:lnTo>
                  <a:pt x="50887" y="124282"/>
                </a:lnTo>
                <a:close/>
                <a:moveTo>
                  <a:pt x="100567" y="143364"/>
                </a:moveTo>
                <a:lnTo>
                  <a:pt x="100730" y="145680"/>
                </a:lnTo>
                <a:cubicBezTo>
                  <a:pt x="100404" y="145713"/>
                  <a:pt x="100078" y="145746"/>
                  <a:pt x="99719" y="145746"/>
                </a:cubicBezTo>
                <a:lnTo>
                  <a:pt x="99621" y="143430"/>
                </a:lnTo>
                <a:lnTo>
                  <a:pt x="99654" y="143430"/>
                </a:lnTo>
                <a:cubicBezTo>
                  <a:pt x="99947" y="143397"/>
                  <a:pt x="100273" y="143397"/>
                  <a:pt x="100567" y="143364"/>
                </a:cubicBezTo>
                <a:close/>
                <a:moveTo>
                  <a:pt x="95609" y="143397"/>
                </a:moveTo>
                <a:cubicBezTo>
                  <a:pt x="95935" y="143430"/>
                  <a:pt x="96229" y="143462"/>
                  <a:pt x="96555" y="143462"/>
                </a:cubicBezTo>
                <a:lnTo>
                  <a:pt x="96490" y="145778"/>
                </a:lnTo>
                <a:cubicBezTo>
                  <a:pt x="96163" y="145778"/>
                  <a:pt x="95805" y="145746"/>
                  <a:pt x="95478" y="145746"/>
                </a:cubicBezTo>
                <a:lnTo>
                  <a:pt x="95609" y="143397"/>
                </a:lnTo>
                <a:close/>
                <a:moveTo>
                  <a:pt x="91270" y="142516"/>
                </a:moveTo>
                <a:lnTo>
                  <a:pt x="90781" y="145648"/>
                </a:lnTo>
                <a:lnTo>
                  <a:pt x="90977" y="145680"/>
                </a:lnTo>
                <a:cubicBezTo>
                  <a:pt x="91466" y="145746"/>
                  <a:pt x="91923" y="145811"/>
                  <a:pt x="92412" y="145876"/>
                </a:cubicBezTo>
                <a:lnTo>
                  <a:pt x="92608" y="145909"/>
                </a:lnTo>
                <a:lnTo>
                  <a:pt x="92999" y="142777"/>
                </a:lnTo>
                <a:lnTo>
                  <a:pt x="92804" y="142745"/>
                </a:lnTo>
                <a:cubicBezTo>
                  <a:pt x="92347" y="142679"/>
                  <a:pt x="91923" y="142614"/>
                  <a:pt x="91466" y="142549"/>
                </a:cubicBezTo>
                <a:lnTo>
                  <a:pt x="91270" y="142516"/>
                </a:lnTo>
                <a:close/>
                <a:moveTo>
                  <a:pt x="100730" y="142973"/>
                </a:moveTo>
                <a:cubicBezTo>
                  <a:pt x="100306" y="143005"/>
                  <a:pt x="99849" y="143038"/>
                  <a:pt x="99425" y="143038"/>
                </a:cubicBezTo>
                <a:lnTo>
                  <a:pt x="99197" y="143038"/>
                </a:lnTo>
                <a:lnTo>
                  <a:pt x="99327" y="146170"/>
                </a:lnTo>
                <a:lnTo>
                  <a:pt x="99556" y="146170"/>
                </a:lnTo>
                <a:cubicBezTo>
                  <a:pt x="100013" y="146170"/>
                  <a:pt x="100502" y="146137"/>
                  <a:pt x="100991" y="146104"/>
                </a:cubicBezTo>
                <a:lnTo>
                  <a:pt x="101187" y="146104"/>
                </a:lnTo>
                <a:lnTo>
                  <a:pt x="100926" y="142973"/>
                </a:lnTo>
                <a:close/>
                <a:moveTo>
                  <a:pt x="51083" y="123629"/>
                </a:moveTo>
                <a:lnTo>
                  <a:pt x="49158" y="125032"/>
                </a:lnTo>
                <a:lnTo>
                  <a:pt x="49223" y="125162"/>
                </a:lnTo>
                <a:cubicBezTo>
                  <a:pt x="49550" y="125945"/>
                  <a:pt x="49908" y="126728"/>
                  <a:pt x="50300" y="127478"/>
                </a:cubicBezTo>
                <a:lnTo>
                  <a:pt x="48930" y="128163"/>
                </a:lnTo>
                <a:lnTo>
                  <a:pt x="49028" y="128359"/>
                </a:lnTo>
                <a:cubicBezTo>
                  <a:pt x="49550" y="129370"/>
                  <a:pt x="50104" y="130349"/>
                  <a:pt x="50659" y="131328"/>
                </a:cubicBezTo>
                <a:lnTo>
                  <a:pt x="50757" y="131523"/>
                </a:lnTo>
                <a:lnTo>
                  <a:pt x="52061" y="130740"/>
                </a:lnTo>
                <a:cubicBezTo>
                  <a:pt x="52453" y="131425"/>
                  <a:pt x="52877" y="132110"/>
                  <a:pt x="53301" y="132763"/>
                </a:cubicBezTo>
                <a:lnTo>
                  <a:pt x="52029" y="133578"/>
                </a:lnTo>
                <a:lnTo>
                  <a:pt x="52159" y="133741"/>
                </a:lnTo>
                <a:cubicBezTo>
                  <a:pt x="52779" y="134687"/>
                  <a:pt x="53431" y="135601"/>
                  <a:pt x="54116" y="136514"/>
                </a:cubicBezTo>
                <a:lnTo>
                  <a:pt x="54247" y="136677"/>
                </a:lnTo>
                <a:lnTo>
                  <a:pt x="55421" y="135764"/>
                </a:lnTo>
                <a:cubicBezTo>
                  <a:pt x="55910" y="136384"/>
                  <a:pt x="56400" y="137003"/>
                  <a:pt x="56889" y="137623"/>
                </a:cubicBezTo>
                <a:lnTo>
                  <a:pt x="55747" y="138569"/>
                </a:lnTo>
                <a:lnTo>
                  <a:pt x="55878" y="138732"/>
                </a:lnTo>
                <a:cubicBezTo>
                  <a:pt x="56595" y="139613"/>
                  <a:pt x="57346" y="140461"/>
                  <a:pt x="58129" y="141277"/>
                </a:cubicBezTo>
                <a:lnTo>
                  <a:pt x="58259" y="141440"/>
                </a:lnTo>
                <a:lnTo>
                  <a:pt x="59368" y="140396"/>
                </a:lnTo>
                <a:cubicBezTo>
                  <a:pt x="59662" y="140689"/>
                  <a:pt x="59988" y="141048"/>
                  <a:pt x="60249" y="141309"/>
                </a:cubicBezTo>
                <a:cubicBezTo>
                  <a:pt x="60510" y="141570"/>
                  <a:pt x="60771" y="141799"/>
                  <a:pt x="61032" y="142060"/>
                </a:cubicBezTo>
                <a:lnTo>
                  <a:pt x="59988" y="143136"/>
                </a:lnTo>
                <a:lnTo>
                  <a:pt x="60118" y="143299"/>
                </a:lnTo>
                <a:cubicBezTo>
                  <a:pt x="60934" y="144082"/>
                  <a:pt x="61815" y="144832"/>
                  <a:pt x="62663" y="145550"/>
                </a:cubicBezTo>
                <a:lnTo>
                  <a:pt x="62826" y="145680"/>
                </a:lnTo>
                <a:lnTo>
                  <a:pt x="63804" y="144539"/>
                </a:lnTo>
                <a:cubicBezTo>
                  <a:pt x="64424" y="145093"/>
                  <a:pt x="65109" y="145615"/>
                  <a:pt x="65794" y="146137"/>
                </a:cubicBezTo>
                <a:lnTo>
                  <a:pt x="65892" y="146202"/>
                </a:lnTo>
                <a:lnTo>
                  <a:pt x="68012" y="144897"/>
                </a:lnTo>
                <a:lnTo>
                  <a:pt x="67784" y="144734"/>
                </a:lnTo>
                <a:cubicBezTo>
                  <a:pt x="65696" y="143201"/>
                  <a:pt x="63739" y="141505"/>
                  <a:pt x="61913" y="139678"/>
                </a:cubicBezTo>
                <a:cubicBezTo>
                  <a:pt x="57346" y="135144"/>
                  <a:pt x="53692" y="129762"/>
                  <a:pt x="51181" y="123858"/>
                </a:cubicBezTo>
                <a:lnTo>
                  <a:pt x="51083" y="123629"/>
                </a:lnTo>
                <a:close/>
                <a:moveTo>
                  <a:pt x="95217" y="143005"/>
                </a:moveTo>
                <a:lnTo>
                  <a:pt x="95054" y="146137"/>
                </a:lnTo>
                <a:lnTo>
                  <a:pt x="95250" y="146137"/>
                </a:lnTo>
                <a:cubicBezTo>
                  <a:pt x="95739" y="146170"/>
                  <a:pt x="96196" y="146202"/>
                  <a:pt x="96685" y="146202"/>
                </a:cubicBezTo>
                <a:lnTo>
                  <a:pt x="96881" y="146202"/>
                </a:lnTo>
                <a:lnTo>
                  <a:pt x="96979" y="143038"/>
                </a:lnTo>
                <a:lnTo>
                  <a:pt x="96751" y="143038"/>
                </a:lnTo>
                <a:cubicBezTo>
                  <a:pt x="96326" y="143038"/>
                  <a:pt x="95870" y="143038"/>
                  <a:pt x="95446" y="143005"/>
                </a:cubicBezTo>
                <a:close/>
                <a:moveTo>
                  <a:pt x="37285" y="144669"/>
                </a:moveTo>
                <a:lnTo>
                  <a:pt x="36599" y="145126"/>
                </a:lnTo>
                <a:cubicBezTo>
                  <a:pt x="36893" y="145582"/>
                  <a:pt x="37219" y="146039"/>
                  <a:pt x="37545" y="146496"/>
                </a:cubicBezTo>
                <a:lnTo>
                  <a:pt x="38198" y="146007"/>
                </a:lnTo>
                <a:cubicBezTo>
                  <a:pt x="37872" y="145582"/>
                  <a:pt x="37578" y="145126"/>
                  <a:pt x="37285" y="144669"/>
                </a:cubicBezTo>
                <a:close/>
                <a:moveTo>
                  <a:pt x="123055" y="117265"/>
                </a:moveTo>
                <a:lnTo>
                  <a:pt x="127390" y="119548"/>
                </a:lnTo>
                <a:lnTo>
                  <a:pt x="127390" y="119548"/>
                </a:lnTo>
                <a:cubicBezTo>
                  <a:pt x="127234" y="119829"/>
                  <a:pt x="127079" y="120109"/>
                  <a:pt x="126924" y="120400"/>
                </a:cubicBezTo>
                <a:lnTo>
                  <a:pt x="127642" y="120791"/>
                </a:lnTo>
                <a:cubicBezTo>
                  <a:pt x="127817" y="120519"/>
                  <a:pt x="127980" y="120235"/>
                  <a:pt x="128132" y="119939"/>
                </a:cubicBezTo>
                <a:lnTo>
                  <a:pt x="128132" y="119939"/>
                </a:lnTo>
                <a:lnTo>
                  <a:pt x="132457" y="122216"/>
                </a:lnTo>
                <a:lnTo>
                  <a:pt x="132457" y="122216"/>
                </a:lnTo>
                <a:cubicBezTo>
                  <a:pt x="132318" y="122491"/>
                  <a:pt x="132173" y="122767"/>
                  <a:pt x="132013" y="123042"/>
                </a:cubicBezTo>
                <a:lnTo>
                  <a:pt x="131915" y="123238"/>
                </a:lnTo>
                <a:lnTo>
                  <a:pt x="134655" y="124771"/>
                </a:lnTo>
                <a:lnTo>
                  <a:pt x="134753" y="124608"/>
                </a:lnTo>
                <a:cubicBezTo>
                  <a:pt x="134916" y="124304"/>
                  <a:pt x="135080" y="123984"/>
                  <a:pt x="135243" y="123683"/>
                </a:cubicBezTo>
                <a:lnTo>
                  <a:pt x="135243" y="123683"/>
                </a:lnTo>
                <a:lnTo>
                  <a:pt x="136938" y="124575"/>
                </a:lnTo>
                <a:cubicBezTo>
                  <a:pt x="134883" y="128457"/>
                  <a:pt x="132241" y="132013"/>
                  <a:pt x="129142" y="135111"/>
                </a:cubicBezTo>
                <a:cubicBezTo>
                  <a:pt x="122846" y="141440"/>
                  <a:pt x="114757" y="145713"/>
                  <a:pt x="105949" y="147344"/>
                </a:cubicBezTo>
                <a:lnTo>
                  <a:pt x="103140" y="131903"/>
                </a:lnTo>
                <a:lnTo>
                  <a:pt x="103140" y="131903"/>
                </a:lnTo>
                <a:cubicBezTo>
                  <a:pt x="108747" y="130842"/>
                  <a:pt x="113949" y="128123"/>
                  <a:pt x="118051" y="124021"/>
                </a:cubicBezTo>
                <a:cubicBezTo>
                  <a:pt x="120093" y="121973"/>
                  <a:pt x="121761" y="119693"/>
                  <a:pt x="123055" y="117265"/>
                </a:cubicBezTo>
                <a:close/>
                <a:moveTo>
                  <a:pt x="108298" y="60282"/>
                </a:moveTo>
                <a:lnTo>
                  <a:pt x="104453" y="75918"/>
                </a:lnTo>
                <a:lnTo>
                  <a:pt x="104453" y="75918"/>
                </a:lnTo>
                <a:cubicBezTo>
                  <a:pt x="102266" y="75399"/>
                  <a:pt x="100030" y="75140"/>
                  <a:pt x="97794" y="75140"/>
                </a:cubicBezTo>
                <a:cubicBezTo>
                  <a:pt x="91606" y="75140"/>
                  <a:pt x="85418" y="77127"/>
                  <a:pt x="80275" y="81101"/>
                </a:cubicBezTo>
                <a:lnTo>
                  <a:pt x="80275" y="81101"/>
                </a:lnTo>
                <a:lnTo>
                  <a:pt x="73713" y="72719"/>
                </a:lnTo>
                <a:lnTo>
                  <a:pt x="73713" y="72719"/>
                </a:lnTo>
                <a:cubicBezTo>
                  <a:pt x="73801" y="72649"/>
                  <a:pt x="73891" y="72580"/>
                  <a:pt x="73982" y="72514"/>
                </a:cubicBezTo>
                <a:lnTo>
                  <a:pt x="74145" y="72383"/>
                </a:lnTo>
                <a:lnTo>
                  <a:pt x="72220" y="69872"/>
                </a:lnTo>
                <a:lnTo>
                  <a:pt x="72057" y="70002"/>
                </a:lnTo>
                <a:cubicBezTo>
                  <a:pt x="71963" y="70079"/>
                  <a:pt x="71866" y="70157"/>
                  <a:pt x="71769" y="70234"/>
                </a:cubicBezTo>
                <a:lnTo>
                  <a:pt x="71769" y="70234"/>
                </a:lnTo>
                <a:lnTo>
                  <a:pt x="70361" y="68436"/>
                </a:lnTo>
                <a:lnTo>
                  <a:pt x="70198" y="68567"/>
                </a:lnTo>
                <a:cubicBezTo>
                  <a:pt x="68763" y="69676"/>
                  <a:pt x="67425" y="70850"/>
                  <a:pt x="66153" y="72123"/>
                </a:cubicBezTo>
                <a:cubicBezTo>
                  <a:pt x="57737" y="80506"/>
                  <a:pt x="53007" y="91890"/>
                  <a:pt x="53040" y="103764"/>
                </a:cubicBezTo>
                <a:cubicBezTo>
                  <a:pt x="53007" y="115637"/>
                  <a:pt x="57737" y="127022"/>
                  <a:pt x="66153" y="135405"/>
                </a:cubicBezTo>
                <a:cubicBezTo>
                  <a:pt x="66773" y="136025"/>
                  <a:pt x="67425" y="136645"/>
                  <a:pt x="68110" y="137232"/>
                </a:cubicBezTo>
                <a:lnTo>
                  <a:pt x="68273" y="137395"/>
                </a:lnTo>
                <a:lnTo>
                  <a:pt x="78955" y="125346"/>
                </a:lnTo>
                <a:lnTo>
                  <a:pt x="78955" y="125346"/>
                </a:lnTo>
                <a:cubicBezTo>
                  <a:pt x="84163" y="129893"/>
                  <a:pt x="90842" y="132404"/>
                  <a:pt x="97794" y="132404"/>
                </a:cubicBezTo>
                <a:cubicBezTo>
                  <a:pt x="99467" y="132404"/>
                  <a:pt x="101124" y="132259"/>
                  <a:pt x="102749" y="131975"/>
                </a:cubicBezTo>
                <a:lnTo>
                  <a:pt x="102749" y="131975"/>
                </a:lnTo>
                <a:lnTo>
                  <a:pt x="104648" y="142455"/>
                </a:lnTo>
                <a:lnTo>
                  <a:pt x="104648" y="142455"/>
                </a:lnTo>
                <a:cubicBezTo>
                  <a:pt x="104234" y="142521"/>
                  <a:pt x="103819" y="142615"/>
                  <a:pt x="103372" y="142647"/>
                </a:cubicBezTo>
                <a:lnTo>
                  <a:pt x="103177" y="142679"/>
                </a:lnTo>
                <a:lnTo>
                  <a:pt x="103633" y="145811"/>
                </a:lnTo>
                <a:lnTo>
                  <a:pt x="103829" y="145778"/>
                </a:lnTo>
                <a:cubicBezTo>
                  <a:pt x="104279" y="145714"/>
                  <a:pt x="104760" y="145650"/>
                  <a:pt x="105210" y="145554"/>
                </a:cubicBezTo>
                <a:lnTo>
                  <a:pt x="105210" y="145554"/>
                </a:lnTo>
                <a:lnTo>
                  <a:pt x="105623" y="147833"/>
                </a:lnTo>
                <a:lnTo>
                  <a:pt x="105819" y="147768"/>
                </a:lnTo>
                <a:cubicBezTo>
                  <a:pt x="114789" y="146170"/>
                  <a:pt x="123010" y="141831"/>
                  <a:pt x="129436" y="135405"/>
                </a:cubicBezTo>
                <a:cubicBezTo>
                  <a:pt x="132600" y="132208"/>
                  <a:pt x="135307" y="128555"/>
                  <a:pt x="137395" y="124575"/>
                </a:cubicBezTo>
                <a:lnTo>
                  <a:pt x="137493" y="124412"/>
                </a:lnTo>
                <a:lnTo>
                  <a:pt x="135440" y="123330"/>
                </a:lnTo>
                <a:lnTo>
                  <a:pt x="135440" y="123330"/>
                </a:lnTo>
                <a:lnTo>
                  <a:pt x="135536" y="123140"/>
                </a:lnTo>
                <a:lnTo>
                  <a:pt x="132730" y="121705"/>
                </a:lnTo>
                <a:lnTo>
                  <a:pt x="132640" y="121854"/>
                </a:lnTo>
                <a:lnTo>
                  <a:pt x="132640" y="121854"/>
                </a:lnTo>
                <a:lnTo>
                  <a:pt x="128312" y="119573"/>
                </a:lnTo>
                <a:lnTo>
                  <a:pt x="128312" y="119573"/>
                </a:lnTo>
                <a:cubicBezTo>
                  <a:pt x="128350" y="119490"/>
                  <a:pt x="128388" y="119407"/>
                  <a:pt x="128424" y="119323"/>
                </a:cubicBezTo>
                <a:lnTo>
                  <a:pt x="127707" y="118965"/>
                </a:lnTo>
                <a:cubicBezTo>
                  <a:pt x="127666" y="119040"/>
                  <a:pt x="127626" y="119115"/>
                  <a:pt x="127586" y="119190"/>
                </a:cubicBezTo>
                <a:lnTo>
                  <a:pt x="127586" y="119190"/>
                </a:lnTo>
                <a:lnTo>
                  <a:pt x="123245" y="116902"/>
                </a:lnTo>
                <a:lnTo>
                  <a:pt x="123245" y="116902"/>
                </a:lnTo>
                <a:cubicBezTo>
                  <a:pt x="127207" y="109207"/>
                  <a:pt x="127459" y="100090"/>
                  <a:pt x="124002" y="92214"/>
                </a:cubicBezTo>
                <a:lnTo>
                  <a:pt x="124002" y="92214"/>
                </a:lnTo>
                <a:lnTo>
                  <a:pt x="133694" y="87839"/>
                </a:lnTo>
                <a:lnTo>
                  <a:pt x="133694" y="87839"/>
                </a:lnTo>
                <a:cubicBezTo>
                  <a:pt x="133794" y="88067"/>
                  <a:pt x="133893" y="88294"/>
                  <a:pt x="134002" y="88530"/>
                </a:cubicBezTo>
                <a:lnTo>
                  <a:pt x="134068" y="88726"/>
                </a:lnTo>
                <a:lnTo>
                  <a:pt x="136971" y="87486"/>
                </a:lnTo>
                <a:lnTo>
                  <a:pt x="136873" y="87291"/>
                </a:lnTo>
                <a:cubicBezTo>
                  <a:pt x="136780" y="87048"/>
                  <a:pt x="136675" y="86794"/>
                  <a:pt x="136567" y="86542"/>
                </a:cubicBezTo>
                <a:lnTo>
                  <a:pt x="136567" y="86542"/>
                </a:lnTo>
                <a:lnTo>
                  <a:pt x="138667" y="85595"/>
                </a:lnTo>
                <a:lnTo>
                  <a:pt x="138602" y="85399"/>
                </a:lnTo>
                <a:cubicBezTo>
                  <a:pt x="136384" y="80473"/>
                  <a:pt x="133252" y="75972"/>
                  <a:pt x="129436" y="72155"/>
                </a:cubicBezTo>
                <a:cubicBezTo>
                  <a:pt x="123662" y="66349"/>
                  <a:pt x="116420" y="62271"/>
                  <a:pt x="108494" y="60314"/>
                </a:cubicBezTo>
                <a:lnTo>
                  <a:pt x="108298" y="60282"/>
                </a:lnTo>
                <a:close/>
                <a:moveTo>
                  <a:pt x="156967" y="146561"/>
                </a:moveTo>
                <a:cubicBezTo>
                  <a:pt x="156641" y="146985"/>
                  <a:pt x="156347" y="147442"/>
                  <a:pt x="156021" y="147866"/>
                </a:cubicBezTo>
                <a:lnTo>
                  <a:pt x="156673" y="148355"/>
                </a:lnTo>
                <a:lnTo>
                  <a:pt x="156673" y="148388"/>
                </a:lnTo>
                <a:cubicBezTo>
                  <a:pt x="156999" y="147964"/>
                  <a:pt x="157326" y="147507"/>
                  <a:pt x="157619" y="147050"/>
                </a:cubicBezTo>
                <a:lnTo>
                  <a:pt x="156967" y="146561"/>
                </a:lnTo>
                <a:close/>
                <a:moveTo>
                  <a:pt x="26161" y="145746"/>
                </a:moveTo>
                <a:cubicBezTo>
                  <a:pt x="26309" y="146004"/>
                  <a:pt x="26462" y="146263"/>
                  <a:pt x="26617" y="146522"/>
                </a:cubicBezTo>
                <a:lnTo>
                  <a:pt x="26617" y="146522"/>
                </a:lnTo>
                <a:lnTo>
                  <a:pt x="22020" y="149310"/>
                </a:lnTo>
                <a:lnTo>
                  <a:pt x="22020" y="149310"/>
                </a:lnTo>
                <a:cubicBezTo>
                  <a:pt x="21845" y="149026"/>
                  <a:pt x="21671" y="148739"/>
                  <a:pt x="21496" y="148453"/>
                </a:cubicBezTo>
                <a:lnTo>
                  <a:pt x="26161" y="145746"/>
                </a:lnTo>
                <a:close/>
                <a:moveTo>
                  <a:pt x="39405" y="147670"/>
                </a:moveTo>
                <a:lnTo>
                  <a:pt x="38752" y="148159"/>
                </a:lnTo>
                <a:cubicBezTo>
                  <a:pt x="39079" y="148583"/>
                  <a:pt x="39405" y="149008"/>
                  <a:pt x="39764" y="149432"/>
                </a:cubicBezTo>
                <a:lnTo>
                  <a:pt x="40383" y="148942"/>
                </a:lnTo>
                <a:cubicBezTo>
                  <a:pt x="40057" y="148518"/>
                  <a:pt x="39731" y="148094"/>
                  <a:pt x="39405" y="147670"/>
                </a:cubicBezTo>
                <a:close/>
                <a:moveTo>
                  <a:pt x="26825" y="146866"/>
                </a:moveTo>
                <a:cubicBezTo>
                  <a:pt x="27015" y="147178"/>
                  <a:pt x="27208" y="147489"/>
                  <a:pt x="27401" y="147801"/>
                </a:cubicBezTo>
                <a:lnTo>
                  <a:pt x="22867" y="150671"/>
                </a:lnTo>
                <a:cubicBezTo>
                  <a:pt x="22655" y="150338"/>
                  <a:pt x="22443" y="149998"/>
                  <a:pt x="22231" y="149654"/>
                </a:cubicBezTo>
                <a:lnTo>
                  <a:pt x="22231" y="149654"/>
                </a:lnTo>
                <a:lnTo>
                  <a:pt x="26825" y="146866"/>
                </a:lnTo>
                <a:close/>
                <a:moveTo>
                  <a:pt x="97794" y="56326"/>
                </a:moveTo>
                <a:cubicBezTo>
                  <a:pt x="85652" y="56326"/>
                  <a:pt x="73509" y="60950"/>
                  <a:pt x="64229" y="70198"/>
                </a:cubicBezTo>
                <a:cubicBezTo>
                  <a:pt x="55291" y="79103"/>
                  <a:pt x="50300" y="91173"/>
                  <a:pt x="50332" y="103764"/>
                </a:cubicBezTo>
                <a:cubicBezTo>
                  <a:pt x="50300" y="116355"/>
                  <a:pt x="55291" y="128457"/>
                  <a:pt x="64229" y="137330"/>
                </a:cubicBezTo>
                <a:cubicBezTo>
                  <a:pt x="73134" y="146235"/>
                  <a:pt x="85203" y="151226"/>
                  <a:pt x="97762" y="151258"/>
                </a:cubicBezTo>
                <a:cubicBezTo>
                  <a:pt x="103894" y="151226"/>
                  <a:pt x="109962" y="150051"/>
                  <a:pt x="115637" y="147735"/>
                </a:cubicBezTo>
                <a:lnTo>
                  <a:pt x="115344" y="146985"/>
                </a:lnTo>
                <a:cubicBezTo>
                  <a:pt x="109653" y="149302"/>
                  <a:pt x="103694" y="150427"/>
                  <a:pt x="97787" y="150427"/>
                </a:cubicBezTo>
                <a:cubicBezTo>
                  <a:pt x="85645" y="150427"/>
                  <a:pt x="73725" y="145674"/>
                  <a:pt x="64816" y="136742"/>
                </a:cubicBezTo>
                <a:cubicBezTo>
                  <a:pt x="56041" y="128033"/>
                  <a:pt x="51115" y="116127"/>
                  <a:pt x="51148" y="103764"/>
                </a:cubicBezTo>
                <a:cubicBezTo>
                  <a:pt x="51115" y="91401"/>
                  <a:pt x="56041" y="79527"/>
                  <a:pt x="64816" y="70785"/>
                </a:cubicBezTo>
                <a:cubicBezTo>
                  <a:pt x="73917" y="61684"/>
                  <a:pt x="85847" y="57134"/>
                  <a:pt x="97782" y="57134"/>
                </a:cubicBezTo>
                <a:cubicBezTo>
                  <a:pt x="109717" y="57134"/>
                  <a:pt x="121656" y="61684"/>
                  <a:pt x="130773" y="70785"/>
                </a:cubicBezTo>
                <a:cubicBezTo>
                  <a:pt x="141733" y="81745"/>
                  <a:pt x="146528" y="97436"/>
                  <a:pt x="143593" y="112669"/>
                </a:cubicBezTo>
                <a:lnTo>
                  <a:pt x="144408" y="112799"/>
                </a:lnTo>
                <a:cubicBezTo>
                  <a:pt x="147409" y="97305"/>
                  <a:pt x="142516" y="81354"/>
                  <a:pt x="131360" y="70198"/>
                </a:cubicBezTo>
                <a:cubicBezTo>
                  <a:pt x="122080" y="60950"/>
                  <a:pt x="109937" y="56326"/>
                  <a:pt x="97794" y="56326"/>
                </a:cubicBezTo>
                <a:close/>
                <a:moveTo>
                  <a:pt x="154749" y="149464"/>
                </a:moveTo>
                <a:cubicBezTo>
                  <a:pt x="154422" y="149888"/>
                  <a:pt x="154064" y="150280"/>
                  <a:pt x="153737" y="150704"/>
                </a:cubicBezTo>
                <a:lnTo>
                  <a:pt x="154357" y="151226"/>
                </a:lnTo>
                <a:lnTo>
                  <a:pt x="154357" y="151291"/>
                </a:lnTo>
                <a:cubicBezTo>
                  <a:pt x="154716" y="150834"/>
                  <a:pt x="155075" y="150410"/>
                  <a:pt x="155401" y="149954"/>
                </a:cubicBezTo>
                <a:lnTo>
                  <a:pt x="154749" y="149464"/>
                </a:lnTo>
                <a:close/>
                <a:moveTo>
                  <a:pt x="41688" y="150508"/>
                </a:moveTo>
                <a:lnTo>
                  <a:pt x="41036" y="151030"/>
                </a:lnTo>
                <a:cubicBezTo>
                  <a:pt x="41395" y="151487"/>
                  <a:pt x="41753" y="151878"/>
                  <a:pt x="42112" y="152302"/>
                </a:cubicBezTo>
                <a:lnTo>
                  <a:pt x="42732" y="151748"/>
                </a:lnTo>
                <a:cubicBezTo>
                  <a:pt x="42373" y="151324"/>
                  <a:pt x="42014" y="150932"/>
                  <a:pt x="41688" y="150508"/>
                </a:cubicBezTo>
                <a:close/>
                <a:moveTo>
                  <a:pt x="152400" y="152237"/>
                </a:moveTo>
                <a:cubicBezTo>
                  <a:pt x="152041" y="152628"/>
                  <a:pt x="151682" y="153020"/>
                  <a:pt x="151324" y="153444"/>
                </a:cubicBezTo>
                <a:lnTo>
                  <a:pt x="151911" y="153998"/>
                </a:lnTo>
                <a:lnTo>
                  <a:pt x="151911" y="154031"/>
                </a:lnTo>
                <a:cubicBezTo>
                  <a:pt x="152302" y="153607"/>
                  <a:pt x="152661" y="153216"/>
                  <a:pt x="153020" y="152791"/>
                </a:cubicBezTo>
                <a:lnTo>
                  <a:pt x="152400" y="152237"/>
                </a:lnTo>
                <a:close/>
                <a:moveTo>
                  <a:pt x="17149" y="115214"/>
                </a:moveTo>
                <a:cubicBezTo>
                  <a:pt x="17650" y="118756"/>
                  <a:pt x="18383" y="122267"/>
                  <a:pt x="19344" y="125717"/>
                </a:cubicBezTo>
                <a:lnTo>
                  <a:pt x="19376" y="125913"/>
                </a:lnTo>
                <a:lnTo>
                  <a:pt x="27998" y="123515"/>
                </a:lnTo>
                <a:lnTo>
                  <a:pt x="27998" y="123515"/>
                </a:lnTo>
                <a:cubicBezTo>
                  <a:pt x="29739" y="129671"/>
                  <a:pt x="32286" y="135578"/>
                  <a:pt x="35588" y="141081"/>
                </a:cubicBezTo>
                <a:lnTo>
                  <a:pt x="26966" y="146311"/>
                </a:lnTo>
                <a:lnTo>
                  <a:pt x="26966" y="146311"/>
                </a:lnTo>
                <a:cubicBezTo>
                  <a:pt x="26774" y="145994"/>
                  <a:pt x="26582" y="145674"/>
                  <a:pt x="26389" y="145354"/>
                </a:cubicBezTo>
                <a:lnTo>
                  <a:pt x="26292" y="145191"/>
                </a:lnTo>
                <a:lnTo>
                  <a:pt x="20942" y="148323"/>
                </a:lnTo>
                <a:lnTo>
                  <a:pt x="21040" y="148486"/>
                </a:lnTo>
                <a:cubicBezTo>
                  <a:pt x="21247" y="148835"/>
                  <a:pt x="21453" y="149184"/>
                  <a:pt x="21660" y="149528"/>
                </a:cubicBezTo>
                <a:lnTo>
                  <a:pt x="21660" y="149528"/>
                </a:lnTo>
                <a:lnTo>
                  <a:pt x="13537" y="154455"/>
                </a:lnTo>
                <a:lnTo>
                  <a:pt x="13537" y="154455"/>
                </a:lnTo>
                <a:cubicBezTo>
                  <a:pt x="7405" y="144245"/>
                  <a:pt x="3197" y="133056"/>
                  <a:pt x="1076" y="121346"/>
                </a:cubicBezTo>
                <a:cubicBezTo>
                  <a:pt x="848" y="120106"/>
                  <a:pt x="652" y="118834"/>
                  <a:pt x="457" y="117562"/>
                </a:cubicBezTo>
                <a:lnTo>
                  <a:pt x="9750" y="116255"/>
                </a:lnTo>
                <a:lnTo>
                  <a:pt x="9750" y="116255"/>
                </a:lnTo>
                <a:cubicBezTo>
                  <a:pt x="9802" y="116617"/>
                  <a:pt x="9857" y="116977"/>
                  <a:pt x="9916" y="117334"/>
                </a:cubicBezTo>
                <a:lnTo>
                  <a:pt x="9949" y="117562"/>
                </a:lnTo>
                <a:lnTo>
                  <a:pt x="16082" y="116583"/>
                </a:lnTo>
                <a:lnTo>
                  <a:pt x="16049" y="116388"/>
                </a:lnTo>
                <a:cubicBezTo>
                  <a:pt x="16003" y="116051"/>
                  <a:pt x="15956" y="115719"/>
                  <a:pt x="15910" y="115388"/>
                </a:cubicBezTo>
                <a:lnTo>
                  <a:pt x="15910" y="115388"/>
                </a:lnTo>
                <a:lnTo>
                  <a:pt x="17149" y="115214"/>
                </a:lnTo>
                <a:close/>
                <a:moveTo>
                  <a:pt x="44102" y="153281"/>
                </a:moveTo>
                <a:lnTo>
                  <a:pt x="43482" y="153803"/>
                </a:lnTo>
                <a:cubicBezTo>
                  <a:pt x="43874" y="154194"/>
                  <a:pt x="44233" y="154618"/>
                  <a:pt x="44624" y="155010"/>
                </a:cubicBezTo>
                <a:lnTo>
                  <a:pt x="45211" y="154455"/>
                </a:lnTo>
                <a:cubicBezTo>
                  <a:pt x="44820" y="154064"/>
                  <a:pt x="44461" y="153672"/>
                  <a:pt x="44102" y="153281"/>
                </a:cubicBezTo>
                <a:close/>
                <a:moveTo>
                  <a:pt x="149921" y="154912"/>
                </a:moveTo>
                <a:lnTo>
                  <a:pt x="149432" y="155401"/>
                </a:lnTo>
                <a:lnTo>
                  <a:pt x="148779" y="156053"/>
                </a:lnTo>
                <a:lnTo>
                  <a:pt x="149334" y="156641"/>
                </a:lnTo>
                <a:lnTo>
                  <a:pt x="150019" y="155988"/>
                </a:lnTo>
                <a:lnTo>
                  <a:pt x="150508" y="155499"/>
                </a:lnTo>
                <a:lnTo>
                  <a:pt x="149921" y="154912"/>
                </a:lnTo>
                <a:close/>
                <a:moveTo>
                  <a:pt x="46646" y="155890"/>
                </a:moveTo>
                <a:lnTo>
                  <a:pt x="46059" y="156477"/>
                </a:lnTo>
                <a:cubicBezTo>
                  <a:pt x="46451" y="156869"/>
                  <a:pt x="46842" y="157228"/>
                  <a:pt x="47234" y="157619"/>
                </a:cubicBezTo>
                <a:lnTo>
                  <a:pt x="47788" y="156999"/>
                </a:lnTo>
                <a:cubicBezTo>
                  <a:pt x="47397" y="156641"/>
                  <a:pt x="47005" y="156282"/>
                  <a:pt x="46646" y="155890"/>
                </a:cubicBezTo>
                <a:close/>
                <a:moveTo>
                  <a:pt x="125228" y="56987"/>
                </a:moveTo>
                <a:cubicBezTo>
                  <a:pt x="126076" y="57476"/>
                  <a:pt x="126924" y="57998"/>
                  <a:pt x="127739" y="58553"/>
                </a:cubicBezTo>
                <a:lnTo>
                  <a:pt x="126891" y="59825"/>
                </a:lnTo>
                <a:lnTo>
                  <a:pt x="127087" y="59923"/>
                </a:lnTo>
                <a:cubicBezTo>
                  <a:pt x="127837" y="60412"/>
                  <a:pt x="128588" y="60967"/>
                  <a:pt x="129305" y="61488"/>
                </a:cubicBezTo>
                <a:lnTo>
                  <a:pt x="129468" y="61619"/>
                </a:lnTo>
                <a:lnTo>
                  <a:pt x="130382" y="60412"/>
                </a:lnTo>
                <a:cubicBezTo>
                  <a:pt x="131164" y="60999"/>
                  <a:pt x="131947" y="61619"/>
                  <a:pt x="132698" y="62239"/>
                </a:cubicBezTo>
                <a:lnTo>
                  <a:pt x="131719" y="63413"/>
                </a:lnTo>
                <a:lnTo>
                  <a:pt x="131882" y="63543"/>
                </a:lnTo>
                <a:cubicBezTo>
                  <a:pt x="132567" y="64131"/>
                  <a:pt x="133252" y="64750"/>
                  <a:pt x="133905" y="65370"/>
                </a:cubicBezTo>
                <a:lnTo>
                  <a:pt x="134068" y="65501"/>
                </a:lnTo>
                <a:lnTo>
                  <a:pt x="135079" y="64392"/>
                </a:lnTo>
                <a:cubicBezTo>
                  <a:pt x="135438" y="64718"/>
                  <a:pt x="135764" y="65044"/>
                  <a:pt x="136123" y="65403"/>
                </a:cubicBezTo>
                <a:cubicBezTo>
                  <a:pt x="136482" y="65762"/>
                  <a:pt x="136840" y="66120"/>
                  <a:pt x="137199" y="66512"/>
                </a:cubicBezTo>
                <a:lnTo>
                  <a:pt x="136090" y="67523"/>
                </a:lnTo>
                <a:lnTo>
                  <a:pt x="136221" y="67686"/>
                </a:lnTo>
                <a:cubicBezTo>
                  <a:pt x="136840" y="68339"/>
                  <a:pt x="137460" y="69024"/>
                  <a:pt x="138047" y="69709"/>
                </a:cubicBezTo>
                <a:lnTo>
                  <a:pt x="138178" y="69872"/>
                </a:lnTo>
                <a:lnTo>
                  <a:pt x="139319" y="68893"/>
                </a:lnTo>
                <a:cubicBezTo>
                  <a:pt x="139972" y="69643"/>
                  <a:pt x="140592" y="70426"/>
                  <a:pt x="141179" y="71209"/>
                </a:cubicBezTo>
                <a:lnTo>
                  <a:pt x="139972" y="72123"/>
                </a:lnTo>
                <a:lnTo>
                  <a:pt x="140070" y="72286"/>
                </a:lnTo>
                <a:cubicBezTo>
                  <a:pt x="140624" y="73036"/>
                  <a:pt x="141146" y="73786"/>
                  <a:pt x="141668" y="74536"/>
                </a:cubicBezTo>
                <a:lnTo>
                  <a:pt x="141766" y="74699"/>
                </a:lnTo>
                <a:lnTo>
                  <a:pt x="143005" y="73884"/>
                </a:lnTo>
                <a:cubicBezTo>
                  <a:pt x="143560" y="74699"/>
                  <a:pt x="144082" y="75548"/>
                  <a:pt x="144604" y="76396"/>
                </a:cubicBezTo>
                <a:lnTo>
                  <a:pt x="143299" y="77146"/>
                </a:lnTo>
                <a:lnTo>
                  <a:pt x="143397" y="77342"/>
                </a:lnTo>
                <a:cubicBezTo>
                  <a:pt x="143854" y="78092"/>
                  <a:pt x="144278" y="78907"/>
                  <a:pt x="144702" y="79723"/>
                </a:cubicBezTo>
                <a:lnTo>
                  <a:pt x="144800" y="79919"/>
                </a:lnTo>
                <a:lnTo>
                  <a:pt x="146137" y="79234"/>
                </a:lnTo>
                <a:cubicBezTo>
                  <a:pt x="146594" y="80114"/>
                  <a:pt x="146985" y="80995"/>
                  <a:pt x="147409" y="81908"/>
                </a:cubicBezTo>
                <a:lnTo>
                  <a:pt x="146007" y="82528"/>
                </a:lnTo>
                <a:lnTo>
                  <a:pt x="146104" y="82691"/>
                </a:lnTo>
                <a:cubicBezTo>
                  <a:pt x="146463" y="83507"/>
                  <a:pt x="146789" y="84388"/>
                  <a:pt x="147116" y="85236"/>
                </a:cubicBezTo>
                <a:lnTo>
                  <a:pt x="147181" y="85431"/>
                </a:lnTo>
                <a:lnTo>
                  <a:pt x="148616" y="84910"/>
                </a:lnTo>
                <a:cubicBezTo>
                  <a:pt x="148975" y="85823"/>
                  <a:pt x="149269" y="86769"/>
                  <a:pt x="149562" y="87715"/>
                </a:cubicBezTo>
                <a:lnTo>
                  <a:pt x="148127" y="88171"/>
                </a:lnTo>
                <a:lnTo>
                  <a:pt x="148159" y="88367"/>
                </a:lnTo>
                <a:cubicBezTo>
                  <a:pt x="148453" y="89248"/>
                  <a:pt x="148681" y="90129"/>
                  <a:pt x="148910" y="91009"/>
                </a:cubicBezTo>
                <a:lnTo>
                  <a:pt x="148942" y="91205"/>
                </a:lnTo>
                <a:lnTo>
                  <a:pt x="150443" y="90846"/>
                </a:lnTo>
                <a:cubicBezTo>
                  <a:pt x="150639" y="91792"/>
                  <a:pt x="150867" y="92771"/>
                  <a:pt x="151063" y="93749"/>
                </a:cubicBezTo>
                <a:lnTo>
                  <a:pt x="149562" y="94010"/>
                </a:lnTo>
                <a:lnTo>
                  <a:pt x="149595" y="94206"/>
                </a:lnTo>
                <a:cubicBezTo>
                  <a:pt x="149758" y="95120"/>
                  <a:pt x="149888" y="96000"/>
                  <a:pt x="149986" y="96914"/>
                </a:cubicBezTo>
                <a:lnTo>
                  <a:pt x="150019" y="97109"/>
                </a:lnTo>
                <a:lnTo>
                  <a:pt x="151552" y="96914"/>
                </a:lnTo>
                <a:cubicBezTo>
                  <a:pt x="151682" y="97892"/>
                  <a:pt x="151780" y="98903"/>
                  <a:pt x="151845" y="99882"/>
                </a:cubicBezTo>
                <a:lnTo>
                  <a:pt x="150312" y="99980"/>
                </a:lnTo>
                <a:lnTo>
                  <a:pt x="150312" y="100176"/>
                </a:lnTo>
                <a:cubicBezTo>
                  <a:pt x="150378" y="101056"/>
                  <a:pt x="150410" y="102002"/>
                  <a:pt x="150410" y="102916"/>
                </a:cubicBezTo>
                <a:lnTo>
                  <a:pt x="150410" y="103111"/>
                </a:lnTo>
                <a:lnTo>
                  <a:pt x="151943" y="103079"/>
                </a:lnTo>
                <a:lnTo>
                  <a:pt x="151943" y="103079"/>
                </a:lnTo>
                <a:cubicBezTo>
                  <a:pt x="151976" y="104090"/>
                  <a:pt x="151943" y="105069"/>
                  <a:pt x="151911" y="106047"/>
                </a:cubicBezTo>
                <a:lnTo>
                  <a:pt x="150378" y="105982"/>
                </a:lnTo>
                <a:lnTo>
                  <a:pt x="150378" y="106210"/>
                </a:lnTo>
                <a:cubicBezTo>
                  <a:pt x="150345" y="107091"/>
                  <a:pt x="150280" y="108004"/>
                  <a:pt x="150182" y="108918"/>
                </a:cubicBezTo>
                <a:lnTo>
                  <a:pt x="150182" y="109113"/>
                </a:lnTo>
                <a:lnTo>
                  <a:pt x="151715" y="109277"/>
                </a:lnTo>
                <a:cubicBezTo>
                  <a:pt x="151617" y="110255"/>
                  <a:pt x="151487" y="111234"/>
                  <a:pt x="151324" y="112212"/>
                </a:cubicBezTo>
                <a:lnTo>
                  <a:pt x="149823" y="111984"/>
                </a:lnTo>
                <a:lnTo>
                  <a:pt x="149790" y="112180"/>
                </a:lnTo>
                <a:cubicBezTo>
                  <a:pt x="149627" y="113093"/>
                  <a:pt x="149464" y="113974"/>
                  <a:pt x="149269" y="114855"/>
                </a:cubicBezTo>
                <a:lnTo>
                  <a:pt x="149236" y="115050"/>
                </a:lnTo>
                <a:lnTo>
                  <a:pt x="150736" y="115376"/>
                </a:lnTo>
                <a:cubicBezTo>
                  <a:pt x="150508" y="116355"/>
                  <a:pt x="150280" y="117301"/>
                  <a:pt x="150019" y="118247"/>
                </a:cubicBezTo>
                <a:lnTo>
                  <a:pt x="148551" y="117856"/>
                </a:lnTo>
                <a:lnTo>
                  <a:pt x="148486" y="118051"/>
                </a:lnTo>
                <a:cubicBezTo>
                  <a:pt x="148225" y="118932"/>
                  <a:pt x="147964" y="119813"/>
                  <a:pt x="147670" y="120661"/>
                </a:cubicBezTo>
                <a:lnTo>
                  <a:pt x="147605" y="120857"/>
                </a:lnTo>
                <a:lnTo>
                  <a:pt x="149040" y="121346"/>
                </a:lnTo>
                <a:cubicBezTo>
                  <a:pt x="148747" y="122259"/>
                  <a:pt x="148388" y="123205"/>
                  <a:pt x="148029" y="124119"/>
                </a:cubicBezTo>
                <a:lnTo>
                  <a:pt x="146626" y="123531"/>
                </a:lnTo>
                <a:lnTo>
                  <a:pt x="146528" y="123727"/>
                </a:lnTo>
                <a:cubicBezTo>
                  <a:pt x="146202" y="124543"/>
                  <a:pt x="145843" y="125423"/>
                  <a:pt x="145452" y="126239"/>
                </a:cubicBezTo>
                <a:lnTo>
                  <a:pt x="145354" y="126402"/>
                </a:lnTo>
                <a:lnTo>
                  <a:pt x="146724" y="127054"/>
                </a:lnTo>
                <a:cubicBezTo>
                  <a:pt x="146300" y="127935"/>
                  <a:pt x="145843" y="128848"/>
                  <a:pt x="145387" y="129697"/>
                </a:cubicBezTo>
                <a:lnTo>
                  <a:pt x="144049" y="128979"/>
                </a:lnTo>
                <a:lnTo>
                  <a:pt x="143951" y="129142"/>
                </a:lnTo>
                <a:cubicBezTo>
                  <a:pt x="143495" y="129958"/>
                  <a:pt x="143038" y="130740"/>
                  <a:pt x="142581" y="131523"/>
                </a:cubicBezTo>
                <a:lnTo>
                  <a:pt x="142484" y="131686"/>
                </a:lnTo>
                <a:lnTo>
                  <a:pt x="143756" y="132469"/>
                </a:lnTo>
                <a:cubicBezTo>
                  <a:pt x="143234" y="133317"/>
                  <a:pt x="142679" y="134133"/>
                  <a:pt x="142125" y="134948"/>
                </a:cubicBezTo>
                <a:lnTo>
                  <a:pt x="140885" y="134068"/>
                </a:lnTo>
                <a:lnTo>
                  <a:pt x="140787" y="134263"/>
                </a:lnTo>
                <a:cubicBezTo>
                  <a:pt x="140265" y="134981"/>
                  <a:pt x="139711" y="135731"/>
                  <a:pt x="139156" y="136449"/>
                </a:cubicBezTo>
                <a:lnTo>
                  <a:pt x="139026" y="136612"/>
                </a:lnTo>
                <a:lnTo>
                  <a:pt x="140200" y="137525"/>
                </a:lnTo>
                <a:cubicBezTo>
                  <a:pt x="139580" y="138308"/>
                  <a:pt x="138928" y="139058"/>
                  <a:pt x="138276" y="139809"/>
                </a:cubicBezTo>
                <a:lnTo>
                  <a:pt x="137167" y="138798"/>
                </a:lnTo>
                <a:lnTo>
                  <a:pt x="137036" y="138961"/>
                </a:lnTo>
                <a:cubicBezTo>
                  <a:pt x="136416" y="139613"/>
                  <a:pt x="135796" y="140298"/>
                  <a:pt x="135144" y="140950"/>
                </a:cubicBezTo>
                <a:lnTo>
                  <a:pt x="135014" y="141081"/>
                </a:lnTo>
                <a:lnTo>
                  <a:pt x="136090" y="142157"/>
                </a:lnTo>
                <a:cubicBezTo>
                  <a:pt x="135340" y="142908"/>
                  <a:pt x="134590" y="143625"/>
                  <a:pt x="133839" y="144278"/>
                </a:cubicBezTo>
                <a:lnTo>
                  <a:pt x="132828" y="143169"/>
                </a:lnTo>
                <a:lnTo>
                  <a:pt x="132665" y="143299"/>
                </a:lnTo>
                <a:cubicBezTo>
                  <a:pt x="131980" y="143919"/>
                  <a:pt x="131295" y="144506"/>
                  <a:pt x="130577" y="145061"/>
                </a:cubicBezTo>
                <a:lnTo>
                  <a:pt x="130414" y="145191"/>
                </a:lnTo>
                <a:lnTo>
                  <a:pt x="131360" y="146365"/>
                </a:lnTo>
                <a:cubicBezTo>
                  <a:pt x="130577" y="146985"/>
                  <a:pt x="129794" y="147572"/>
                  <a:pt x="128979" y="148127"/>
                </a:cubicBezTo>
                <a:lnTo>
                  <a:pt x="128131" y="146920"/>
                </a:lnTo>
                <a:lnTo>
                  <a:pt x="127968" y="147050"/>
                </a:lnTo>
                <a:cubicBezTo>
                  <a:pt x="127217" y="147572"/>
                  <a:pt x="126435" y="148062"/>
                  <a:pt x="125684" y="148551"/>
                </a:cubicBezTo>
                <a:lnTo>
                  <a:pt x="125489" y="148649"/>
                </a:lnTo>
                <a:lnTo>
                  <a:pt x="126304" y="149921"/>
                </a:lnTo>
                <a:cubicBezTo>
                  <a:pt x="125456" y="150443"/>
                  <a:pt x="124608" y="150965"/>
                  <a:pt x="123727" y="151421"/>
                </a:cubicBezTo>
                <a:lnTo>
                  <a:pt x="123010" y="150084"/>
                </a:lnTo>
                <a:lnTo>
                  <a:pt x="122846" y="150182"/>
                </a:lnTo>
                <a:cubicBezTo>
                  <a:pt x="122031" y="150606"/>
                  <a:pt x="121215" y="151030"/>
                  <a:pt x="120400" y="151421"/>
                </a:cubicBezTo>
                <a:lnTo>
                  <a:pt x="120204" y="151487"/>
                </a:lnTo>
                <a:lnTo>
                  <a:pt x="120857" y="152857"/>
                </a:lnTo>
                <a:cubicBezTo>
                  <a:pt x="119976" y="153281"/>
                  <a:pt x="119063" y="153705"/>
                  <a:pt x="118149" y="154064"/>
                </a:cubicBezTo>
                <a:lnTo>
                  <a:pt x="117562" y="152661"/>
                </a:lnTo>
                <a:lnTo>
                  <a:pt x="117399" y="152726"/>
                </a:lnTo>
                <a:cubicBezTo>
                  <a:pt x="116551" y="153052"/>
                  <a:pt x="115670" y="153379"/>
                  <a:pt x="114822" y="153672"/>
                </a:cubicBezTo>
                <a:lnTo>
                  <a:pt x="114626" y="153737"/>
                </a:lnTo>
                <a:lnTo>
                  <a:pt x="115116" y="155173"/>
                </a:lnTo>
                <a:cubicBezTo>
                  <a:pt x="114170" y="155499"/>
                  <a:pt x="113224" y="155792"/>
                  <a:pt x="112245" y="156053"/>
                </a:cubicBezTo>
                <a:lnTo>
                  <a:pt x="111854" y="154586"/>
                </a:lnTo>
                <a:lnTo>
                  <a:pt x="111658" y="154618"/>
                </a:lnTo>
                <a:cubicBezTo>
                  <a:pt x="110777" y="154879"/>
                  <a:pt x="109896" y="155075"/>
                  <a:pt x="108983" y="155271"/>
                </a:cubicBezTo>
                <a:lnTo>
                  <a:pt x="108787" y="155336"/>
                </a:lnTo>
                <a:lnTo>
                  <a:pt x="109113" y="156804"/>
                </a:lnTo>
                <a:cubicBezTo>
                  <a:pt x="108135" y="156999"/>
                  <a:pt x="107156" y="157195"/>
                  <a:pt x="106178" y="157358"/>
                </a:cubicBezTo>
                <a:lnTo>
                  <a:pt x="105949" y="155825"/>
                </a:lnTo>
                <a:lnTo>
                  <a:pt x="105754" y="155858"/>
                </a:lnTo>
                <a:cubicBezTo>
                  <a:pt x="104840" y="156021"/>
                  <a:pt x="103927" y="156119"/>
                  <a:pt x="103046" y="156217"/>
                </a:cubicBezTo>
                <a:lnTo>
                  <a:pt x="102850" y="156217"/>
                </a:lnTo>
                <a:lnTo>
                  <a:pt x="102981" y="157717"/>
                </a:lnTo>
                <a:cubicBezTo>
                  <a:pt x="102002" y="157815"/>
                  <a:pt x="101024" y="157880"/>
                  <a:pt x="100045" y="157945"/>
                </a:cubicBezTo>
                <a:lnTo>
                  <a:pt x="99980" y="156412"/>
                </a:lnTo>
                <a:lnTo>
                  <a:pt x="99784" y="156412"/>
                </a:lnTo>
                <a:cubicBezTo>
                  <a:pt x="98871" y="156445"/>
                  <a:pt x="97957" y="156445"/>
                  <a:pt x="97044" y="156445"/>
                </a:cubicBezTo>
                <a:lnTo>
                  <a:pt x="96816" y="156445"/>
                </a:lnTo>
                <a:lnTo>
                  <a:pt x="96816" y="157978"/>
                </a:lnTo>
                <a:cubicBezTo>
                  <a:pt x="95837" y="157945"/>
                  <a:pt x="94826" y="157913"/>
                  <a:pt x="93847" y="157815"/>
                </a:cubicBezTo>
                <a:lnTo>
                  <a:pt x="93978" y="156282"/>
                </a:lnTo>
                <a:lnTo>
                  <a:pt x="93749" y="156282"/>
                </a:lnTo>
                <a:cubicBezTo>
                  <a:pt x="92869" y="156217"/>
                  <a:pt x="91955" y="156119"/>
                  <a:pt x="91042" y="156021"/>
                </a:cubicBezTo>
                <a:lnTo>
                  <a:pt x="90846" y="155988"/>
                </a:lnTo>
                <a:lnTo>
                  <a:pt x="90651" y="157489"/>
                </a:lnTo>
                <a:cubicBezTo>
                  <a:pt x="89672" y="157358"/>
                  <a:pt x="88693" y="157228"/>
                  <a:pt x="87715" y="157032"/>
                </a:cubicBezTo>
                <a:lnTo>
                  <a:pt x="88008" y="155532"/>
                </a:lnTo>
                <a:lnTo>
                  <a:pt x="87813" y="155499"/>
                </a:lnTo>
                <a:cubicBezTo>
                  <a:pt x="86899" y="155336"/>
                  <a:pt x="86019" y="155140"/>
                  <a:pt x="85138" y="154912"/>
                </a:cubicBezTo>
                <a:lnTo>
                  <a:pt x="84942" y="154879"/>
                </a:lnTo>
                <a:lnTo>
                  <a:pt x="84551" y="156347"/>
                </a:lnTo>
                <a:cubicBezTo>
                  <a:pt x="83605" y="156086"/>
                  <a:pt x="82659" y="155825"/>
                  <a:pt x="81713" y="155532"/>
                </a:cubicBezTo>
                <a:lnTo>
                  <a:pt x="82169" y="154064"/>
                </a:lnTo>
                <a:lnTo>
                  <a:pt x="81974" y="154031"/>
                </a:lnTo>
                <a:cubicBezTo>
                  <a:pt x="81093" y="153770"/>
                  <a:pt x="80277" y="153476"/>
                  <a:pt x="79462" y="153183"/>
                </a:cubicBezTo>
                <a:lnTo>
                  <a:pt x="78744" y="151291"/>
                </a:lnTo>
                <a:lnTo>
                  <a:pt x="78744" y="151291"/>
                </a:lnTo>
                <a:cubicBezTo>
                  <a:pt x="84923" y="153771"/>
                  <a:pt x="91392" y="154977"/>
                  <a:pt x="97807" y="154977"/>
                </a:cubicBezTo>
                <a:cubicBezTo>
                  <a:pt x="111136" y="154977"/>
                  <a:pt x="124236" y="149771"/>
                  <a:pt x="134035" y="139972"/>
                </a:cubicBezTo>
                <a:cubicBezTo>
                  <a:pt x="143658" y="130382"/>
                  <a:pt x="149040" y="117334"/>
                  <a:pt x="149008" y="103764"/>
                </a:cubicBezTo>
                <a:cubicBezTo>
                  <a:pt x="149040" y="90161"/>
                  <a:pt x="143658" y="77113"/>
                  <a:pt x="134035" y="67556"/>
                </a:cubicBezTo>
                <a:cubicBezTo>
                  <a:pt x="130936" y="64489"/>
                  <a:pt x="127511" y="61815"/>
                  <a:pt x="123760" y="59596"/>
                </a:cubicBezTo>
                <a:lnTo>
                  <a:pt x="124575" y="58129"/>
                </a:lnTo>
                <a:lnTo>
                  <a:pt x="125228" y="56987"/>
                </a:lnTo>
                <a:close/>
                <a:moveTo>
                  <a:pt x="30826" y="152791"/>
                </a:moveTo>
                <a:cubicBezTo>
                  <a:pt x="31282" y="153444"/>
                  <a:pt x="31772" y="154096"/>
                  <a:pt x="32261" y="154749"/>
                </a:cubicBezTo>
                <a:lnTo>
                  <a:pt x="28053" y="158043"/>
                </a:lnTo>
                <a:cubicBezTo>
                  <a:pt x="27531" y="157391"/>
                  <a:pt x="26977" y="156706"/>
                  <a:pt x="26487" y="155988"/>
                </a:cubicBezTo>
                <a:lnTo>
                  <a:pt x="30826" y="152791"/>
                </a:lnTo>
                <a:close/>
                <a:moveTo>
                  <a:pt x="125097" y="56465"/>
                </a:moveTo>
                <a:lnTo>
                  <a:pt x="124216" y="57966"/>
                </a:lnTo>
                <a:lnTo>
                  <a:pt x="123205" y="59792"/>
                </a:lnTo>
                <a:lnTo>
                  <a:pt x="123368" y="59890"/>
                </a:lnTo>
                <a:cubicBezTo>
                  <a:pt x="127152" y="62108"/>
                  <a:pt x="130643" y="64783"/>
                  <a:pt x="133709" y="67882"/>
                </a:cubicBezTo>
                <a:cubicBezTo>
                  <a:pt x="153542" y="87715"/>
                  <a:pt x="153542" y="119845"/>
                  <a:pt x="133709" y="139711"/>
                </a:cubicBezTo>
                <a:cubicBezTo>
                  <a:pt x="124005" y="149436"/>
                  <a:pt x="111008" y="154608"/>
                  <a:pt x="97786" y="154608"/>
                </a:cubicBezTo>
                <a:cubicBezTo>
                  <a:pt x="91273" y="154608"/>
                  <a:pt x="84706" y="153353"/>
                  <a:pt x="78451" y="150769"/>
                </a:cubicBezTo>
                <a:lnTo>
                  <a:pt x="78027" y="150573"/>
                </a:lnTo>
                <a:lnTo>
                  <a:pt x="78027" y="150573"/>
                </a:lnTo>
                <a:lnTo>
                  <a:pt x="79168" y="153542"/>
                </a:lnTo>
                <a:lnTo>
                  <a:pt x="79266" y="153574"/>
                </a:lnTo>
                <a:cubicBezTo>
                  <a:pt x="80049" y="153835"/>
                  <a:pt x="80865" y="154129"/>
                  <a:pt x="81680" y="154390"/>
                </a:cubicBezTo>
                <a:lnTo>
                  <a:pt x="81223" y="155825"/>
                </a:lnTo>
                <a:lnTo>
                  <a:pt x="81419" y="155890"/>
                </a:lnTo>
                <a:cubicBezTo>
                  <a:pt x="82463" y="156217"/>
                  <a:pt x="83572" y="156543"/>
                  <a:pt x="84681" y="156804"/>
                </a:cubicBezTo>
                <a:lnTo>
                  <a:pt x="84877" y="156869"/>
                </a:lnTo>
                <a:lnTo>
                  <a:pt x="85236" y="155368"/>
                </a:lnTo>
                <a:cubicBezTo>
                  <a:pt x="85986" y="155564"/>
                  <a:pt x="86769" y="155727"/>
                  <a:pt x="87519" y="155890"/>
                </a:cubicBezTo>
                <a:lnTo>
                  <a:pt x="87226" y="157358"/>
                </a:lnTo>
                <a:lnTo>
                  <a:pt x="87421" y="157423"/>
                </a:lnTo>
                <a:cubicBezTo>
                  <a:pt x="88530" y="157619"/>
                  <a:pt x="89672" y="157815"/>
                  <a:pt x="90781" y="157945"/>
                </a:cubicBezTo>
                <a:lnTo>
                  <a:pt x="90977" y="157978"/>
                </a:lnTo>
                <a:lnTo>
                  <a:pt x="91205" y="156445"/>
                </a:lnTo>
                <a:cubicBezTo>
                  <a:pt x="91955" y="156543"/>
                  <a:pt x="92738" y="156641"/>
                  <a:pt x="93521" y="156706"/>
                </a:cubicBezTo>
                <a:lnTo>
                  <a:pt x="93423" y="158239"/>
                </a:lnTo>
                <a:lnTo>
                  <a:pt x="93619" y="158239"/>
                </a:lnTo>
                <a:cubicBezTo>
                  <a:pt x="94728" y="158304"/>
                  <a:pt x="95870" y="158369"/>
                  <a:pt x="97011" y="158369"/>
                </a:cubicBezTo>
                <a:lnTo>
                  <a:pt x="97207" y="158369"/>
                </a:lnTo>
                <a:lnTo>
                  <a:pt x="97240" y="156902"/>
                </a:lnTo>
                <a:cubicBezTo>
                  <a:pt x="98023" y="156902"/>
                  <a:pt x="98806" y="156902"/>
                  <a:pt x="99588" y="156869"/>
                </a:cubicBezTo>
                <a:lnTo>
                  <a:pt x="99654" y="158402"/>
                </a:lnTo>
                <a:lnTo>
                  <a:pt x="99849" y="158402"/>
                </a:lnTo>
                <a:cubicBezTo>
                  <a:pt x="100958" y="158369"/>
                  <a:pt x="102100" y="158304"/>
                  <a:pt x="103242" y="158174"/>
                </a:cubicBezTo>
                <a:lnTo>
                  <a:pt x="103438" y="158141"/>
                </a:lnTo>
                <a:lnTo>
                  <a:pt x="103307" y="156641"/>
                </a:lnTo>
                <a:cubicBezTo>
                  <a:pt x="104057" y="156543"/>
                  <a:pt x="104840" y="156445"/>
                  <a:pt x="105623" y="156347"/>
                </a:cubicBezTo>
                <a:lnTo>
                  <a:pt x="105851" y="157848"/>
                </a:lnTo>
                <a:lnTo>
                  <a:pt x="106047" y="157815"/>
                </a:lnTo>
                <a:cubicBezTo>
                  <a:pt x="107156" y="157652"/>
                  <a:pt x="108298" y="157456"/>
                  <a:pt x="109407" y="157195"/>
                </a:cubicBezTo>
                <a:lnTo>
                  <a:pt x="109603" y="157163"/>
                </a:lnTo>
                <a:lnTo>
                  <a:pt x="109277" y="155662"/>
                </a:lnTo>
                <a:cubicBezTo>
                  <a:pt x="110059" y="155499"/>
                  <a:pt x="110810" y="155303"/>
                  <a:pt x="111560" y="155107"/>
                </a:cubicBezTo>
                <a:lnTo>
                  <a:pt x="111984" y="156575"/>
                </a:lnTo>
                <a:lnTo>
                  <a:pt x="112180" y="156543"/>
                </a:lnTo>
                <a:cubicBezTo>
                  <a:pt x="113256" y="156249"/>
                  <a:pt x="114365" y="155890"/>
                  <a:pt x="115442" y="155532"/>
                </a:cubicBezTo>
                <a:lnTo>
                  <a:pt x="115637" y="155466"/>
                </a:lnTo>
                <a:lnTo>
                  <a:pt x="115148" y="154031"/>
                </a:lnTo>
                <a:cubicBezTo>
                  <a:pt x="115866" y="153770"/>
                  <a:pt x="116616" y="153509"/>
                  <a:pt x="117334" y="153216"/>
                </a:cubicBezTo>
                <a:lnTo>
                  <a:pt x="117921" y="154618"/>
                </a:lnTo>
                <a:lnTo>
                  <a:pt x="118084" y="154553"/>
                </a:lnTo>
                <a:cubicBezTo>
                  <a:pt x="119160" y="154129"/>
                  <a:pt x="120204" y="153672"/>
                  <a:pt x="121215" y="153183"/>
                </a:cubicBezTo>
                <a:lnTo>
                  <a:pt x="121411" y="153085"/>
                </a:lnTo>
                <a:lnTo>
                  <a:pt x="120759" y="151715"/>
                </a:lnTo>
                <a:cubicBezTo>
                  <a:pt x="121444" y="151389"/>
                  <a:pt x="122161" y="151030"/>
                  <a:pt x="122846" y="150671"/>
                </a:cubicBezTo>
                <a:lnTo>
                  <a:pt x="123564" y="152009"/>
                </a:lnTo>
                <a:lnTo>
                  <a:pt x="123760" y="151911"/>
                </a:lnTo>
                <a:cubicBezTo>
                  <a:pt x="124738" y="151356"/>
                  <a:pt x="125717" y="150802"/>
                  <a:pt x="126696" y="150182"/>
                </a:cubicBezTo>
                <a:lnTo>
                  <a:pt x="126859" y="150084"/>
                </a:lnTo>
                <a:lnTo>
                  <a:pt x="126043" y="148812"/>
                </a:lnTo>
                <a:cubicBezTo>
                  <a:pt x="126696" y="148388"/>
                  <a:pt x="127381" y="147964"/>
                  <a:pt x="128000" y="147507"/>
                </a:cubicBezTo>
                <a:lnTo>
                  <a:pt x="128881" y="148747"/>
                </a:lnTo>
                <a:lnTo>
                  <a:pt x="129044" y="148616"/>
                </a:lnTo>
                <a:cubicBezTo>
                  <a:pt x="129958" y="147964"/>
                  <a:pt x="130871" y="147279"/>
                  <a:pt x="131752" y="146594"/>
                </a:cubicBezTo>
                <a:lnTo>
                  <a:pt x="131915" y="146463"/>
                </a:lnTo>
                <a:lnTo>
                  <a:pt x="131001" y="145289"/>
                </a:lnTo>
                <a:cubicBezTo>
                  <a:pt x="131589" y="144800"/>
                  <a:pt x="132208" y="144278"/>
                  <a:pt x="132795" y="143756"/>
                </a:cubicBezTo>
                <a:lnTo>
                  <a:pt x="133774" y="144897"/>
                </a:lnTo>
                <a:lnTo>
                  <a:pt x="133937" y="144767"/>
                </a:lnTo>
                <a:cubicBezTo>
                  <a:pt x="134785" y="144017"/>
                  <a:pt x="135601" y="143234"/>
                  <a:pt x="136416" y="142418"/>
                </a:cubicBezTo>
                <a:lnTo>
                  <a:pt x="136645" y="142190"/>
                </a:lnTo>
                <a:lnTo>
                  <a:pt x="135568" y="141146"/>
                </a:lnTo>
                <a:cubicBezTo>
                  <a:pt x="136155" y="140592"/>
                  <a:pt x="136677" y="140004"/>
                  <a:pt x="137199" y="139417"/>
                </a:cubicBezTo>
                <a:lnTo>
                  <a:pt x="138341" y="140429"/>
                </a:lnTo>
                <a:lnTo>
                  <a:pt x="138471" y="140265"/>
                </a:lnTo>
                <a:cubicBezTo>
                  <a:pt x="139222" y="139450"/>
                  <a:pt x="139972" y="138569"/>
                  <a:pt x="140657" y="137688"/>
                </a:cubicBezTo>
                <a:lnTo>
                  <a:pt x="140787" y="137525"/>
                </a:lnTo>
                <a:lnTo>
                  <a:pt x="139613" y="136579"/>
                </a:lnTo>
                <a:cubicBezTo>
                  <a:pt x="140102" y="135960"/>
                  <a:pt x="140559" y="135340"/>
                  <a:pt x="141016" y="134720"/>
                </a:cubicBezTo>
                <a:lnTo>
                  <a:pt x="142255" y="135568"/>
                </a:lnTo>
                <a:lnTo>
                  <a:pt x="142353" y="135405"/>
                </a:lnTo>
                <a:cubicBezTo>
                  <a:pt x="143005" y="134492"/>
                  <a:pt x="143658" y="133546"/>
                  <a:pt x="144245" y="132567"/>
                </a:cubicBezTo>
                <a:lnTo>
                  <a:pt x="144343" y="132404"/>
                </a:lnTo>
                <a:lnTo>
                  <a:pt x="143071" y="131621"/>
                </a:lnTo>
                <a:cubicBezTo>
                  <a:pt x="143462" y="130936"/>
                  <a:pt x="143886" y="130251"/>
                  <a:pt x="144245" y="129566"/>
                </a:cubicBezTo>
                <a:lnTo>
                  <a:pt x="145582" y="130316"/>
                </a:lnTo>
                <a:lnTo>
                  <a:pt x="145680" y="130121"/>
                </a:lnTo>
                <a:cubicBezTo>
                  <a:pt x="146235" y="129142"/>
                  <a:pt x="146757" y="128098"/>
                  <a:pt x="147213" y="127087"/>
                </a:cubicBezTo>
                <a:lnTo>
                  <a:pt x="147311" y="126924"/>
                </a:lnTo>
                <a:lnTo>
                  <a:pt x="145941" y="126271"/>
                </a:lnTo>
                <a:cubicBezTo>
                  <a:pt x="146267" y="125554"/>
                  <a:pt x="146594" y="124836"/>
                  <a:pt x="146887" y="124119"/>
                </a:cubicBezTo>
                <a:lnTo>
                  <a:pt x="148290" y="124706"/>
                </a:lnTo>
                <a:lnTo>
                  <a:pt x="148355" y="124510"/>
                </a:lnTo>
                <a:cubicBezTo>
                  <a:pt x="148779" y="123466"/>
                  <a:pt x="149203" y="122390"/>
                  <a:pt x="149562" y="121313"/>
                </a:cubicBezTo>
                <a:lnTo>
                  <a:pt x="149627" y="121118"/>
                </a:lnTo>
                <a:lnTo>
                  <a:pt x="148159" y="120628"/>
                </a:lnTo>
                <a:cubicBezTo>
                  <a:pt x="148420" y="119911"/>
                  <a:pt x="148649" y="119160"/>
                  <a:pt x="148877" y="118410"/>
                </a:cubicBezTo>
                <a:lnTo>
                  <a:pt x="150345" y="118802"/>
                </a:lnTo>
                <a:lnTo>
                  <a:pt x="150378" y="118606"/>
                </a:lnTo>
                <a:cubicBezTo>
                  <a:pt x="150704" y="117529"/>
                  <a:pt x="150965" y="116420"/>
                  <a:pt x="151193" y="115311"/>
                </a:cubicBezTo>
                <a:lnTo>
                  <a:pt x="151258" y="115116"/>
                </a:lnTo>
                <a:lnTo>
                  <a:pt x="149758" y="114789"/>
                </a:lnTo>
                <a:cubicBezTo>
                  <a:pt x="149921" y="114039"/>
                  <a:pt x="150051" y="113256"/>
                  <a:pt x="150182" y="112473"/>
                </a:cubicBezTo>
                <a:lnTo>
                  <a:pt x="151682" y="112734"/>
                </a:lnTo>
                <a:lnTo>
                  <a:pt x="151715" y="112539"/>
                </a:lnTo>
                <a:cubicBezTo>
                  <a:pt x="151911" y="111429"/>
                  <a:pt x="152041" y="110288"/>
                  <a:pt x="152172" y="109146"/>
                </a:cubicBezTo>
                <a:lnTo>
                  <a:pt x="152172" y="108950"/>
                </a:lnTo>
                <a:lnTo>
                  <a:pt x="150639" y="108787"/>
                </a:lnTo>
                <a:cubicBezTo>
                  <a:pt x="150704" y="108037"/>
                  <a:pt x="150769" y="107221"/>
                  <a:pt x="150802" y="106471"/>
                </a:cubicBezTo>
                <a:lnTo>
                  <a:pt x="152335" y="106536"/>
                </a:lnTo>
                <a:lnTo>
                  <a:pt x="152335" y="106341"/>
                </a:lnTo>
                <a:cubicBezTo>
                  <a:pt x="152400" y="105199"/>
                  <a:pt x="152400" y="104057"/>
                  <a:pt x="152400" y="102916"/>
                </a:cubicBezTo>
                <a:lnTo>
                  <a:pt x="152400" y="102720"/>
                </a:lnTo>
                <a:lnTo>
                  <a:pt x="150867" y="102720"/>
                </a:lnTo>
                <a:cubicBezTo>
                  <a:pt x="150834" y="101937"/>
                  <a:pt x="150802" y="101154"/>
                  <a:pt x="150769" y="100371"/>
                </a:cubicBezTo>
                <a:lnTo>
                  <a:pt x="152302" y="100273"/>
                </a:lnTo>
                <a:lnTo>
                  <a:pt x="152302" y="100078"/>
                </a:lnTo>
                <a:cubicBezTo>
                  <a:pt x="152204" y="98936"/>
                  <a:pt x="152106" y="97794"/>
                  <a:pt x="151943" y="96685"/>
                </a:cubicBezTo>
                <a:lnTo>
                  <a:pt x="151943" y="96490"/>
                </a:lnTo>
                <a:lnTo>
                  <a:pt x="150410" y="96685"/>
                </a:lnTo>
                <a:cubicBezTo>
                  <a:pt x="150312" y="95902"/>
                  <a:pt x="150182" y="95120"/>
                  <a:pt x="150051" y="94369"/>
                </a:cubicBezTo>
                <a:lnTo>
                  <a:pt x="151552" y="94076"/>
                </a:lnTo>
                <a:lnTo>
                  <a:pt x="151519" y="93880"/>
                </a:lnTo>
                <a:cubicBezTo>
                  <a:pt x="151324" y="92771"/>
                  <a:pt x="151063" y="91662"/>
                  <a:pt x="150802" y="90553"/>
                </a:cubicBezTo>
                <a:lnTo>
                  <a:pt x="150736" y="90357"/>
                </a:lnTo>
                <a:lnTo>
                  <a:pt x="149269" y="90716"/>
                </a:lnTo>
                <a:cubicBezTo>
                  <a:pt x="149073" y="89966"/>
                  <a:pt x="148877" y="89215"/>
                  <a:pt x="148649" y="88465"/>
                </a:cubicBezTo>
                <a:lnTo>
                  <a:pt x="150117" y="88008"/>
                </a:lnTo>
                <a:lnTo>
                  <a:pt x="150051" y="87813"/>
                </a:lnTo>
                <a:cubicBezTo>
                  <a:pt x="149725" y="86736"/>
                  <a:pt x="149366" y="85660"/>
                  <a:pt x="148942" y="84583"/>
                </a:cubicBezTo>
                <a:lnTo>
                  <a:pt x="148877" y="84420"/>
                </a:lnTo>
                <a:lnTo>
                  <a:pt x="147474" y="84942"/>
                </a:lnTo>
                <a:cubicBezTo>
                  <a:pt x="147181" y="84192"/>
                  <a:pt x="146887" y="83474"/>
                  <a:pt x="146594" y="82757"/>
                </a:cubicBezTo>
                <a:lnTo>
                  <a:pt x="147964" y="82137"/>
                </a:lnTo>
                <a:lnTo>
                  <a:pt x="147898" y="81974"/>
                </a:lnTo>
                <a:cubicBezTo>
                  <a:pt x="147442" y="80930"/>
                  <a:pt x="146952" y="79886"/>
                  <a:pt x="146431" y="78875"/>
                </a:cubicBezTo>
                <a:lnTo>
                  <a:pt x="146333" y="78712"/>
                </a:lnTo>
                <a:lnTo>
                  <a:pt x="144995" y="79397"/>
                </a:lnTo>
                <a:cubicBezTo>
                  <a:pt x="144636" y="78679"/>
                  <a:pt x="144245" y="77994"/>
                  <a:pt x="143854" y="77342"/>
                </a:cubicBezTo>
                <a:lnTo>
                  <a:pt x="145158" y="76559"/>
                </a:lnTo>
                <a:lnTo>
                  <a:pt x="145061" y="76396"/>
                </a:lnTo>
                <a:cubicBezTo>
                  <a:pt x="144506" y="75417"/>
                  <a:pt x="143886" y="74439"/>
                  <a:pt x="143266" y="73493"/>
                </a:cubicBezTo>
                <a:lnTo>
                  <a:pt x="143169" y="73329"/>
                </a:lnTo>
                <a:lnTo>
                  <a:pt x="141896" y="74178"/>
                </a:lnTo>
                <a:cubicBezTo>
                  <a:pt x="141472" y="73525"/>
                  <a:pt x="141016" y="72873"/>
                  <a:pt x="140559" y="72253"/>
                </a:cubicBezTo>
                <a:lnTo>
                  <a:pt x="141766" y="71340"/>
                </a:lnTo>
                <a:lnTo>
                  <a:pt x="141635" y="71177"/>
                </a:lnTo>
                <a:cubicBezTo>
                  <a:pt x="140983" y="70296"/>
                  <a:pt x="140265" y="69382"/>
                  <a:pt x="139548" y="68534"/>
                </a:cubicBezTo>
                <a:lnTo>
                  <a:pt x="139417" y="68371"/>
                </a:lnTo>
                <a:lnTo>
                  <a:pt x="138243" y="69350"/>
                </a:lnTo>
                <a:cubicBezTo>
                  <a:pt x="137754" y="68763"/>
                  <a:pt x="137232" y="68176"/>
                  <a:pt x="136677" y="67588"/>
                </a:cubicBezTo>
                <a:lnTo>
                  <a:pt x="137786" y="66545"/>
                </a:lnTo>
                <a:lnTo>
                  <a:pt x="137656" y="66414"/>
                </a:lnTo>
                <a:cubicBezTo>
                  <a:pt x="137232" y="65990"/>
                  <a:pt x="136808" y="65566"/>
                  <a:pt x="136416" y="65174"/>
                </a:cubicBezTo>
                <a:cubicBezTo>
                  <a:pt x="136057" y="64750"/>
                  <a:pt x="135633" y="64392"/>
                  <a:pt x="135242" y="64000"/>
                </a:cubicBezTo>
                <a:lnTo>
                  <a:pt x="135079" y="63870"/>
                </a:lnTo>
                <a:lnTo>
                  <a:pt x="134068" y="64946"/>
                </a:lnTo>
                <a:cubicBezTo>
                  <a:pt x="133480" y="64424"/>
                  <a:pt x="132893" y="63902"/>
                  <a:pt x="132306" y="63380"/>
                </a:cubicBezTo>
                <a:lnTo>
                  <a:pt x="133285" y="62239"/>
                </a:lnTo>
                <a:lnTo>
                  <a:pt x="133122" y="62108"/>
                </a:lnTo>
                <a:cubicBezTo>
                  <a:pt x="132274" y="61391"/>
                  <a:pt x="131360" y="60673"/>
                  <a:pt x="130447" y="59988"/>
                </a:cubicBezTo>
                <a:lnTo>
                  <a:pt x="130284" y="59857"/>
                </a:lnTo>
                <a:lnTo>
                  <a:pt x="129403" y="61097"/>
                </a:lnTo>
                <a:cubicBezTo>
                  <a:pt x="128751" y="60640"/>
                  <a:pt x="128131" y="60184"/>
                  <a:pt x="127478" y="59727"/>
                </a:cubicBezTo>
                <a:lnTo>
                  <a:pt x="128327" y="58487"/>
                </a:lnTo>
                <a:lnTo>
                  <a:pt x="128163" y="58357"/>
                </a:lnTo>
                <a:cubicBezTo>
                  <a:pt x="127217" y="57737"/>
                  <a:pt x="126239" y="57150"/>
                  <a:pt x="125260" y="56563"/>
                </a:cubicBezTo>
                <a:lnTo>
                  <a:pt x="125097" y="56465"/>
                </a:lnTo>
                <a:close/>
                <a:moveTo>
                  <a:pt x="150312" y="127805"/>
                </a:moveTo>
                <a:lnTo>
                  <a:pt x="151848" y="128502"/>
                </a:lnTo>
                <a:lnTo>
                  <a:pt x="151848" y="128502"/>
                </a:lnTo>
                <a:cubicBezTo>
                  <a:pt x="151574" y="129100"/>
                  <a:pt x="151291" y="129694"/>
                  <a:pt x="150997" y="130284"/>
                </a:cubicBezTo>
                <a:lnTo>
                  <a:pt x="150899" y="130479"/>
                </a:lnTo>
                <a:lnTo>
                  <a:pt x="158141" y="134082"/>
                </a:lnTo>
                <a:lnTo>
                  <a:pt x="158141" y="134082"/>
                </a:lnTo>
                <a:cubicBezTo>
                  <a:pt x="155263" y="139784"/>
                  <a:pt x="151595" y="145051"/>
                  <a:pt x="147253" y="149721"/>
                </a:cubicBezTo>
                <a:lnTo>
                  <a:pt x="147253" y="149721"/>
                </a:lnTo>
                <a:lnTo>
                  <a:pt x="141374" y="144212"/>
                </a:lnTo>
                <a:lnTo>
                  <a:pt x="141211" y="144343"/>
                </a:lnTo>
                <a:cubicBezTo>
                  <a:pt x="140787" y="144832"/>
                  <a:pt x="140298" y="145321"/>
                  <a:pt x="139841" y="145778"/>
                </a:cubicBezTo>
                <a:cubicBezTo>
                  <a:pt x="134413" y="151238"/>
                  <a:pt x="127941" y="155593"/>
                  <a:pt x="120852" y="158559"/>
                </a:cubicBezTo>
                <a:lnTo>
                  <a:pt x="120852" y="158559"/>
                </a:lnTo>
                <a:lnTo>
                  <a:pt x="120204" y="156999"/>
                </a:lnTo>
                <a:cubicBezTo>
                  <a:pt x="127087" y="154096"/>
                  <a:pt x="133350" y="149888"/>
                  <a:pt x="138634" y="144604"/>
                </a:cubicBezTo>
                <a:cubicBezTo>
                  <a:pt x="143495" y="139744"/>
                  <a:pt x="147442" y="134035"/>
                  <a:pt x="150312" y="127805"/>
                </a:cubicBezTo>
                <a:close/>
                <a:moveTo>
                  <a:pt x="30891" y="152237"/>
                </a:moveTo>
                <a:lnTo>
                  <a:pt x="25900" y="155890"/>
                </a:lnTo>
                <a:lnTo>
                  <a:pt x="26031" y="156053"/>
                </a:lnTo>
                <a:cubicBezTo>
                  <a:pt x="26618" y="156902"/>
                  <a:pt x="27238" y="157684"/>
                  <a:pt x="27857" y="158467"/>
                </a:cubicBezTo>
                <a:lnTo>
                  <a:pt x="27988" y="158630"/>
                </a:lnTo>
                <a:lnTo>
                  <a:pt x="32848" y="154814"/>
                </a:lnTo>
                <a:lnTo>
                  <a:pt x="32718" y="154651"/>
                </a:lnTo>
                <a:cubicBezTo>
                  <a:pt x="32131" y="153901"/>
                  <a:pt x="31576" y="153150"/>
                  <a:pt x="31021" y="152400"/>
                </a:cubicBezTo>
                <a:lnTo>
                  <a:pt x="30891" y="152237"/>
                </a:lnTo>
                <a:close/>
                <a:moveTo>
                  <a:pt x="147311" y="157456"/>
                </a:moveTo>
                <a:cubicBezTo>
                  <a:pt x="146920" y="157815"/>
                  <a:pt x="146496" y="158174"/>
                  <a:pt x="146104" y="158533"/>
                </a:cubicBezTo>
                <a:lnTo>
                  <a:pt x="146626" y="159152"/>
                </a:lnTo>
                <a:lnTo>
                  <a:pt x="146659" y="159185"/>
                </a:lnTo>
                <a:cubicBezTo>
                  <a:pt x="147050" y="158826"/>
                  <a:pt x="147442" y="158435"/>
                  <a:pt x="147866" y="158043"/>
                </a:cubicBezTo>
                <a:lnTo>
                  <a:pt x="147311" y="157456"/>
                </a:lnTo>
                <a:close/>
                <a:moveTo>
                  <a:pt x="49321" y="158369"/>
                </a:moveTo>
                <a:lnTo>
                  <a:pt x="48767" y="158989"/>
                </a:lnTo>
                <a:cubicBezTo>
                  <a:pt x="49191" y="159348"/>
                  <a:pt x="49582" y="159707"/>
                  <a:pt x="50006" y="160066"/>
                </a:cubicBezTo>
                <a:lnTo>
                  <a:pt x="50528" y="159446"/>
                </a:lnTo>
                <a:cubicBezTo>
                  <a:pt x="50137" y="159087"/>
                  <a:pt x="49713" y="158728"/>
                  <a:pt x="49321" y="158369"/>
                </a:cubicBezTo>
                <a:close/>
                <a:moveTo>
                  <a:pt x="144571" y="159870"/>
                </a:moveTo>
                <a:cubicBezTo>
                  <a:pt x="144147" y="160196"/>
                  <a:pt x="143723" y="160555"/>
                  <a:pt x="143299" y="160881"/>
                </a:cubicBezTo>
                <a:lnTo>
                  <a:pt x="143821" y="161534"/>
                </a:lnTo>
                <a:cubicBezTo>
                  <a:pt x="144245" y="161207"/>
                  <a:pt x="144669" y="160849"/>
                  <a:pt x="145093" y="160490"/>
                </a:cubicBezTo>
                <a:lnTo>
                  <a:pt x="144571" y="159870"/>
                </a:lnTo>
                <a:close/>
                <a:moveTo>
                  <a:pt x="52094" y="160751"/>
                </a:moveTo>
                <a:lnTo>
                  <a:pt x="51572" y="161370"/>
                </a:lnTo>
                <a:cubicBezTo>
                  <a:pt x="51996" y="161729"/>
                  <a:pt x="52420" y="162055"/>
                  <a:pt x="52844" y="162382"/>
                </a:cubicBezTo>
                <a:lnTo>
                  <a:pt x="53366" y="161729"/>
                </a:lnTo>
                <a:cubicBezTo>
                  <a:pt x="52942" y="161403"/>
                  <a:pt x="52485" y="161077"/>
                  <a:pt x="52094" y="160751"/>
                </a:cubicBezTo>
                <a:close/>
                <a:moveTo>
                  <a:pt x="141701" y="162153"/>
                </a:moveTo>
                <a:cubicBezTo>
                  <a:pt x="141277" y="162480"/>
                  <a:pt x="140820" y="162773"/>
                  <a:pt x="140396" y="163099"/>
                </a:cubicBezTo>
                <a:lnTo>
                  <a:pt x="140853" y="163752"/>
                </a:lnTo>
                <a:lnTo>
                  <a:pt x="140853" y="163784"/>
                </a:lnTo>
                <a:cubicBezTo>
                  <a:pt x="141309" y="163458"/>
                  <a:pt x="141766" y="163132"/>
                  <a:pt x="142190" y="162773"/>
                </a:cubicBezTo>
                <a:lnTo>
                  <a:pt x="141701" y="162153"/>
                </a:lnTo>
                <a:close/>
                <a:moveTo>
                  <a:pt x="54964" y="162936"/>
                </a:moveTo>
                <a:lnTo>
                  <a:pt x="54508" y="163621"/>
                </a:lnTo>
                <a:cubicBezTo>
                  <a:pt x="54932" y="163915"/>
                  <a:pt x="55389" y="164241"/>
                  <a:pt x="55845" y="164535"/>
                </a:cubicBezTo>
                <a:lnTo>
                  <a:pt x="56302" y="163882"/>
                </a:lnTo>
                <a:cubicBezTo>
                  <a:pt x="55845" y="163589"/>
                  <a:pt x="55421" y="163262"/>
                  <a:pt x="54964" y="162936"/>
                </a:cubicBezTo>
                <a:close/>
                <a:moveTo>
                  <a:pt x="36208" y="159381"/>
                </a:moveTo>
                <a:cubicBezTo>
                  <a:pt x="36730" y="159968"/>
                  <a:pt x="37285" y="160588"/>
                  <a:pt x="37839" y="161142"/>
                </a:cubicBezTo>
                <a:lnTo>
                  <a:pt x="33925" y="164893"/>
                </a:lnTo>
                <a:cubicBezTo>
                  <a:pt x="33338" y="164241"/>
                  <a:pt x="32750" y="163621"/>
                  <a:pt x="32163" y="162969"/>
                </a:cubicBezTo>
                <a:lnTo>
                  <a:pt x="36208" y="159381"/>
                </a:lnTo>
                <a:close/>
                <a:moveTo>
                  <a:pt x="36241" y="158794"/>
                </a:moveTo>
                <a:lnTo>
                  <a:pt x="31609" y="162936"/>
                </a:lnTo>
                <a:lnTo>
                  <a:pt x="31739" y="163099"/>
                </a:lnTo>
                <a:cubicBezTo>
                  <a:pt x="32392" y="163817"/>
                  <a:pt x="33077" y="164567"/>
                  <a:pt x="33794" y="165317"/>
                </a:cubicBezTo>
                <a:lnTo>
                  <a:pt x="33925" y="165448"/>
                </a:lnTo>
                <a:lnTo>
                  <a:pt x="38426" y="161175"/>
                </a:lnTo>
                <a:lnTo>
                  <a:pt x="38263" y="161012"/>
                </a:lnTo>
                <a:cubicBezTo>
                  <a:pt x="37643" y="160359"/>
                  <a:pt x="36991" y="159642"/>
                  <a:pt x="36371" y="158957"/>
                </a:cubicBezTo>
                <a:lnTo>
                  <a:pt x="36241" y="158794"/>
                </a:lnTo>
                <a:close/>
                <a:moveTo>
                  <a:pt x="138700" y="164274"/>
                </a:moveTo>
                <a:cubicBezTo>
                  <a:pt x="138243" y="164567"/>
                  <a:pt x="137819" y="164861"/>
                  <a:pt x="137362" y="165154"/>
                </a:cubicBezTo>
                <a:lnTo>
                  <a:pt x="137786" y="165839"/>
                </a:lnTo>
                <a:lnTo>
                  <a:pt x="137819" y="165872"/>
                </a:lnTo>
                <a:cubicBezTo>
                  <a:pt x="138276" y="165578"/>
                  <a:pt x="138732" y="165252"/>
                  <a:pt x="139156" y="164926"/>
                </a:cubicBezTo>
                <a:lnTo>
                  <a:pt x="138700" y="164274"/>
                </a:lnTo>
                <a:close/>
                <a:moveTo>
                  <a:pt x="141342" y="144767"/>
                </a:moveTo>
                <a:lnTo>
                  <a:pt x="146968" y="150026"/>
                </a:lnTo>
                <a:lnTo>
                  <a:pt x="146968" y="150026"/>
                </a:lnTo>
                <a:cubicBezTo>
                  <a:pt x="146503" y="150519"/>
                  <a:pt x="146030" y="151007"/>
                  <a:pt x="145550" y="151487"/>
                </a:cubicBezTo>
                <a:cubicBezTo>
                  <a:pt x="139352" y="157684"/>
                  <a:pt x="132013" y="162643"/>
                  <a:pt x="123955" y="166035"/>
                </a:cubicBezTo>
                <a:lnTo>
                  <a:pt x="121013" y="158948"/>
                </a:lnTo>
                <a:lnTo>
                  <a:pt x="121013" y="158948"/>
                </a:lnTo>
                <a:cubicBezTo>
                  <a:pt x="128162" y="155924"/>
                  <a:pt x="134632" y="151573"/>
                  <a:pt x="140102" y="146072"/>
                </a:cubicBezTo>
                <a:cubicBezTo>
                  <a:pt x="140526" y="145648"/>
                  <a:pt x="140950" y="145191"/>
                  <a:pt x="141342" y="144767"/>
                </a:cubicBezTo>
                <a:close/>
                <a:moveTo>
                  <a:pt x="57966" y="165024"/>
                </a:moveTo>
                <a:lnTo>
                  <a:pt x="57509" y="165676"/>
                </a:lnTo>
                <a:cubicBezTo>
                  <a:pt x="57966" y="166002"/>
                  <a:pt x="58422" y="166296"/>
                  <a:pt x="58879" y="166557"/>
                </a:cubicBezTo>
                <a:lnTo>
                  <a:pt x="59336" y="165872"/>
                </a:lnTo>
                <a:cubicBezTo>
                  <a:pt x="58879" y="165578"/>
                  <a:pt x="58422" y="165317"/>
                  <a:pt x="57966" y="165024"/>
                </a:cubicBezTo>
                <a:close/>
                <a:moveTo>
                  <a:pt x="135633" y="166263"/>
                </a:moveTo>
                <a:cubicBezTo>
                  <a:pt x="135177" y="166524"/>
                  <a:pt x="134687" y="166785"/>
                  <a:pt x="134231" y="167079"/>
                </a:cubicBezTo>
                <a:lnTo>
                  <a:pt x="134622" y="167764"/>
                </a:lnTo>
                <a:lnTo>
                  <a:pt x="134655" y="167797"/>
                </a:lnTo>
                <a:cubicBezTo>
                  <a:pt x="135144" y="167503"/>
                  <a:pt x="135601" y="167242"/>
                  <a:pt x="136025" y="166948"/>
                </a:cubicBezTo>
                <a:lnTo>
                  <a:pt x="135633" y="166263"/>
                </a:lnTo>
                <a:close/>
                <a:moveTo>
                  <a:pt x="79495" y="160751"/>
                </a:moveTo>
                <a:cubicBezTo>
                  <a:pt x="84177" y="162251"/>
                  <a:pt x="89043" y="163177"/>
                  <a:pt x="93948" y="163496"/>
                </a:cubicBezTo>
                <a:lnTo>
                  <a:pt x="93948" y="163496"/>
                </a:lnTo>
                <a:lnTo>
                  <a:pt x="93684" y="167895"/>
                </a:lnTo>
                <a:lnTo>
                  <a:pt x="93684" y="167895"/>
                </a:lnTo>
                <a:cubicBezTo>
                  <a:pt x="92607" y="167825"/>
                  <a:pt x="91530" y="167727"/>
                  <a:pt x="90455" y="167601"/>
                </a:cubicBezTo>
                <a:cubicBezTo>
                  <a:pt x="86191" y="167107"/>
                  <a:pt x="82072" y="166205"/>
                  <a:pt x="78133" y="164938"/>
                </a:cubicBezTo>
                <a:lnTo>
                  <a:pt x="78133" y="164938"/>
                </a:lnTo>
                <a:lnTo>
                  <a:pt x="77877" y="165725"/>
                </a:lnTo>
                <a:lnTo>
                  <a:pt x="77877" y="165725"/>
                </a:lnTo>
                <a:cubicBezTo>
                  <a:pt x="77744" y="165682"/>
                  <a:pt x="77611" y="165639"/>
                  <a:pt x="77478" y="165596"/>
                </a:cubicBezTo>
                <a:lnTo>
                  <a:pt x="77478" y="165596"/>
                </a:lnTo>
                <a:lnTo>
                  <a:pt x="76724" y="167931"/>
                </a:lnTo>
                <a:lnTo>
                  <a:pt x="76724" y="167931"/>
                </a:lnTo>
                <a:cubicBezTo>
                  <a:pt x="73919" y="167014"/>
                  <a:pt x="71173" y="165912"/>
                  <a:pt x="68502" y="164632"/>
                </a:cubicBezTo>
                <a:lnTo>
                  <a:pt x="69577" y="162409"/>
                </a:lnTo>
                <a:lnTo>
                  <a:pt x="69577" y="162409"/>
                </a:lnTo>
                <a:cubicBezTo>
                  <a:pt x="72117" y="163634"/>
                  <a:pt x="74755" y="164701"/>
                  <a:pt x="77478" y="165596"/>
                </a:cubicBezTo>
                <a:lnTo>
                  <a:pt x="77478" y="165596"/>
                </a:lnTo>
                <a:lnTo>
                  <a:pt x="77733" y="164808"/>
                </a:lnTo>
                <a:lnTo>
                  <a:pt x="77733" y="164808"/>
                </a:lnTo>
                <a:cubicBezTo>
                  <a:pt x="77866" y="164852"/>
                  <a:pt x="77999" y="164895"/>
                  <a:pt x="78133" y="164938"/>
                </a:cubicBezTo>
                <a:lnTo>
                  <a:pt x="78133" y="164938"/>
                </a:lnTo>
                <a:lnTo>
                  <a:pt x="79495" y="160751"/>
                </a:lnTo>
                <a:close/>
                <a:moveTo>
                  <a:pt x="150529" y="153355"/>
                </a:moveTo>
                <a:lnTo>
                  <a:pt x="156836" y="159250"/>
                </a:lnTo>
                <a:cubicBezTo>
                  <a:pt x="156282" y="159870"/>
                  <a:pt x="155695" y="160490"/>
                  <a:pt x="155107" y="161077"/>
                </a:cubicBezTo>
                <a:cubicBezTo>
                  <a:pt x="152589" y="163606"/>
                  <a:pt x="149910" y="165957"/>
                  <a:pt x="147089" y="168119"/>
                </a:cubicBezTo>
                <a:lnTo>
                  <a:pt x="147089" y="168119"/>
                </a:lnTo>
                <a:lnTo>
                  <a:pt x="141831" y="161240"/>
                </a:lnTo>
                <a:cubicBezTo>
                  <a:pt x="144942" y="158843"/>
                  <a:pt x="147849" y="156207"/>
                  <a:pt x="150529" y="153355"/>
                </a:cubicBezTo>
                <a:close/>
                <a:moveTo>
                  <a:pt x="61032" y="166916"/>
                </a:moveTo>
                <a:lnTo>
                  <a:pt x="60640" y="167601"/>
                </a:lnTo>
                <a:cubicBezTo>
                  <a:pt x="61097" y="167894"/>
                  <a:pt x="61586" y="168155"/>
                  <a:pt x="62043" y="168416"/>
                </a:cubicBezTo>
                <a:lnTo>
                  <a:pt x="62467" y="167731"/>
                </a:lnTo>
                <a:cubicBezTo>
                  <a:pt x="61978" y="167438"/>
                  <a:pt x="61521" y="167177"/>
                  <a:pt x="61032" y="166916"/>
                </a:cubicBezTo>
                <a:close/>
                <a:moveTo>
                  <a:pt x="132437" y="168058"/>
                </a:moveTo>
                <a:cubicBezTo>
                  <a:pt x="131980" y="168319"/>
                  <a:pt x="131491" y="168579"/>
                  <a:pt x="131001" y="168808"/>
                </a:cubicBezTo>
                <a:lnTo>
                  <a:pt x="131360" y="169525"/>
                </a:lnTo>
                <a:lnTo>
                  <a:pt x="131393" y="169558"/>
                </a:lnTo>
                <a:cubicBezTo>
                  <a:pt x="131915" y="169297"/>
                  <a:pt x="132371" y="169069"/>
                  <a:pt x="132828" y="168775"/>
                </a:cubicBezTo>
                <a:lnTo>
                  <a:pt x="132437" y="168058"/>
                </a:lnTo>
                <a:close/>
                <a:moveTo>
                  <a:pt x="64229" y="168677"/>
                </a:moveTo>
                <a:lnTo>
                  <a:pt x="63870" y="169395"/>
                </a:lnTo>
                <a:cubicBezTo>
                  <a:pt x="64326" y="169656"/>
                  <a:pt x="64816" y="169884"/>
                  <a:pt x="65305" y="170145"/>
                </a:cubicBezTo>
                <a:lnTo>
                  <a:pt x="65664" y="169395"/>
                </a:lnTo>
                <a:cubicBezTo>
                  <a:pt x="65207" y="169167"/>
                  <a:pt x="64718" y="168906"/>
                  <a:pt x="64229" y="168677"/>
                </a:cubicBezTo>
                <a:close/>
                <a:moveTo>
                  <a:pt x="129175" y="169721"/>
                </a:moveTo>
                <a:cubicBezTo>
                  <a:pt x="128685" y="169949"/>
                  <a:pt x="128196" y="170178"/>
                  <a:pt x="127707" y="170406"/>
                </a:cubicBezTo>
                <a:lnTo>
                  <a:pt x="128033" y="171124"/>
                </a:lnTo>
                <a:lnTo>
                  <a:pt x="128066" y="171156"/>
                </a:lnTo>
                <a:cubicBezTo>
                  <a:pt x="128588" y="170928"/>
                  <a:pt x="129077" y="170700"/>
                  <a:pt x="129533" y="170439"/>
                </a:cubicBezTo>
                <a:lnTo>
                  <a:pt x="129175" y="169721"/>
                </a:lnTo>
                <a:close/>
                <a:moveTo>
                  <a:pt x="67523" y="170276"/>
                </a:moveTo>
                <a:lnTo>
                  <a:pt x="67164" y="170993"/>
                </a:lnTo>
                <a:cubicBezTo>
                  <a:pt x="67654" y="171222"/>
                  <a:pt x="68176" y="171450"/>
                  <a:pt x="68665" y="171678"/>
                </a:cubicBezTo>
                <a:lnTo>
                  <a:pt x="68991" y="170928"/>
                </a:lnTo>
                <a:cubicBezTo>
                  <a:pt x="68502" y="170700"/>
                  <a:pt x="68012" y="170471"/>
                  <a:pt x="67523" y="170276"/>
                </a:cubicBezTo>
                <a:close/>
                <a:moveTo>
                  <a:pt x="153020" y="166622"/>
                </a:moveTo>
                <a:lnTo>
                  <a:pt x="156543" y="170700"/>
                </a:lnTo>
                <a:cubicBezTo>
                  <a:pt x="155890" y="171254"/>
                  <a:pt x="155205" y="171809"/>
                  <a:pt x="154553" y="172363"/>
                </a:cubicBezTo>
                <a:lnTo>
                  <a:pt x="151160" y="168188"/>
                </a:lnTo>
                <a:cubicBezTo>
                  <a:pt x="151780" y="167699"/>
                  <a:pt x="152433" y="167177"/>
                  <a:pt x="153020" y="166622"/>
                </a:cubicBezTo>
                <a:close/>
                <a:moveTo>
                  <a:pt x="153052" y="166068"/>
                </a:moveTo>
                <a:lnTo>
                  <a:pt x="152824" y="166263"/>
                </a:lnTo>
                <a:cubicBezTo>
                  <a:pt x="152139" y="166851"/>
                  <a:pt x="151454" y="167438"/>
                  <a:pt x="150736" y="167992"/>
                </a:cubicBezTo>
                <a:lnTo>
                  <a:pt x="150573" y="168123"/>
                </a:lnTo>
                <a:lnTo>
                  <a:pt x="154488" y="172951"/>
                </a:lnTo>
                <a:lnTo>
                  <a:pt x="154651" y="172820"/>
                </a:lnTo>
                <a:cubicBezTo>
                  <a:pt x="155401" y="172200"/>
                  <a:pt x="156151" y="171580"/>
                  <a:pt x="156902" y="170928"/>
                </a:cubicBezTo>
                <a:lnTo>
                  <a:pt x="157130" y="170732"/>
                </a:lnTo>
                <a:lnTo>
                  <a:pt x="153052" y="166068"/>
                </a:lnTo>
                <a:close/>
                <a:moveTo>
                  <a:pt x="70850" y="171678"/>
                </a:moveTo>
                <a:lnTo>
                  <a:pt x="70557" y="172429"/>
                </a:lnTo>
                <a:cubicBezTo>
                  <a:pt x="71079" y="172657"/>
                  <a:pt x="71568" y="172820"/>
                  <a:pt x="72090" y="173016"/>
                </a:cubicBezTo>
                <a:lnTo>
                  <a:pt x="72383" y="172266"/>
                </a:lnTo>
                <a:cubicBezTo>
                  <a:pt x="71862" y="172102"/>
                  <a:pt x="71372" y="171874"/>
                  <a:pt x="70850" y="171678"/>
                </a:cubicBezTo>
                <a:close/>
                <a:moveTo>
                  <a:pt x="122422" y="172526"/>
                </a:moveTo>
                <a:cubicBezTo>
                  <a:pt x="121933" y="172690"/>
                  <a:pt x="121411" y="172885"/>
                  <a:pt x="120889" y="173048"/>
                </a:cubicBezTo>
                <a:lnTo>
                  <a:pt x="121150" y="173831"/>
                </a:lnTo>
                <a:lnTo>
                  <a:pt x="121215" y="173831"/>
                </a:lnTo>
                <a:cubicBezTo>
                  <a:pt x="121737" y="173668"/>
                  <a:pt x="122227" y="173472"/>
                  <a:pt x="122716" y="173277"/>
                </a:cubicBezTo>
                <a:lnTo>
                  <a:pt x="122422" y="172526"/>
                </a:lnTo>
                <a:close/>
                <a:moveTo>
                  <a:pt x="118965" y="173668"/>
                </a:moveTo>
                <a:cubicBezTo>
                  <a:pt x="118443" y="173831"/>
                  <a:pt x="117921" y="173962"/>
                  <a:pt x="117399" y="174125"/>
                </a:cubicBezTo>
                <a:lnTo>
                  <a:pt x="117627" y="174908"/>
                </a:lnTo>
                <a:lnTo>
                  <a:pt x="117660" y="174940"/>
                </a:lnTo>
                <a:cubicBezTo>
                  <a:pt x="118214" y="174777"/>
                  <a:pt x="118736" y="174614"/>
                  <a:pt x="119193" y="174451"/>
                </a:cubicBezTo>
                <a:lnTo>
                  <a:pt x="118965" y="173668"/>
                </a:lnTo>
                <a:close/>
                <a:moveTo>
                  <a:pt x="77766" y="174027"/>
                </a:moveTo>
                <a:lnTo>
                  <a:pt x="77537" y="174810"/>
                </a:lnTo>
                <a:cubicBezTo>
                  <a:pt x="78059" y="174973"/>
                  <a:pt x="78581" y="175103"/>
                  <a:pt x="79136" y="175234"/>
                </a:cubicBezTo>
                <a:lnTo>
                  <a:pt x="79332" y="174418"/>
                </a:lnTo>
                <a:cubicBezTo>
                  <a:pt x="78810" y="174321"/>
                  <a:pt x="78288" y="174157"/>
                  <a:pt x="77766" y="174027"/>
                </a:cubicBezTo>
                <a:close/>
                <a:moveTo>
                  <a:pt x="115442" y="174647"/>
                </a:moveTo>
                <a:cubicBezTo>
                  <a:pt x="114920" y="174777"/>
                  <a:pt x="114398" y="174875"/>
                  <a:pt x="113876" y="175006"/>
                </a:cubicBezTo>
                <a:lnTo>
                  <a:pt x="114039" y="175788"/>
                </a:lnTo>
                <a:lnTo>
                  <a:pt x="114104" y="175821"/>
                </a:lnTo>
                <a:cubicBezTo>
                  <a:pt x="114626" y="175691"/>
                  <a:pt x="115148" y="175560"/>
                  <a:pt x="115637" y="175430"/>
                </a:cubicBezTo>
                <a:lnTo>
                  <a:pt x="115442" y="174647"/>
                </a:lnTo>
                <a:close/>
                <a:moveTo>
                  <a:pt x="81289" y="174940"/>
                </a:moveTo>
                <a:lnTo>
                  <a:pt x="81126" y="175723"/>
                </a:lnTo>
                <a:cubicBezTo>
                  <a:pt x="81648" y="175854"/>
                  <a:pt x="82169" y="175952"/>
                  <a:pt x="82724" y="176082"/>
                </a:cubicBezTo>
                <a:lnTo>
                  <a:pt x="82887" y="175267"/>
                </a:lnTo>
                <a:cubicBezTo>
                  <a:pt x="82365" y="175169"/>
                  <a:pt x="81811" y="175038"/>
                  <a:pt x="81289" y="174940"/>
                </a:cubicBezTo>
                <a:close/>
                <a:moveTo>
                  <a:pt x="111886" y="175397"/>
                </a:moveTo>
                <a:cubicBezTo>
                  <a:pt x="111364" y="175527"/>
                  <a:pt x="110842" y="175625"/>
                  <a:pt x="110320" y="175723"/>
                </a:cubicBezTo>
                <a:lnTo>
                  <a:pt x="110451" y="176539"/>
                </a:lnTo>
                <a:lnTo>
                  <a:pt x="110483" y="176571"/>
                </a:lnTo>
                <a:cubicBezTo>
                  <a:pt x="111005" y="176441"/>
                  <a:pt x="111560" y="176343"/>
                  <a:pt x="112049" y="176213"/>
                </a:cubicBezTo>
                <a:lnTo>
                  <a:pt x="111886" y="175397"/>
                </a:lnTo>
                <a:close/>
                <a:moveTo>
                  <a:pt x="84877" y="175658"/>
                </a:moveTo>
                <a:lnTo>
                  <a:pt x="84746" y="176473"/>
                </a:lnTo>
                <a:cubicBezTo>
                  <a:pt x="85268" y="176571"/>
                  <a:pt x="85823" y="176637"/>
                  <a:pt x="86377" y="176734"/>
                </a:cubicBezTo>
                <a:lnTo>
                  <a:pt x="86475" y="175919"/>
                </a:lnTo>
                <a:cubicBezTo>
                  <a:pt x="85953" y="175821"/>
                  <a:pt x="85399" y="175756"/>
                  <a:pt x="84877" y="175658"/>
                </a:cubicBezTo>
                <a:close/>
                <a:moveTo>
                  <a:pt x="108298" y="176049"/>
                </a:moveTo>
                <a:cubicBezTo>
                  <a:pt x="107776" y="176115"/>
                  <a:pt x="107221" y="176180"/>
                  <a:pt x="106700" y="176245"/>
                </a:cubicBezTo>
                <a:lnTo>
                  <a:pt x="106797" y="177061"/>
                </a:lnTo>
                <a:lnTo>
                  <a:pt x="106830" y="177093"/>
                </a:lnTo>
                <a:cubicBezTo>
                  <a:pt x="107352" y="177028"/>
                  <a:pt x="107907" y="176930"/>
                  <a:pt x="108428" y="176865"/>
                </a:cubicBezTo>
                <a:lnTo>
                  <a:pt x="108298" y="176049"/>
                </a:lnTo>
                <a:close/>
                <a:moveTo>
                  <a:pt x="88498" y="176213"/>
                </a:moveTo>
                <a:lnTo>
                  <a:pt x="88400" y="177028"/>
                </a:lnTo>
                <a:cubicBezTo>
                  <a:pt x="88922" y="177093"/>
                  <a:pt x="89476" y="177158"/>
                  <a:pt x="90031" y="177224"/>
                </a:cubicBezTo>
                <a:lnTo>
                  <a:pt x="90096" y="176376"/>
                </a:lnTo>
                <a:cubicBezTo>
                  <a:pt x="89574" y="176343"/>
                  <a:pt x="89020" y="176278"/>
                  <a:pt x="88498" y="176213"/>
                </a:cubicBezTo>
                <a:close/>
                <a:moveTo>
                  <a:pt x="92119" y="176571"/>
                </a:moveTo>
                <a:lnTo>
                  <a:pt x="92053" y="177387"/>
                </a:lnTo>
                <a:cubicBezTo>
                  <a:pt x="92608" y="177452"/>
                  <a:pt x="93162" y="177485"/>
                  <a:pt x="93684" y="177517"/>
                </a:cubicBezTo>
                <a:lnTo>
                  <a:pt x="93749" y="176669"/>
                </a:lnTo>
                <a:cubicBezTo>
                  <a:pt x="93195" y="176669"/>
                  <a:pt x="92673" y="176604"/>
                  <a:pt x="92119" y="176571"/>
                </a:cubicBezTo>
                <a:close/>
                <a:moveTo>
                  <a:pt x="95772" y="176767"/>
                </a:moveTo>
                <a:lnTo>
                  <a:pt x="95772" y="177583"/>
                </a:lnTo>
                <a:cubicBezTo>
                  <a:pt x="96294" y="177615"/>
                  <a:pt x="96848" y="177615"/>
                  <a:pt x="97403" y="177615"/>
                </a:cubicBezTo>
                <a:lnTo>
                  <a:pt x="97403" y="176800"/>
                </a:lnTo>
                <a:cubicBezTo>
                  <a:pt x="96881" y="176800"/>
                  <a:pt x="96326" y="176767"/>
                  <a:pt x="95772" y="176767"/>
                </a:cubicBezTo>
                <a:close/>
                <a:moveTo>
                  <a:pt x="101056" y="176734"/>
                </a:moveTo>
                <a:cubicBezTo>
                  <a:pt x="100502" y="176734"/>
                  <a:pt x="99947" y="176767"/>
                  <a:pt x="99425" y="176767"/>
                </a:cubicBezTo>
                <a:lnTo>
                  <a:pt x="99425" y="177583"/>
                </a:lnTo>
                <a:lnTo>
                  <a:pt x="99458" y="177615"/>
                </a:lnTo>
                <a:cubicBezTo>
                  <a:pt x="100013" y="177583"/>
                  <a:pt x="100567" y="177583"/>
                  <a:pt x="101089" y="177550"/>
                </a:cubicBezTo>
                <a:lnTo>
                  <a:pt x="101056" y="176734"/>
                </a:lnTo>
                <a:close/>
                <a:moveTo>
                  <a:pt x="146333" y="171841"/>
                </a:moveTo>
                <a:lnTo>
                  <a:pt x="149432" y="176245"/>
                </a:lnTo>
                <a:cubicBezTo>
                  <a:pt x="148714" y="176734"/>
                  <a:pt x="147996" y="177224"/>
                  <a:pt x="147279" y="177680"/>
                </a:cubicBezTo>
                <a:lnTo>
                  <a:pt x="144310" y="173211"/>
                </a:lnTo>
                <a:lnTo>
                  <a:pt x="144343" y="173211"/>
                </a:lnTo>
                <a:cubicBezTo>
                  <a:pt x="144995" y="172787"/>
                  <a:pt x="145680" y="172331"/>
                  <a:pt x="146333" y="171841"/>
                </a:cubicBezTo>
                <a:close/>
                <a:moveTo>
                  <a:pt x="146431" y="171287"/>
                </a:moveTo>
                <a:lnTo>
                  <a:pt x="146267" y="171385"/>
                </a:lnTo>
                <a:cubicBezTo>
                  <a:pt x="145517" y="171939"/>
                  <a:pt x="144702" y="172461"/>
                  <a:pt x="143951" y="172983"/>
                </a:cubicBezTo>
                <a:lnTo>
                  <a:pt x="143756" y="173081"/>
                </a:lnTo>
                <a:lnTo>
                  <a:pt x="147181" y="178268"/>
                </a:lnTo>
                <a:lnTo>
                  <a:pt x="147344" y="178170"/>
                </a:lnTo>
                <a:cubicBezTo>
                  <a:pt x="148192" y="177615"/>
                  <a:pt x="149008" y="177028"/>
                  <a:pt x="149823" y="176473"/>
                </a:cubicBezTo>
                <a:lnTo>
                  <a:pt x="150019" y="176343"/>
                </a:lnTo>
                <a:lnTo>
                  <a:pt x="146431" y="171287"/>
                </a:lnTo>
                <a:close/>
                <a:moveTo>
                  <a:pt x="147270" y="150308"/>
                </a:moveTo>
                <a:lnTo>
                  <a:pt x="150247" y="153091"/>
                </a:lnTo>
                <a:lnTo>
                  <a:pt x="150247" y="153091"/>
                </a:lnTo>
                <a:cubicBezTo>
                  <a:pt x="147536" y="155981"/>
                  <a:pt x="144580" y="158644"/>
                  <a:pt x="141407" y="161044"/>
                </a:cubicBezTo>
                <a:lnTo>
                  <a:pt x="141244" y="161175"/>
                </a:lnTo>
                <a:lnTo>
                  <a:pt x="146748" y="168379"/>
                </a:lnTo>
                <a:lnTo>
                  <a:pt x="146748" y="168379"/>
                </a:lnTo>
                <a:cubicBezTo>
                  <a:pt x="141038" y="172707"/>
                  <a:pt x="134758" y="176263"/>
                  <a:pt x="128066" y="178953"/>
                </a:cubicBezTo>
                <a:lnTo>
                  <a:pt x="125403" y="172291"/>
                </a:lnTo>
                <a:lnTo>
                  <a:pt x="125403" y="172291"/>
                </a:lnTo>
                <a:cubicBezTo>
                  <a:pt x="125658" y="172177"/>
                  <a:pt x="125904" y="172058"/>
                  <a:pt x="126141" y="171939"/>
                </a:cubicBezTo>
                <a:lnTo>
                  <a:pt x="125847" y="171189"/>
                </a:lnTo>
                <a:cubicBezTo>
                  <a:pt x="125587" y="171287"/>
                  <a:pt x="125335" y="171393"/>
                  <a:pt x="125086" y="171498"/>
                </a:cubicBezTo>
                <a:lnTo>
                  <a:pt x="125086" y="171498"/>
                </a:lnTo>
                <a:lnTo>
                  <a:pt x="120204" y="159283"/>
                </a:lnTo>
                <a:cubicBezTo>
                  <a:pt x="120345" y="159226"/>
                  <a:pt x="120485" y="159168"/>
                  <a:pt x="120624" y="159110"/>
                </a:cubicBezTo>
                <a:lnTo>
                  <a:pt x="120624" y="159110"/>
                </a:lnTo>
                <a:lnTo>
                  <a:pt x="123727" y="166557"/>
                </a:lnTo>
                <a:lnTo>
                  <a:pt x="123923" y="166492"/>
                </a:lnTo>
                <a:cubicBezTo>
                  <a:pt x="132110" y="163067"/>
                  <a:pt x="139548" y="158076"/>
                  <a:pt x="145811" y="151813"/>
                </a:cubicBezTo>
                <a:cubicBezTo>
                  <a:pt x="146305" y="151318"/>
                  <a:pt x="146792" y="150817"/>
                  <a:pt x="147270" y="150308"/>
                </a:cubicBezTo>
                <a:close/>
                <a:moveTo>
                  <a:pt x="160718" y="139548"/>
                </a:moveTo>
                <a:lnTo>
                  <a:pt x="183161" y="152237"/>
                </a:lnTo>
                <a:cubicBezTo>
                  <a:pt x="181725" y="154749"/>
                  <a:pt x="180160" y="157228"/>
                  <a:pt x="178529" y="159642"/>
                </a:cubicBezTo>
                <a:cubicBezTo>
                  <a:pt x="172690" y="168058"/>
                  <a:pt x="165578" y="175495"/>
                  <a:pt x="157489" y="181725"/>
                </a:cubicBezTo>
                <a:lnTo>
                  <a:pt x="147337" y="168443"/>
                </a:lnTo>
                <a:lnTo>
                  <a:pt x="147337" y="168443"/>
                </a:lnTo>
                <a:cubicBezTo>
                  <a:pt x="150172" y="166269"/>
                  <a:pt x="152866" y="163906"/>
                  <a:pt x="155401" y="161370"/>
                </a:cubicBezTo>
                <a:cubicBezTo>
                  <a:pt x="156053" y="160718"/>
                  <a:pt x="156673" y="160066"/>
                  <a:pt x="157293" y="159413"/>
                </a:cubicBezTo>
                <a:lnTo>
                  <a:pt x="157423" y="159250"/>
                </a:lnTo>
                <a:lnTo>
                  <a:pt x="150811" y="153054"/>
                </a:lnTo>
                <a:lnTo>
                  <a:pt x="150811" y="153054"/>
                </a:lnTo>
                <a:cubicBezTo>
                  <a:pt x="153165" y="150520"/>
                  <a:pt x="155342" y="147817"/>
                  <a:pt x="157326" y="144963"/>
                </a:cubicBezTo>
                <a:cubicBezTo>
                  <a:pt x="158533" y="143234"/>
                  <a:pt x="159674" y="141407"/>
                  <a:pt x="160718" y="139548"/>
                </a:cubicBezTo>
                <a:close/>
                <a:moveTo>
                  <a:pt x="139156" y="176376"/>
                </a:moveTo>
                <a:lnTo>
                  <a:pt x="141799" y="181073"/>
                </a:lnTo>
                <a:cubicBezTo>
                  <a:pt x="141048" y="181464"/>
                  <a:pt x="140265" y="181888"/>
                  <a:pt x="139515" y="182280"/>
                </a:cubicBezTo>
                <a:lnTo>
                  <a:pt x="137036" y="177517"/>
                </a:lnTo>
                <a:cubicBezTo>
                  <a:pt x="137754" y="177158"/>
                  <a:pt x="138471" y="176767"/>
                  <a:pt x="139156" y="176376"/>
                </a:cubicBezTo>
                <a:close/>
                <a:moveTo>
                  <a:pt x="194088" y="82593"/>
                </a:moveTo>
                <a:lnTo>
                  <a:pt x="169950" y="87833"/>
                </a:lnTo>
                <a:lnTo>
                  <a:pt x="169950" y="87833"/>
                </a:lnTo>
                <a:cubicBezTo>
                  <a:pt x="169927" y="87719"/>
                  <a:pt x="169905" y="87603"/>
                  <a:pt x="169884" y="87486"/>
                </a:cubicBezTo>
                <a:lnTo>
                  <a:pt x="169069" y="87682"/>
                </a:lnTo>
                <a:cubicBezTo>
                  <a:pt x="169096" y="87791"/>
                  <a:pt x="169122" y="87899"/>
                  <a:pt x="169146" y="88007"/>
                </a:cubicBezTo>
                <a:lnTo>
                  <a:pt x="169146" y="88007"/>
                </a:lnTo>
                <a:lnTo>
                  <a:pt x="168090" y="88237"/>
                </a:lnTo>
                <a:lnTo>
                  <a:pt x="168123" y="88432"/>
                </a:lnTo>
                <a:cubicBezTo>
                  <a:pt x="168319" y="89215"/>
                  <a:pt x="168449" y="89998"/>
                  <a:pt x="168612" y="90814"/>
                </a:cubicBezTo>
                <a:cubicBezTo>
                  <a:pt x="169635" y="96402"/>
                  <a:pt x="169998" y="102068"/>
                  <a:pt x="169694" y="107702"/>
                </a:cubicBezTo>
                <a:lnTo>
                  <a:pt x="169694" y="107702"/>
                </a:lnTo>
                <a:lnTo>
                  <a:pt x="162761" y="107311"/>
                </a:lnTo>
                <a:lnTo>
                  <a:pt x="162761" y="107311"/>
                </a:lnTo>
                <a:cubicBezTo>
                  <a:pt x="162754" y="107437"/>
                  <a:pt x="162746" y="107564"/>
                  <a:pt x="162738" y="107690"/>
                </a:cubicBezTo>
                <a:lnTo>
                  <a:pt x="162738" y="107690"/>
                </a:lnTo>
                <a:lnTo>
                  <a:pt x="161907" y="107641"/>
                </a:lnTo>
                <a:lnTo>
                  <a:pt x="161907" y="107641"/>
                </a:lnTo>
                <a:cubicBezTo>
                  <a:pt x="161836" y="108798"/>
                  <a:pt x="161733" y="109953"/>
                  <a:pt x="161599" y="111103"/>
                </a:cubicBezTo>
                <a:cubicBezTo>
                  <a:pt x="160979" y="116714"/>
                  <a:pt x="159609" y="122194"/>
                  <a:pt x="157521" y="127413"/>
                </a:cubicBezTo>
                <a:lnTo>
                  <a:pt x="158304" y="127739"/>
                </a:lnTo>
                <a:cubicBezTo>
                  <a:pt x="160392" y="122422"/>
                  <a:pt x="161762" y="116877"/>
                  <a:pt x="162414" y="111201"/>
                </a:cubicBezTo>
                <a:cubicBezTo>
                  <a:pt x="162555" y="110032"/>
                  <a:pt x="162663" y="108861"/>
                  <a:pt x="162738" y="107690"/>
                </a:cubicBezTo>
                <a:lnTo>
                  <a:pt x="162738" y="107690"/>
                </a:lnTo>
                <a:lnTo>
                  <a:pt x="169672" y="108096"/>
                </a:lnTo>
                <a:lnTo>
                  <a:pt x="169672" y="108096"/>
                </a:lnTo>
                <a:cubicBezTo>
                  <a:pt x="169438" y="112031"/>
                  <a:pt x="168879" y="115949"/>
                  <a:pt x="167992" y="119813"/>
                </a:cubicBezTo>
                <a:lnTo>
                  <a:pt x="167927" y="120008"/>
                </a:lnTo>
                <a:lnTo>
                  <a:pt x="168999" y="120254"/>
                </a:lnTo>
                <a:lnTo>
                  <a:pt x="168999" y="120254"/>
                </a:lnTo>
                <a:cubicBezTo>
                  <a:pt x="168870" y="120770"/>
                  <a:pt x="168741" y="121286"/>
                  <a:pt x="168612" y="121803"/>
                </a:cubicBezTo>
                <a:lnTo>
                  <a:pt x="169395" y="121998"/>
                </a:lnTo>
                <a:cubicBezTo>
                  <a:pt x="169522" y="121489"/>
                  <a:pt x="169619" y="120979"/>
                  <a:pt x="169806" y="120439"/>
                </a:cubicBezTo>
                <a:lnTo>
                  <a:pt x="169806" y="120439"/>
                </a:lnTo>
                <a:lnTo>
                  <a:pt x="176781" y="122035"/>
                </a:lnTo>
                <a:lnTo>
                  <a:pt x="176781" y="122035"/>
                </a:lnTo>
                <a:cubicBezTo>
                  <a:pt x="175374" y="128162"/>
                  <a:pt x="173249" y="134118"/>
                  <a:pt x="170439" y="139776"/>
                </a:cubicBezTo>
                <a:lnTo>
                  <a:pt x="158676" y="133895"/>
                </a:lnTo>
                <a:lnTo>
                  <a:pt x="158676" y="133895"/>
                </a:lnTo>
                <a:cubicBezTo>
                  <a:pt x="159009" y="133219"/>
                  <a:pt x="159331" y="132537"/>
                  <a:pt x="159642" y="131849"/>
                </a:cubicBezTo>
                <a:lnTo>
                  <a:pt x="159739" y="131654"/>
                </a:lnTo>
                <a:lnTo>
                  <a:pt x="152385" y="128324"/>
                </a:lnTo>
                <a:lnTo>
                  <a:pt x="152385" y="128324"/>
                </a:lnTo>
                <a:cubicBezTo>
                  <a:pt x="155369" y="121729"/>
                  <a:pt x="157106" y="114651"/>
                  <a:pt x="157521" y="107385"/>
                </a:cubicBezTo>
                <a:lnTo>
                  <a:pt x="161907" y="107641"/>
                </a:lnTo>
                <a:lnTo>
                  <a:pt x="161907" y="107641"/>
                </a:lnTo>
                <a:cubicBezTo>
                  <a:pt x="161915" y="107516"/>
                  <a:pt x="161922" y="107390"/>
                  <a:pt x="161929" y="107264"/>
                </a:cubicBezTo>
                <a:lnTo>
                  <a:pt x="161929" y="107264"/>
                </a:lnTo>
                <a:lnTo>
                  <a:pt x="162761" y="107311"/>
                </a:lnTo>
                <a:lnTo>
                  <a:pt x="162761" y="107311"/>
                </a:lnTo>
                <a:cubicBezTo>
                  <a:pt x="162863" y="105549"/>
                  <a:pt x="162891" y="103786"/>
                  <a:pt x="162845" y="102024"/>
                </a:cubicBezTo>
                <a:lnTo>
                  <a:pt x="162845" y="102024"/>
                </a:lnTo>
                <a:lnTo>
                  <a:pt x="162005" y="102050"/>
                </a:lnTo>
                <a:lnTo>
                  <a:pt x="162005" y="102050"/>
                </a:lnTo>
                <a:cubicBezTo>
                  <a:pt x="162050" y="103788"/>
                  <a:pt x="162025" y="105528"/>
                  <a:pt x="161929" y="107264"/>
                </a:cubicBezTo>
                <a:lnTo>
                  <a:pt x="161929" y="107264"/>
                </a:lnTo>
                <a:lnTo>
                  <a:pt x="157130" y="106993"/>
                </a:lnTo>
                <a:lnTo>
                  <a:pt x="157130" y="107189"/>
                </a:lnTo>
                <a:cubicBezTo>
                  <a:pt x="156718" y="114429"/>
                  <a:pt x="154978" y="121537"/>
                  <a:pt x="152006" y="128153"/>
                </a:cubicBezTo>
                <a:lnTo>
                  <a:pt x="152006" y="128153"/>
                </a:lnTo>
                <a:lnTo>
                  <a:pt x="150084" y="127283"/>
                </a:lnTo>
                <a:lnTo>
                  <a:pt x="149986" y="127478"/>
                </a:lnTo>
                <a:cubicBezTo>
                  <a:pt x="147148" y="133741"/>
                  <a:pt x="143201" y="139450"/>
                  <a:pt x="138308" y="144310"/>
                </a:cubicBezTo>
                <a:cubicBezTo>
                  <a:pt x="133024" y="149595"/>
                  <a:pt x="126761" y="153835"/>
                  <a:pt x="119845" y="156706"/>
                </a:cubicBezTo>
                <a:lnTo>
                  <a:pt x="119650" y="156771"/>
                </a:lnTo>
                <a:lnTo>
                  <a:pt x="120462" y="158721"/>
                </a:lnTo>
                <a:lnTo>
                  <a:pt x="120462" y="158721"/>
                </a:lnTo>
                <a:cubicBezTo>
                  <a:pt x="120268" y="158800"/>
                  <a:pt x="120073" y="158879"/>
                  <a:pt x="119878" y="158957"/>
                </a:cubicBezTo>
                <a:lnTo>
                  <a:pt x="119682" y="159054"/>
                </a:lnTo>
                <a:lnTo>
                  <a:pt x="124715" y="171657"/>
                </a:lnTo>
                <a:lnTo>
                  <a:pt x="124715" y="171657"/>
                </a:lnTo>
                <a:cubicBezTo>
                  <a:pt x="124592" y="171709"/>
                  <a:pt x="124469" y="171760"/>
                  <a:pt x="124347" y="171809"/>
                </a:cubicBezTo>
                <a:lnTo>
                  <a:pt x="124641" y="172559"/>
                </a:lnTo>
                <a:lnTo>
                  <a:pt x="124673" y="172592"/>
                </a:lnTo>
                <a:cubicBezTo>
                  <a:pt x="124795" y="172546"/>
                  <a:pt x="124914" y="172499"/>
                  <a:pt x="125032" y="172450"/>
                </a:cubicBezTo>
                <a:lnTo>
                  <a:pt x="125032" y="172450"/>
                </a:lnTo>
                <a:lnTo>
                  <a:pt x="127837" y="179474"/>
                </a:lnTo>
                <a:lnTo>
                  <a:pt x="128033" y="179409"/>
                </a:lnTo>
                <a:cubicBezTo>
                  <a:pt x="134833" y="176711"/>
                  <a:pt x="141204" y="173098"/>
                  <a:pt x="146995" y="168704"/>
                </a:cubicBezTo>
                <a:lnTo>
                  <a:pt x="146995" y="168704"/>
                </a:lnTo>
                <a:lnTo>
                  <a:pt x="157391" y="182312"/>
                </a:lnTo>
                <a:lnTo>
                  <a:pt x="157554" y="182182"/>
                </a:lnTo>
                <a:cubicBezTo>
                  <a:pt x="165774" y="175919"/>
                  <a:pt x="172951" y="168384"/>
                  <a:pt x="178855" y="159870"/>
                </a:cubicBezTo>
                <a:cubicBezTo>
                  <a:pt x="180551" y="157423"/>
                  <a:pt x="182149" y="154879"/>
                  <a:pt x="183617" y="152270"/>
                </a:cubicBezTo>
                <a:lnTo>
                  <a:pt x="183715" y="152106"/>
                </a:lnTo>
                <a:lnTo>
                  <a:pt x="160555" y="138993"/>
                </a:lnTo>
                <a:lnTo>
                  <a:pt x="160457" y="139189"/>
                </a:lnTo>
                <a:cubicBezTo>
                  <a:pt x="159381" y="141081"/>
                  <a:pt x="158206" y="142940"/>
                  <a:pt x="156967" y="144734"/>
                </a:cubicBezTo>
                <a:cubicBezTo>
                  <a:pt x="155018" y="147576"/>
                  <a:pt x="152866" y="150268"/>
                  <a:pt x="150528" y="152789"/>
                </a:cubicBezTo>
                <a:lnTo>
                  <a:pt x="150528" y="152789"/>
                </a:lnTo>
                <a:lnTo>
                  <a:pt x="147555" y="150004"/>
                </a:lnTo>
                <a:lnTo>
                  <a:pt x="147555" y="150004"/>
                </a:lnTo>
                <a:cubicBezTo>
                  <a:pt x="151930" y="145297"/>
                  <a:pt x="155619" y="140000"/>
                  <a:pt x="158495" y="134258"/>
                </a:cubicBezTo>
                <a:lnTo>
                  <a:pt x="158495" y="134258"/>
                </a:lnTo>
                <a:lnTo>
                  <a:pt x="170635" y="140298"/>
                </a:lnTo>
                <a:lnTo>
                  <a:pt x="170700" y="140135"/>
                </a:lnTo>
                <a:cubicBezTo>
                  <a:pt x="173561" y="134394"/>
                  <a:pt x="175728" y="128346"/>
                  <a:pt x="177164" y="122123"/>
                </a:cubicBezTo>
                <a:lnTo>
                  <a:pt x="177164" y="122123"/>
                </a:lnTo>
                <a:lnTo>
                  <a:pt x="193860" y="125945"/>
                </a:lnTo>
                <a:lnTo>
                  <a:pt x="193925" y="125717"/>
                </a:lnTo>
                <a:cubicBezTo>
                  <a:pt x="196894" y="112702"/>
                  <a:pt x="197187" y="99164"/>
                  <a:pt x="194773" y="86019"/>
                </a:cubicBezTo>
                <a:cubicBezTo>
                  <a:pt x="194577" y="84942"/>
                  <a:pt x="194382" y="83866"/>
                  <a:pt x="194121" y="82789"/>
                </a:cubicBezTo>
                <a:lnTo>
                  <a:pt x="194088" y="82593"/>
                </a:lnTo>
                <a:close/>
                <a:moveTo>
                  <a:pt x="139319" y="175788"/>
                </a:moveTo>
                <a:lnTo>
                  <a:pt x="139124" y="175886"/>
                </a:lnTo>
                <a:cubicBezTo>
                  <a:pt x="138308" y="176376"/>
                  <a:pt x="137493" y="176832"/>
                  <a:pt x="136677" y="177256"/>
                </a:cubicBezTo>
                <a:lnTo>
                  <a:pt x="136482" y="177322"/>
                </a:lnTo>
                <a:lnTo>
                  <a:pt x="139352" y="182834"/>
                </a:lnTo>
                <a:lnTo>
                  <a:pt x="139515" y="182736"/>
                </a:lnTo>
                <a:cubicBezTo>
                  <a:pt x="140396" y="182280"/>
                  <a:pt x="141309" y="181791"/>
                  <a:pt x="142190" y="181301"/>
                </a:cubicBezTo>
                <a:lnTo>
                  <a:pt x="142353" y="181203"/>
                </a:lnTo>
                <a:lnTo>
                  <a:pt x="139319" y="175788"/>
                </a:lnTo>
                <a:close/>
                <a:moveTo>
                  <a:pt x="76988" y="168456"/>
                </a:moveTo>
                <a:lnTo>
                  <a:pt x="76988" y="168456"/>
                </a:lnTo>
                <a:cubicBezTo>
                  <a:pt x="82384" y="170187"/>
                  <a:pt x="87984" y="171246"/>
                  <a:pt x="93652" y="171580"/>
                </a:cubicBezTo>
                <a:lnTo>
                  <a:pt x="93880" y="171580"/>
                </a:lnTo>
                <a:lnTo>
                  <a:pt x="94046" y="168733"/>
                </a:lnTo>
                <a:lnTo>
                  <a:pt x="94046" y="168733"/>
                </a:lnTo>
                <a:cubicBezTo>
                  <a:pt x="95342" y="168806"/>
                  <a:pt x="96638" y="168840"/>
                  <a:pt x="97925" y="168840"/>
                </a:cubicBezTo>
                <a:cubicBezTo>
                  <a:pt x="99793" y="168840"/>
                  <a:pt x="101658" y="168759"/>
                  <a:pt x="103513" y="168598"/>
                </a:cubicBezTo>
                <a:lnTo>
                  <a:pt x="103513" y="168598"/>
                </a:lnTo>
                <a:lnTo>
                  <a:pt x="104223" y="176522"/>
                </a:lnTo>
                <a:lnTo>
                  <a:pt x="104223" y="176522"/>
                </a:lnTo>
                <a:cubicBezTo>
                  <a:pt x="103839" y="176557"/>
                  <a:pt x="103442" y="176581"/>
                  <a:pt x="103046" y="176604"/>
                </a:cubicBezTo>
                <a:lnTo>
                  <a:pt x="103111" y="177419"/>
                </a:lnTo>
                <a:lnTo>
                  <a:pt x="103177" y="177452"/>
                </a:lnTo>
                <a:cubicBezTo>
                  <a:pt x="103542" y="177406"/>
                  <a:pt x="103923" y="177393"/>
                  <a:pt x="104298" y="177355"/>
                </a:cubicBezTo>
                <a:lnTo>
                  <a:pt x="104298" y="177355"/>
                </a:lnTo>
                <a:lnTo>
                  <a:pt x="104938" y="184498"/>
                </a:lnTo>
                <a:cubicBezTo>
                  <a:pt x="102589" y="184694"/>
                  <a:pt x="100176" y="184824"/>
                  <a:pt x="97794" y="184824"/>
                </a:cubicBezTo>
                <a:cubicBezTo>
                  <a:pt x="89378" y="184824"/>
                  <a:pt x="80995" y="183487"/>
                  <a:pt x="72938" y="180910"/>
                </a:cubicBezTo>
                <a:lnTo>
                  <a:pt x="75156" y="174090"/>
                </a:lnTo>
                <a:lnTo>
                  <a:pt x="75156" y="174090"/>
                </a:lnTo>
                <a:cubicBezTo>
                  <a:pt x="75298" y="174134"/>
                  <a:pt x="75439" y="174179"/>
                  <a:pt x="75580" y="174223"/>
                </a:cubicBezTo>
                <a:lnTo>
                  <a:pt x="75841" y="173440"/>
                </a:lnTo>
                <a:cubicBezTo>
                  <a:pt x="75698" y="173395"/>
                  <a:pt x="75555" y="173350"/>
                  <a:pt x="75411" y="173305"/>
                </a:cubicBezTo>
                <a:lnTo>
                  <a:pt x="75411" y="173305"/>
                </a:lnTo>
                <a:lnTo>
                  <a:pt x="76988" y="168456"/>
                </a:lnTo>
                <a:close/>
                <a:moveTo>
                  <a:pt x="17060" y="92836"/>
                </a:moveTo>
                <a:lnTo>
                  <a:pt x="17028" y="93032"/>
                </a:lnTo>
                <a:cubicBezTo>
                  <a:pt x="16571" y="96587"/>
                  <a:pt x="16343" y="100176"/>
                  <a:pt x="16343" y="103764"/>
                </a:cubicBezTo>
                <a:cubicBezTo>
                  <a:pt x="16343" y="107460"/>
                  <a:pt x="16595" y="111157"/>
                  <a:pt x="17095" y="114821"/>
                </a:cubicBezTo>
                <a:lnTo>
                  <a:pt x="17095" y="114821"/>
                </a:lnTo>
                <a:lnTo>
                  <a:pt x="15855" y="114996"/>
                </a:lnTo>
                <a:lnTo>
                  <a:pt x="15855" y="114996"/>
                </a:lnTo>
                <a:cubicBezTo>
                  <a:pt x="15789" y="114528"/>
                  <a:pt x="15723" y="114059"/>
                  <a:pt x="15658" y="113582"/>
                </a:cubicBezTo>
                <a:lnTo>
                  <a:pt x="15625" y="113387"/>
                </a:lnTo>
                <a:lnTo>
                  <a:pt x="9492" y="114137"/>
                </a:lnTo>
                <a:lnTo>
                  <a:pt x="9492" y="114365"/>
                </a:lnTo>
                <a:cubicBezTo>
                  <a:pt x="9558" y="114860"/>
                  <a:pt x="9624" y="115363"/>
                  <a:pt x="9695" y="115866"/>
                </a:cubicBezTo>
                <a:lnTo>
                  <a:pt x="9695" y="115866"/>
                </a:lnTo>
                <a:lnTo>
                  <a:pt x="0" y="117236"/>
                </a:lnTo>
                <a:lnTo>
                  <a:pt x="33" y="117432"/>
                </a:lnTo>
                <a:cubicBezTo>
                  <a:pt x="196" y="118736"/>
                  <a:pt x="424" y="120106"/>
                  <a:pt x="652" y="121411"/>
                </a:cubicBezTo>
                <a:cubicBezTo>
                  <a:pt x="2805" y="133220"/>
                  <a:pt x="7079" y="144539"/>
                  <a:pt x="13309" y="154814"/>
                </a:cubicBezTo>
                <a:lnTo>
                  <a:pt x="13407" y="155010"/>
                </a:lnTo>
                <a:lnTo>
                  <a:pt x="21868" y="149874"/>
                </a:lnTo>
                <a:lnTo>
                  <a:pt x="21868" y="149874"/>
                </a:lnTo>
                <a:cubicBezTo>
                  <a:pt x="22114" y="150280"/>
                  <a:pt x="22360" y="150679"/>
                  <a:pt x="22606" y="151063"/>
                </a:cubicBezTo>
                <a:lnTo>
                  <a:pt x="22736" y="151226"/>
                </a:lnTo>
                <a:lnTo>
                  <a:pt x="27955" y="147931"/>
                </a:lnTo>
                <a:lnTo>
                  <a:pt x="27857" y="147735"/>
                </a:lnTo>
                <a:cubicBezTo>
                  <a:pt x="27630" y="147387"/>
                  <a:pt x="27403" y="147024"/>
                  <a:pt x="27175" y="146654"/>
                </a:cubicBezTo>
                <a:lnTo>
                  <a:pt x="27175" y="146654"/>
                </a:lnTo>
                <a:lnTo>
                  <a:pt x="34645" y="142121"/>
                </a:lnTo>
                <a:lnTo>
                  <a:pt x="34645" y="142121"/>
                </a:lnTo>
                <a:cubicBezTo>
                  <a:pt x="34897" y="142560"/>
                  <a:pt x="35179" y="143026"/>
                  <a:pt x="35490" y="143462"/>
                </a:cubicBezTo>
                <a:lnTo>
                  <a:pt x="36175" y="143038"/>
                </a:lnTo>
                <a:cubicBezTo>
                  <a:pt x="35891" y="142595"/>
                  <a:pt x="35606" y="142153"/>
                  <a:pt x="35322" y="141710"/>
                </a:cubicBezTo>
                <a:lnTo>
                  <a:pt x="35322" y="141710"/>
                </a:lnTo>
                <a:lnTo>
                  <a:pt x="36143" y="141211"/>
                </a:lnTo>
                <a:lnTo>
                  <a:pt x="36045" y="141048"/>
                </a:lnTo>
                <a:cubicBezTo>
                  <a:pt x="32708" y="135527"/>
                  <a:pt x="30131" y="129600"/>
                  <a:pt x="28379" y="123410"/>
                </a:cubicBezTo>
                <a:lnTo>
                  <a:pt x="28379" y="123410"/>
                </a:lnTo>
                <a:lnTo>
                  <a:pt x="32421" y="122286"/>
                </a:lnTo>
                <a:lnTo>
                  <a:pt x="32421" y="122286"/>
                </a:lnTo>
                <a:cubicBezTo>
                  <a:pt x="34810" y="130781"/>
                  <a:pt x="38832" y="138695"/>
                  <a:pt x="44265" y="145615"/>
                </a:cubicBezTo>
                <a:lnTo>
                  <a:pt x="44396" y="145778"/>
                </a:lnTo>
                <a:lnTo>
                  <a:pt x="46680" y="143985"/>
                </a:lnTo>
                <a:lnTo>
                  <a:pt x="46680" y="143985"/>
                </a:lnTo>
                <a:cubicBezTo>
                  <a:pt x="52672" y="151601"/>
                  <a:pt x="60349" y="157890"/>
                  <a:pt x="69226" y="162238"/>
                </a:cubicBezTo>
                <a:lnTo>
                  <a:pt x="69226" y="162238"/>
                </a:lnTo>
                <a:lnTo>
                  <a:pt x="69586" y="161491"/>
                </a:lnTo>
                <a:lnTo>
                  <a:pt x="69586" y="161491"/>
                </a:lnTo>
                <a:cubicBezTo>
                  <a:pt x="69703" y="161548"/>
                  <a:pt x="69820" y="161605"/>
                  <a:pt x="69938" y="161662"/>
                </a:cubicBezTo>
                <a:lnTo>
                  <a:pt x="69938" y="161662"/>
                </a:lnTo>
                <a:lnTo>
                  <a:pt x="72775" y="155792"/>
                </a:lnTo>
                <a:cubicBezTo>
                  <a:pt x="79429" y="159022"/>
                  <a:pt x="86671" y="160914"/>
                  <a:pt x="94076" y="161370"/>
                </a:cubicBezTo>
                <a:lnTo>
                  <a:pt x="93973" y="163075"/>
                </a:lnTo>
                <a:lnTo>
                  <a:pt x="93973" y="163075"/>
                </a:lnTo>
                <a:cubicBezTo>
                  <a:pt x="89028" y="162757"/>
                  <a:pt x="84126" y="161825"/>
                  <a:pt x="79429" y="160294"/>
                </a:cubicBezTo>
                <a:lnTo>
                  <a:pt x="79201" y="160261"/>
                </a:lnTo>
                <a:lnTo>
                  <a:pt x="77733" y="164808"/>
                </a:lnTo>
                <a:lnTo>
                  <a:pt x="77733" y="164808"/>
                </a:lnTo>
                <a:cubicBezTo>
                  <a:pt x="75046" y="163924"/>
                  <a:pt x="72444" y="162871"/>
                  <a:pt x="69938" y="161662"/>
                </a:cubicBezTo>
                <a:lnTo>
                  <a:pt x="69938" y="161662"/>
                </a:lnTo>
                <a:lnTo>
                  <a:pt x="69577" y="162409"/>
                </a:lnTo>
                <a:lnTo>
                  <a:pt x="69577" y="162409"/>
                </a:lnTo>
                <a:cubicBezTo>
                  <a:pt x="69460" y="162352"/>
                  <a:pt x="69343" y="162295"/>
                  <a:pt x="69226" y="162238"/>
                </a:cubicBezTo>
                <a:lnTo>
                  <a:pt x="69226" y="162238"/>
                </a:lnTo>
                <a:lnTo>
                  <a:pt x="67980" y="164828"/>
                </a:lnTo>
                <a:lnTo>
                  <a:pt x="68143" y="164926"/>
                </a:lnTo>
                <a:cubicBezTo>
                  <a:pt x="70887" y="166248"/>
                  <a:pt x="73711" y="167385"/>
                  <a:pt x="76596" y="168329"/>
                </a:cubicBezTo>
                <a:lnTo>
                  <a:pt x="76596" y="168329"/>
                </a:lnTo>
                <a:lnTo>
                  <a:pt x="75027" y="173186"/>
                </a:lnTo>
                <a:lnTo>
                  <a:pt x="75027" y="173186"/>
                </a:lnTo>
                <a:cubicBezTo>
                  <a:pt x="74777" y="173107"/>
                  <a:pt x="74526" y="173029"/>
                  <a:pt x="74275" y="172951"/>
                </a:cubicBezTo>
                <a:lnTo>
                  <a:pt x="74014" y="173701"/>
                </a:lnTo>
                <a:cubicBezTo>
                  <a:pt x="74268" y="173796"/>
                  <a:pt x="74522" y="173883"/>
                  <a:pt x="74775" y="173967"/>
                </a:cubicBezTo>
                <a:lnTo>
                  <a:pt x="74775" y="173967"/>
                </a:lnTo>
                <a:lnTo>
                  <a:pt x="72449" y="181171"/>
                </a:lnTo>
                <a:lnTo>
                  <a:pt x="72644" y="181236"/>
                </a:lnTo>
                <a:cubicBezTo>
                  <a:pt x="80767" y="183878"/>
                  <a:pt x="89248" y="185216"/>
                  <a:pt x="97794" y="185216"/>
                </a:cubicBezTo>
                <a:cubicBezTo>
                  <a:pt x="100241" y="185216"/>
                  <a:pt x="102753" y="185118"/>
                  <a:pt x="105199" y="184889"/>
                </a:cubicBezTo>
                <a:lnTo>
                  <a:pt x="105395" y="184857"/>
                </a:lnTo>
                <a:lnTo>
                  <a:pt x="104709" y="177301"/>
                </a:lnTo>
                <a:lnTo>
                  <a:pt x="104709" y="177301"/>
                </a:lnTo>
                <a:cubicBezTo>
                  <a:pt x="104731" y="177297"/>
                  <a:pt x="104753" y="177293"/>
                  <a:pt x="104775" y="177289"/>
                </a:cubicBezTo>
                <a:lnTo>
                  <a:pt x="104677" y="176473"/>
                </a:lnTo>
                <a:cubicBezTo>
                  <a:pt x="104663" y="176475"/>
                  <a:pt x="104649" y="176477"/>
                  <a:pt x="104634" y="176479"/>
                </a:cubicBezTo>
                <a:lnTo>
                  <a:pt x="104634" y="176479"/>
                </a:lnTo>
                <a:lnTo>
                  <a:pt x="103916" y="168562"/>
                </a:lnTo>
                <a:lnTo>
                  <a:pt x="103916" y="168562"/>
                </a:lnTo>
                <a:cubicBezTo>
                  <a:pt x="103781" y="168574"/>
                  <a:pt x="103647" y="168586"/>
                  <a:pt x="103513" y="168598"/>
                </a:cubicBezTo>
                <a:lnTo>
                  <a:pt x="103513" y="168598"/>
                </a:lnTo>
                <a:lnTo>
                  <a:pt x="103440" y="167784"/>
                </a:lnTo>
                <a:lnTo>
                  <a:pt x="103440" y="167784"/>
                </a:lnTo>
                <a:cubicBezTo>
                  <a:pt x="101577" y="167948"/>
                  <a:pt x="99708" y="168031"/>
                  <a:pt x="97836" y="168031"/>
                </a:cubicBezTo>
                <a:cubicBezTo>
                  <a:pt x="96589" y="168031"/>
                  <a:pt x="95341" y="167994"/>
                  <a:pt x="94094" y="167921"/>
                </a:cubicBezTo>
                <a:lnTo>
                  <a:pt x="94094" y="167921"/>
                </a:lnTo>
                <a:lnTo>
                  <a:pt x="94046" y="168733"/>
                </a:lnTo>
                <a:lnTo>
                  <a:pt x="94046" y="168733"/>
                </a:lnTo>
                <a:cubicBezTo>
                  <a:pt x="93909" y="168726"/>
                  <a:pt x="93772" y="168717"/>
                  <a:pt x="93635" y="168709"/>
                </a:cubicBezTo>
                <a:lnTo>
                  <a:pt x="93635" y="168709"/>
                </a:lnTo>
                <a:lnTo>
                  <a:pt x="93489" y="171156"/>
                </a:lnTo>
                <a:cubicBezTo>
                  <a:pt x="87910" y="170800"/>
                  <a:pt x="82413" y="169756"/>
                  <a:pt x="77118" y="168059"/>
                </a:cubicBezTo>
                <a:lnTo>
                  <a:pt x="77118" y="168059"/>
                </a:lnTo>
                <a:lnTo>
                  <a:pt x="77877" y="165725"/>
                </a:lnTo>
                <a:lnTo>
                  <a:pt x="77877" y="165725"/>
                </a:lnTo>
                <a:cubicBezTo>
                  <a:pt x="81867" y="167007"/>
                  <a:pt x="86038" y="167919"/>
                  <a:pt x="90357" y="168416"/>
                </a:cubicBezTo>
                <a:cubicBezTo>
                  <a:pt x="91445" y="168544"/>
                  <a:pt x="92540" y="168640"/>
                  <a:pt x="93635" y="168709"/>
                </a:cubicBezTo>
                <a:lnTo>
                  <a:pt x="93635" y="168709"/>
                </a:lnTo>
                <a:lnTo>
                  <a:pt x="93684" y="167895"/>
                </a:lnTo>
                <a:lnTo>
                  <a:pt x="93684" y="167895"/>
                </a:lnTo>
                <a:cubicBezTo>
                  <a:pt x="93821" y="167904"/>
                  <a:pt x="93957" y="167913"/>
                  <a:pt x="94094" y="167921"/>
                </a:cubicBezTo>
                <a:lnTo>
                  <a:pt x="94094" y="167921"/>
                </a:lnTo>
                <a:lnTo>
                  <a:pt x="94351" y="163521"/>
                </a:lnTo>
                <a:lnTo>
                  <a:pt x="94351" y="163521"/>
                </a:lnTo>
                <a:cubicBezTo>
                  <a:pt x="95498" y="163588"/>
                  <a:pt x="96646" y="163621"/>
                  <a:pt x="97794" y="163621"/>
                </a:cubicBezTo>
                <a:cubicBezTo>
                  <a:pt x="99556" y="163621"/>
                  <a:pt x="101317" y="163523"/>
                  <a:pt x="103046" y="163393"/>
                </a:cubicBezTo>
                <a:lnTo>
                  <a:pt x="103440" y="167784"/>
                </a:lnTo>
                <a:lnTo>
                  <a:pt x="103440" y="167784"/>
                </a:lnTo>
                <a:cubicBezTo>
                  <a:pt x="103574" y="167772"/>
                  <a:pt x="103708" y="167760"/>
                  <a:pt x="103842" y="167747"/>
                </a:cubicBezTo>
                <a:lnTo>
                  <a:pt x="103842" y="167747"/>
                </a:lnTo>
                <a:lnTo>
                  <a:pt x="103916" y="168562"/>
                </a:lnTo>
                <a:lnTo>
                  <a:pt x="103916" y="168562"/>
                </a:lnTo>
                <a:cubicBezTo>
                  <a:pt x="109273" y="168061"/>
                  <a:pt x="114549" y="166889"/>
                  <a:pt x="119617" y="165057"/>
                </a:cubicBezTo>
                <a:lnTo>
                  <a:pt x="119356" y="164306"/>
                </a:lnTo>
                <a:cubicBezTo>
                  <a:pt x="114327" y="166095"/>
                  <a:pt x="109116" y="167249"/>
                  <a:pt x="103842" y="167747"/>
                </a:cubicBezTo>
                <a:lnTo>
                  <a:pt x="103842" y="167747"/>
                </a:lnTo>
                <a:lnTo>
                  <a:pt x="103405" y="162936"/>
                </a:lnTo>
                <a:lnTo>
                  <a:pt x="103209" y="162969"/>
                </a:lnTo>
                <a:cubicBezTo>
                  <a:pt x="101415" y="163132"/>
                  <a:pt x="99588" y="163197"/>
                  <a:pt x="97794" y="163197"/>
                </a:cubicBezTo>
                <a:cubicBezTo>
                  <a:pt x="96654" y="163197"/>
                  <a:pt x="95514" y="163164"/>
                  <a:pt x="94376" y="163099"/>
                </a:cubicBezTo>
                <a:lnTo>
                  <a:pt x="94376" y="163099"/>
                </a:lnTo>
                <a:lnTo>
                  <a:pt x="94500" y="160979"/>
                </a:lnTo>
                <a:lnTo>
                  <a:pt x="94304" y="160979"/>
                </a:lnTo>
                <a:cubicBezTo>
                  <a:pt x="86801" y="160555"/>
                  <a:pt x="79495" y="158630"/>
                  <a:pt x="72775" y="155368"/>
                </a:cubicBezTo>
                <a:lnTo>
                  <a:pt x="72579" y="155271"/>
                </a:lnTo>
                <a:lnTo>
                  <a:pt x="69586" y="161491"/>
                </a:lnTo>
                <a:lnTo>
                  <a:pt x="69586" y="161491"/>
                </a:lnTo>
                <a:cubicBezTo>
                  <a:pt x="60824" y="157197"/>
                  <a:pt x="53245" y="150991"/>
                  <a:pt x="47327" y="143476"/>
                </a:cubicBezTo>
                <a:lnTo>
                  <a:pt x="47327" y="143476"/>
                </a:lnTo>
                <a:lnTo>
                  <a:pt x="46680" y="143985"/>
                </a:lnTo>
                <a:lnTo>
                  <a:pt x="46680" y="143985"/>
                </a:lnTo>
                <a:cubicBezTo>
                  <a:pt x="46593" y="143875"/>
                  <a:pt x="46507" y="143764"/>
                  <a:pt x="46422" y="143654"/>
                </a:cubicBezTo>
                <a:lnTo>
                  <a:pt x="46422" y="143654"/>
                </a:lnTo>
                <a:lnTo>
                  <a:pt x="44461" y="145191"/>
                </a:lnTo>
                <a:cubicBezTo>
                  <a:pt x="39147" y="138345"/>
                  <a:pt x="35169" y="130521"/>
                  <a:pt x="32819" y="122175"/>
                </a:cubicBezTo>
                <a:lnTo>
                  <a:pt x="32819" y="122175"/>
                </a:lnTo>
                <a:lnTo>
                  <a:pt x="35192" y="121515"/>
                </a:lnTo>
                <a:lnTo>
                  <a:pt x="35192" y="121515"/>
                </a:lnTo>
                <a:cubicBezTo>
                  <a:pt x="37497" y="129604"/>
                  <a:pt x="41341" y="137111"/>
                  <a:pt x="46422" y="143654"/>
                </a:cubicBezTo>
                <a:lnTo>
                  <a:pt x="46422" y="143654"/>
                </a:lnTo>
                <a:lnTo>
                  <a:pt x="47069" y="143146"/>
                </a:lnTo>
                <a:lnTo>
                  <a:pt x="47069" y="143146"/>
                </a:lnTo>
                <a:cubicBezTo>
                  <a:pt x="47155" y="143257"/>
                  <a:pt x="47241" y="143367"/>
                  <a:pt x="47327" y="143476"/>
                </a:cubicBezTo>
                <a:lnTo>
                  <a:pt x="47327" y="143476"/>
                </a:lnTo>
                <a:lnTo>
                  <a:pt x="52746" y="139222"/>
                </a:lnTo>
                <a:lnTo>
                  <a:pt x="52616" y="139058"/>
                </a:lnTo>
                <a:cubicBezTo>
                  <a:pt x="47984" y="133187"/>
                  <a:pt x="44559" y="126435"/>
                  <a:pt x="42569" y="119226"/>
                </a:cubicBezTo>
                <a:lnTo>
                  <a:pt x="42504" y="119030"/>
                </a:lnTo>
                <a:lnTo>
                  <a:pt x="40485" y="119593"/>
                </a:lnTo>
                <a:lnTo>
                  <a:pt x="40485" y="119593"/>
                </a:lnTo>
                <a:cubicBezTo>
                  <a:pt x="39059" y="114411"/>
                  <a:pt x="38361" y="109103"/>
                  <a:pt x="38361" y="103764"/>
                </a:cubicBezTo>
                <a:cubicBezTo>
                  <a:pt x="38361" y="101122"/>
                  <a:pt x="38524" y="98512"/>
                  <a:pt x="38850" y="95935"/>
                </a:cubicBezTo>
                <a:lnTo>
                  <a:pt x="38883" y="95707"/>
                </a:lnTo>
                <a:lnTo>
                  <a:pt x="34124" y="95081"/>
                </a:lnTo>
                <a:lnTo>
                  <a:pt x="34124" y="95081"/>
                </a:lnTo>
                <a:cubicBezTo>
                  <a:pt x="34106" y="95217"/>
                  <a:pt x="34088" y="95354"/>
                  <a:pt x="34070" y="95491"/>
                </a:cubicBezTo>
                <a:lnTo>
                  <a:pt x="34070" y="95491"/>
                </a:lnTo>
                <a:lnTo>
                  <a:pt x="38426" y="96066"/>
                </a:lnTo>
                <a:cubicBezTo>
                  <a:pt x="38100" y="98610"/>
                  <a:pt x="37937" y="101187"/>
                  <a:pt x="37937" y="103764"/>
                </a:cubicBezTo>
                <a:cubicBezTo>
                  <a:pt x="37937" y="109142"/>
                  <a:pt x="38654" y="114488"/>
                  <a:pt x="40087" y="119704"/>
                </a:cubicBezTo>
                <a:lnTo>
                  <a:pt x="40087" y="119704"/>
                </a:lnTo>
                <a:lnTo>
                  <a:pt x="35860" y="120882"/>
                </a:lnTo>
                <a:lnTo>
                  <a:pt x="35860" y="120882"/>
                </a:lnTo>
                <a:cubicBezTo>
                  <a:pt x="33710" y="113147"/>
                  <a:pt x="32985" y="104881"/>
                  <a:pt x="33957" y="96424"/>
                </a:cubicBezTo>
                <a:cubicBezTo>
                  <a:pt x="33993" y="96113"/>
                  <a:pt x="34030" y="95801"/>
                  <a:pt x="34070" y="95491"/>
                </a:cubicBezTo>
                <a:lnTo>
                  <a:pt x="34070" y="95491"/>
                </a:lnTo>
                <a:lnTo>
                  <a:pt x="33255" y="95383"/>
                </a:lnTo>
                <a:lnTo>
                  <a:pt x="33255" y="95383"/>
                </a:lnTo>
                <a:cubicBezTo>
                  <a:pt x="33215" y="95697"/>
                  <a:pt x="33177" y="96011"/>
                  <a:pt x="33142" y="96326"/>
                </a:cubicBezTo>
                <a:cubicBezTo>
                  <a:pt x="32162" y="104892"/>
                  <a:pt x="32898" y="113265"/>
                  <a:pt x="35075" y="121101"/>
                </a:cubicBezTo>
                <a:lnTo>
                  <a:pt x="35075" y="121101"/>
                </a:lnTo>
                <a:lnTo>
                  <a:pt x="35860" y="120882"/>
                </a:lnTo>
                <a:lnTo>
                  <a:pt x="35860" y="120882"/>
                </a:lnTo>
                <a:cubicBezTo>
                  <a:pt x="35862" y="120887"/>
                  <a:pt x="35863" y="120892"/>
                  <a:pt x="35864" y="120896"/>
                </a:cubicBezTo>
                <a:lnTo>
                  <a:pt x="35864" y="120896"/>
                </a:lnTo>
                <a:lnTo>
                  <a:pt x="35079" y="121116"/>
                </a:lnTo>
                <a:lnTo>
                  <a:pt x="35079" y="121116"/>
                </a:lnTo>
                <a:cubicBezTo>
                  <a:pt x="35078" y="121111"/>
                  <a:pt x="35076" y="121106"/>
                  <a:pt x="35075" y="121101"/>
                </a:cubicBezTo>
                <a:lnTo>
                  <a:pt x="35075" y="121101"/>
                </a:lnTo>
                <a:lnTo>
                  <a:pt x="32326" y="121868"/>
                </a:lnTo>
                <a:lnTo>
                  <a:pt x="32329" y="121884"/>
                </a:lnTo>
                <a:lnTo>
                  <a:pt x="32329" y="121884"/>
                </a:lnTo>
                <a:lnTo>
                  <a:pt x="28270" y="123019"/>
                </a:lnTo>
                <a:lnTo>
                  <a:pt x="28270" y="123019"/>
                </a:lnTo>
                <a:cubicBezTo>
                  <a:pt x="27689" y="120924"/>
                  <a:pt x="27203" y="118798"/>
                  <a:pt x="26814" y="116649"/>
                </a:cubicBezTo>
                <a:cubicBezTo>
                  <a:pt x="26650" y="115670"/>
                  <a:pt x="26487" y="114691"/>
                  <a:pt x="26357" y="113713"/>
                </a:cubicBezTo>
                <a:lnTo>
                  <a:pt x="26324" y="113517"/>
                </a:lnTo>
                <a:lnTo>
                  <a:pt x="17480" y="114767"/>
                </a:lnTo>
                <a:lnTo>
                  <a:pt x="17480" y="114767"/>
                </a:lnTo>
                <a:cubicBezTo>
                  <a:pt x="16983" y="111121"/>
                  <a:pt x="16734" y="107447"/>
                  <a:pt x="16734" y="103764"/>
                </a:cubicBezTo>
                <a:cubicBezTo>
                  <a:pt x="16734" y="100241"/>
                  <a:pt x="16962" y="96751"/>
                  <a:pt x="17419" y="93293"/>
                </a:cubicBezTo>
                <a:lnTo>
                  <a:pt x="33255" y="95383"/>
                </a:lnTo>
                <a:lnTo>
                  <a:pt x="33255" y="95383"/>
                </a:lnTo>
                <a:cubicBezTo>
                  <a:pt x="33272" y="95246"/>
                  <a:pt x="33290" y="95110"/>
                  <a:pt x="33308" y="94973"/>
                </a:cubicBezTo>
                <a:lnTo>
                  <a:pt x="33308" y="94973"/>
                </a:lnTo>
                <a:lnTo>
                  <a:pt x="17060" y="92836"/>
                </a:lnTo>
                <a:close/>
                <a:moveTo>
                  <a:pt x="131556" y="180127"/>
                </a:moveTo>
                <a:lnTo>
                  <a:pt x="133709" y="185052"/>
                </a:lnTo>
                <a:cubicBezTo>
                  <a:pt x="132926" y="185379"/>
                  <a:pt x="132110" y="185738"/>
                  <a:pt x="131295" y="186064"/>
                </a:cubicBezTo>
                <a:lnTo>
                  <a:pt x="129305" y="181040"/>
                </a:lnTo>
                <a:lnTo>
                  <a:pt x="129305" y="181040"/>
                </a:lnTo>
                <a:lnTo>
                  <a:pt x="129338" y="181073"/>
                </a:lnTo>
                <a:cubicBezTo>
                  <a:pt x="130088" y="180779"/>
                  <a:pt x="130806" y="180453"/>
                  <a:pt x="131556" y="180127"/>
                </a:cubicBezTo>
                <a:close/>
                <a:moveTo>
                  <a:pt x="131784" y="179572"/>
                </a:moveTo>
                <a:lnTo>
                  <a:pt x="131589" y="179670"/>
                </a:lnTo>
                <a:cubicBezTo>
                  <a:pt x="130708" y="180029"/>
                  <a:pt x="129827" y="180420"/>
                  <a:pt x="128979" y="180747"/>
                </a:cubicBezTo>
                <a:lnTo>
                  <a:pt x="128783" y="180812"/>
                </a:lnTo>
                <a:lnTo>
                  <a:pt x="131067" y="186586"/>
                </a:lnTo>
                <a:lnTo>
                  <a:pt x="131262" y="186520"/>
                </a:lnTo>
                <a:cubicBezTo>
                  <a:pt x="132208" y="186129"/>
                  <a:pt x="133154" y="185770"/>
                  <a:pt x="134068" y="185346"/>
                </a:cubicBezTo>
                <a:lnTo>
                  <a:pt x="134263" y="185281"/>
                </a:lnTo>
                <a:lnTo>
                  <a:pt x="131784" y="179572"/>
                </a:lnTo>
                <a:close/>
                <a:moveTo>
                  <a:pt x="123629" y="183095"/>
                </a:moveTo>
                <a:lnTo>
                  <a:pt x="125260" y="188217"/>
                </a:lnTo>
                <a:cubicBezTo>
                  <a:pt x="124412" y="188478"/>
                  <a:pt x="123564" y="188739"/>
                  <a:pt x="122749" y="188967"/>
                </a:cubicBezTo>
                <a:lnTo>
                  <a:pt x="121289" y="183810"/>
                </a:lnTo>
                <a:lnTo>
                  <a:pt x="121289" y="183810"/>
                </a:lnTo>
                <a:cubicBezTo>
                  <a:pt x="122069" y="183583"/>
                  <a:pt x="122849" y="183355"/>
                  <a:pt x="123629" y="183095"/>
                </a:cubicBezTo>
                <a:close/>
                <a:moveTo>
                  <a:pt x="123890" y="182573"/>
                </a:moveTo>
                <a:lnTo>
                  <a:pt x="123695" y="182639"/>
                </a:lnTo>
                <a:cubicBezTo>
                  <a:pt x="122781" y="182932"/>
                  <a:pt x="121868" y="183193"/>
                  <a:pt x="120987" y="183454"/>
                </a:cubicBezTo>
                <a:lnTo>
                  <a:pt x="120791" y="183519"/>
                </a:lnTo>
                <a:lnTo>
                  <a:pt x="122455" y="189489"/>
                </a:lnTo>
                <a:lnTo>
                  <a:pt x="122651" y="189424"/>
                </a:lnTo>
                <a:cubicBezTo>
                  <a:pt x="123629" y="189130"/>
                  <a:pt x="124608" y="188836"/>
                  <a:pt x="125554" y="188543"/>
                </a:cubicBezTo>
                <a:lnTo>
                  <a:pt x="125750" y="188478"/>
                </a:lnTo>
                <a:lnTo>
                  <a:pt x="123890" y="182573"/>
                </a:lnTo>
                <a:close/>
                <a:moveTo>
                  <a:pt x="115409" y="185248"/>
                </a:moveTo>
                <a:lnTo>
                  <a:pt x="116518" y="190500"/>
                </a:lnTo>
                <a:cubicBezTo>
                  <a:pt x="115670" y="190663"/>
                  <a:pt x="114789" y="190826"/>
                  <a:pt x="113941" y="190989"/>
                </a:cubicBezTo>
                <a:lnTo>
                  <a:pt x="113028" y="185705"/>
                </a:lnTo>
                <a:cubicBezTo>
                  <a:pt x="113811" y="185574"/>
                  <a:pt x="114594" y="185411"/>
                  <a:pt x="115409" y="185248"/>
                </a:cubicBezTo>
                <a:close/>
                <a:moveTo>
                  <a:pt x="115703" y="184759"/>
                </a:moveTo>
                <a:lnTo>
                  <a:pt x="115507" y="184792"/>
                </a:lnTo>
                <a:cubicBezTo>
                  <a:pt x="114594" y="184987"/>
                  <a:pt x="113648" y="185150"/>
                  <a:pt x="112734" y="185313"/>
                </a:cubicBezTo>
                <a:lnTo>
                  <a:pt x="112539" y="185346"/>
                </a:lnTo>
                <a:lnTo>
                  <a:pt x="113615" y="191479"/>
                </a:lnTo>
                <a:lnTo>
                  <a:pt x="113811" y="191413"/>
                </a:lnTo>
                <a:cubicBezTo>
                  <a:pt x="114822" y="191250"/>
                  <a:pt x="115801" y="191055"/>
                  <a:pt x="116779" y="190859"/>
                </a:cubicBezTo>
                <a:lnTo>
                  <a:pt x="116975" y="190826"/>
                </a:lnTo>
                <a:lnTo>
                  <a:pt x="115703" y="184759"/>
                </a:lnTo>
                <a:close/>
                <a:moveTo>
                  <a:pt x="87682" y="186292"/>
                </a:moveTo>
                <a:cubicBezTo>
                  <a:pt x="88465" y="186390"/>
                  <a:pt x="89248" y="186488"/>
                  <a:pt x="90063" y="186586"/>
                </a:cubicBezTo>
                <a:lnTo>
                  <a:pt x="89574" y="191935"/>
                </a:lnTo>
                <a:cubicBezTo>
                  <a:pt x="88693" y="191837"/>
                  <a:pt x="87813" y="191740"/>
                  <a:pt x="86965" y="191642"/>
                </a:cubicBezTo>
                <a:lnTo>
                  <a:pt x="87682" y="186292"/>
                </a:lnTo>
                <a:close/>
                <a:moveTo>
                  <a:pt x="107026" y="186553"/>
                </a:moveTo>
                <a:lnTo>
                  <a:pt x="107580" y="191903"/>
                </a:lnTo>
                <a:cubicBezTo>
                  <a:pt x="106732" y="192001"/>
                  <a:pt x="105851" y="192066"/>
                  <a:pt x="105003" y="192131"/>
                </a:cubicBezTo>
                <a:lnTo>
                  <a:pt x="104612" y="186749"/>
                </a:lnTo>
                <a:cubicBezTo>
                  <a:pt x="105395" y="186716"/>
                  <a:pt x="106210" y="186618"/>
                  <a:pt x="107026" y="186553"/>
                </a:cubicBezTo>
                <a:close/>
                <a:moveTo>
                  <a:pt x="98545" y="186977"/>
                </a:moveTo>
                <a:lnTo>
                  <a:pt x="98577" y="192359"/>
                </a:lnTo>
                <a:lnTo>
                  <a:pt x="95968" y="192359"/>
                </a:lnTo>
                <a:lnTo>
                  <a:pt x="96131" y="186977"/>
                </a:lnTo>
                <a:close/>
                <a:moveTo>
                  <a:pt x="87323" y="185868"/>
                </a:moveTo>
                <a:lnTo>
                  <a:pt x="86508" y="192001"/>
                </a:lnTo>
                <a:lnTo>
                  <a:pt x="86736" y="192033"/>
                </a:lnTo>
                <a:cubicBezTo>
                  <a:pt x="87715" y="192164"/>
                  <a:pt x="88726" y="192261"/>
                  <a:pt x="89737" y="192359"/>
                </a:cubicBezTo>
                <a:lnTo>
                  <a:pt x="89933" y="192392"/>
                </a:lnTo>
                <a:lnTo>
                  <a:pt x="90520" y="186227"/>
                </a:lnTo>
                <a:lnTo>
                  <a:pt x="90324" y="186194"/>
                </a:lnTo>
                <a:cubicBezTo>
                  <a:pt x="89378" y="186096"/>
                  <a:pt x="88465" y="185998"/>
                  <a:pt x="87552" y="185868"/>
                </a:cubicBezTo>
                <a:close/>
                <a:moveTo>
                  <a:pt x="107385" y="186096"/>
                </a:moveTo>
                <a:lnTo>
                  <a:pt x="107156" y="186129"/>
                </a:lnTo>
                <a:cubicBezTo>
                  <a:pt x="106243" y="186227"/>
                  <a:pt x="105297" y="186325"/>
                  <a:pt x="104351" y="186390"/>
                </a:cubicBezTo>
                <a:lnTo>
                  <a:pt x="104155" y="186390"/>
                </a:lnTo>
                <a:lnTo>
                  <a:pt x="104612" y="192555"/>
                </a:lnTo>
                <a:lnTo>
                  <a:pt x="104808" y="192555"/>
                </a:lnTo>
                <a:cubicBezTo>
                  <a:pt x="105819" y="192490"/>
                  <a:pt x="106830" y="192392"/>
                  <a:pt x="107841" y="192294"/>
                </a:cubicBezTo>
                <a:lnTo>
                  <a:pt x="108037" y="192261"/>
                </a:lnTo>
                <a:lnTo>
                  <a:pt x="107385" y="186096"/>
                </a:lnTo>
                <a:close/>
                <a:moveTo>
                  <a:pt x="95739" y="186553"/>
                </a:moveTo>
                <a:lnTo>
                  <a:pt x="95544" y="192751"/>
                </a:lnTo>
                <a:lnTo>
                  <a:pt x="95739" y="192751"/>
                </a:lnTo>
                <a:cubicBezTo>
                  <a:pt x="96620" y="192783"/>
                  <a:pt x="97501" y="192783"/>
                  <a:pt x="98382" y="192783"/>
                </a:cubicBezTo>
                <a:lnTo>
                  <a:pt x="98969" y="192783"/>
                </a:lnTo>
                <a:lnTo>
                  <a:pt x="98936" y="186586"/>
                </a:lnTo>
                <a:lnTo>
                  <a:pt x="98740" y="186586"/>
                </a:lnTo>
                <a:cubicBezTo>
                  <a:pt x="97827" y="186586"/>
                  <a:pt x="96881" y="186553"/>
                  <a:pt x="95935" y="186553"/>
                </a:cubicBezTo>
                <a:close/>
                <a:moveTo>
                  <a:pt x="49158" y="157489"/>
                </a:moveTo>
                <a:cubicBezTo>
                  <a:pt x="51474" y="159576"/>
                  <a:pt x="53953" y="161534"/>
                  <a:pt x="56498" y="163295"/>
                </a:cubicBezTo>
                <a:cubicBezTo>
                  <a:pt x="61880" y="167014"/>
                  <a:pt x="67751" y="170015"/>
                  <a:pt x="73917" y="172168"/>
                </a:cubicBezTo>
                <a:lnTo>
                  <a:pt x="65501" y="196535"/>
                </a:lnTo>
                <a:cubicBezTo>
                  <a:pt x="57085" y="193599"/>
                  <a:pt x="49126" y="189554"/>
                  <a:pt x="41851" y="184498"/>
                </a:cubicBezTo>
                <a:cubicBezTo>
                  <a:pt x="38328" y="182084"/>
                  <a:pt x="35001" y="179442"/>
                  <a:pt x="31837" y="176604"/>
                </a:cubicBezTo>
                <a:lnTo>
                  <a:pt x="49158" y="157489"/>
                </a:lnTo>
                <a:close/>
                <a:moveTo>
                  <a:pt x="49093" y="156902"/>
                </a:moveTo>
                <a:lnTo>
                  <a:pt x="31250" y="176604"/>
                </a:lnTo>
                <a:lnTo>
                  <a:pt x="31413" y="176767"/>
                </a:lnTo>
                <a:cubicBezTo>
                  <a:pt x="34610" y="179670"/>
                  <a:pt x="38002" y="182378"/>
                  <a:pt x="41590" y="184857"/>
                </a:cubicBezTo>
                <a:cubicBezTo>
                  <a:pt x="48995" y="189945"/>
                  <a:pt x="57052" y="194056"/>
                  <a:pt x="65533" y="196991"/>
                </a:cubicBezTo>
                <a:lnTo>
                  <a:pt x="65729" y="197057"/>
                </a:lnTo>
                <a:lnTo>
                  <a:pt x="74406" y="171907"/>
                </a:lnTo>
                <a:lnTo>
                  <a:pt x="74210" y="171841"/>
                </a:lnTo>
                <a:cubicBezTo>
                  <a:pt x="68012" y="169689"/>
                  <a:pt x="62108" y="166720"/>
                  <a:pt x="56726" y="162969"/>
                </a:cubicBezTo>
                <a:cubicBezTo>
                  <a:pt x="54116" y="161175"/>
                  <a:pt x="51605" y="159185"/>
                  <a:pt x="49256" y="157065"/>
                </a:cubicBezTo>
                <a:lnTo>
                  <a:pt x="49093" y="156902"/>
                </a:lnTo>
                <a:close/>
                <a:moveTo>
                  <a:pt x="181203" y="165252"/>
                </a:moveTo>
                <a:cubicBezTo>
                  <a:pt x="178789" y="168514"/>
                  <a:pt x="176180" y="171646"/>
                  <a:pt x="173375" y="174614"/>
                </a:cubicBezTo>
                <a:lnTo>
                  <a:pt x="173114" y="174908"/>
                </a:lnTo>
                <a:lnTo>
                  <a:pt x="179050" y="180486"/>
                </a:lnTo>
                <a:cubicBezTo>
                  <a:pt x="178333" y="181269"/>
                  <a:pt x="177583" y="182051"/>
                  <a:pt x="176800" y="182802"/>
                </a:cubicBezTo>
                <a:cubicBezTo>
                  <a:pt x="169297" y="190304"/>
                  <a:pt x="160751" y="196730"/>
                  <a:pt x="151421" y="201852"/>
                </a:cubicBezTo>
                <a:lnTo>
                  <a:pt x="147540" y="194675"/>
                </a:lnTo>
                <a:lnTo>
                  <a:pt x="147181" y="194871"/>
                </a:lnTo>
                <a:cubicBezTo>
                  <a:pt x="141407" y="198003"/>
                  <a:pt x="135340" y="200580"/>
                  <a:pt x="129044" y="202569"/>
                </a:cubicBezTo>
                <a:lnTo>
                  <a:pt x="129305" y="203320"/>
                </a:lnTo>
                <a:cubicBezTo>
                  <a:pt x="135503" y="201362"/>
                  <a:pt x="141472" y="198851"/>
                  <a:pt x="147213" y="195784"/>
                </a:cubicBezTo>
                <a:lnTo>
                  <a:pt x="151095" y="202928"/>
                </a:lnTo>
                <a:lnTo>
                  <a:pt x="151454" y="202732"/>
                </a:lnTo>
                <a:cubicBezTo>
                  <a:pt x="160979" y="197546"/>
                  <a:pt x="169721" y="191022"/>
                  <a:pt x="177387" y="183356"/>
                </a:cubicBezTo>
                <a:cubicBezTo>
                  <a:pt x="178235" y="182508"/>
                  <a:pt x="179083" y="181627"/>
                  <a:pt x="179899" y="180747"/>
                </a:cubicBezTo>
                <a:lnTo>
                  <a:pt x="180192" y="180453"/>
                </a:lnTo>
                <a:lnTo>
                  <a:pt x="174255" y="174875"/>
                </a:lnTo>
                <a:cubicBezTo>
                  <a:pt x="176963" y="171972"/>
                  <a:pt x="179507" y="168906"/>
                  <a:pt x="181856" y="165742"/>
                </a:cubicBezTo>
                <a:lnTo>
                  <a:pt x="181203" y="165252"/>
                </a:lnTo>
                <a:close/>
                <a:moveTo>
                  <a:pt x="5872" y="151748"/>
                </a:moveTo>
                <a:lnTo>
                  <a:pt x="5154" y="152106"/>
                </a:lnTo>
                <a:cubicBezTo>
                  <a:pt x="10080" y="161534"/>
                  <a:pt x="16408" y="170113"/>
                  <a:pt x="23910" y="177615"/>
                </a:cubicBezTo>
                <a:cubicBezTo>
                  <a:pt x="24530" y="178268"/>
                  <a:pt x="25215" y="178920"/>
                  <a:pt x="26031" y="179670"/>
                </a:cubicBezTo>
                <a:lnTo>
                  <a:pt x="20453" y="185607"/>
                </a:lnTo>
                <a:lnTo>
                  <a:pt x="20746" y="185868"/>
                </a:lnTo>
                <a:cubicBezTo>
                  <a:pt x="28640" y="193305"/>
                  <a:pt x="37611" y="199536"/>
                  <a:pt x="47299" y="204429"/>
                </a:cubicBezTo>
                <a:lnTo>
                  <a:pt x="47658" y="204592"/>
                </a:lnTo>
                <a:lnTo>
                  <a:pt x="51311" y="197318"/>
                </a:lnTo>
                <a:cubicBezTo>
                  <a:pt x="57052" y="200155"/>
                  <a:pt x="63054" y="202504"/>
                  <a:pt x="69252" y="204233"/>
                </a:cubicBezTo>
                <a:lnTo>
                  <a:pt x="69480" y="203450"/>
                </a:lnTo>
                <a:cubicBezTo>
                  <a:pt x="63217" y="201689"/>
                  <a:pt x="57150" y="199340"/>
                  <a:pt x="51311" y="196437"/>
                </a:cubicBezTo>
                <a:lnTo>
                  <a:pt x="50952" y="196241"/>
                </a:lnTo>
                <a:lnTo>
                  <a:pt x="47299" y="203515"/>
                </a:lnTo>
                <a:cubicBezTo>
                  <a:pt x="37937" y="198785"/>
                  <a:pt x="29260" y="192751"/>
                  <a:pt x="21594" y="185574"/>
                </a:cubicBezTo>
                <a:lnTo>
                  <a:pt x="27172" y="179638"/>
                </a:lnTo>
                <a:lnTo>
                  <a:pt x="26879" y="179344"/>
                </a:lnTo>
                <a:cubicBezTo>
                  <a:pt x="25965" y="178496"/>
                  <a:pt x="25183" y="177746"/>
                  <a:pt x="24498" y="177061"/>
                </a:cubicBezTo>
                <a:cubicBezTo>
                  <a:pt x="17028" y="169591"/>
                  <a:pt x="10765" y="161077"/>
                  <a:pt x="5872" y="151748"/>
                </a:cubicBezTo>
                <a:close/>
                <a:moveTo>
                  <a:pt x="110157" y="203972"/>
                </a:moveTo>
                <a:lnTo>
                  <a:pt x="106667" y="206321"/>
                </a:lnTo>
                <a:lnTo>
                  <a:pt x="110353" y="208376"/>
                </a:lnTo>
                <a:lnTo>
                  <a:pt x="110353" y="208376"/>
                </a:lnTo>
                <a:lnTo>
                  <a:pt x="110157" y="203972"/>
                </a:lnTo>
                <a:close/>
                <a:moveTo>
                  <a:pt x="104905" y="204200"/>
                </a:moveTo>
                <a:lnTo>
                  <a:pt x="101415" y="206549"/>
                </a:lnTo>
                <a:lnTo>
                  <a:pt x="105101" y="208571"/>
                </a:lnTo>
                <a:lnTo>
                  <a:pt x="104905" y="204200"/>
                </a:lnTo>
                <a:close/>
                <a:moveTo>
                  <a:pt x="94630" y="204363"/>
                </a:moveTo>
                <a:lnTo>
                  <a:pt x="90814" y="206125"/>
                </a:lnTo>
                <a:lnTo>
                  <a:pt x="94108" y="208735"/>
                </a:lnTo>
                <a:lnTo>
                  <a:pt x="94630" y="204363"/>
                </a:lnTo>
                <a:close/>
                <a:moveTo>
                  <a:pt x="99882" y="204527"/>
                </a:moveTo>
                <a:lnTo>
                  <a:pt x="96196" y="206582"/>
                </a:lnTo>
                <a:lnTo>
                  <a:pt x="99686" y="208930"/>
                </a:lnTo>
                <a:lnTo>
                  <a:pt x="99882" y="204527"/>
                </a:lnTo>
                <a:close/>
              </a:path>
            </a:pathLst>
          </a:custGeom>
          <a:solidFill>
            <a:srgbClr val="847A00">
              <a:alpha val="31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8"/>
          <p:cNvSpPr/>
          <p:nvPr/>
        </p:nvSpPr>
        <p:spPr>
          <a:xfrm rot="5400000">
            <a:off x="6503850" y="2529400"/>
            <a:ext cx="5172900" cy="10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 advClick="0" advTm="0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5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FF00">
              <a:alpha val="41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"/>
          <p:cNvSpPr txBox="1">
            <a:spLocks noGrp="1"/>
          </p:cNvSpPr>
          <p:nvPr>
            <p:ph type="subTitle" idx="1"/>
          </p:nvPr>
        </p:nvSpPr>
        <p:spPr>
          <a:xfrm>
            <a:off x="713225" y="1932725"/>
            <a:ext cx="37278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Font typeface="Audiowide"/>
              <a:buAutoNum type="arabicPeriod"/>
              <a:defRPr sz="1600"/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27" name="Google Shape;227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6264900" cy="6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9"/>
          <p:cNvSpPr/>
          <p:nvPr/>
        </p:nvSpPr>
        <p:spPr>
          <a:xfrm>
            <a:off x="7316949" y="3974751"/>
            <a:ext cx="1827081" cy="1171522"/>
          </a:xfrm>
          <a:custGeom>
            <a:avLst/>
            <a:gdLst/>
            <a:ahLst/>
            <a:cxnLst/>
            <a:rect l="l" t="t" r="r" b="b"/>
            <a:pathLst>
              <a:path w="53400" h="34240" extrusionOk="0">
                <a:moveTo>
                  <a:pt x="41392" y="254"/>
                </a:moveTo>
                <a:cubicBezTo>
                  <a:pt x="41658" y="254"/>
                  <a:pt x="41911" y="459"/>
                  <a:pt x="41911" y="767"/>
                </a:cubicBezTo>
                <a:cubicBezTo>
                  <a:pt x="41911" y="1046"/>
                  <a:pt x="41683" y="1300"/>
                  <a:pt x="41403" y="1300"/>
                </a:cubicBezTo>
                <a:cubicBezTo>
                  <a:pt x="40920" y="1300"/>
                  <a:pt x="40692" y="741"/>
                  <a:pt x="41022" y="411"/>
                </a:cubicBezTo>
                <a:cubicBezTo>
                  <a:pt x="41130" y="303"/>
                  <a:pt x="41263" y="254"/>
                  <a:pt x="41392" y="254"/>
                </a:cubicBezTo>
                <a:close/>
                <a:moveTo>
                  <a:pt x="41442" y="0"/>
                </a:moveTo>
                <a:cubicBezTo>
                  <a:pt x="41033" y="0"/>
                  <a:pt x="40615" y="281"/>
                  <a:pt x="40615" y="817"/>
                </a:cubicBezTo>
                <a:cubicBezTo>
                  <a:pt x="40615" y="1338"/>
                  <a:pt x="41029" y="1612"/>
                  <a:pt x="41435" y="1612"/>
                </a:cubicBezTo>
                <a:cubicBezTo>
                  <a:pt x="41823" y="1612"/>
                  <a:pt x="42204" y="1364"/>
                  <a:pt x="42216" y="843"/>
                </a:cubicBezTo>
                <a:lnTo>
                  <a:pt x="41962" y="843"/>
                </a:lnTo>
                <a:lnTo>
                  <a:pt x="41962" y="538"/>
                </a:lnTo>
                <a:lnTo>
                  <a:pt x="42184" y="538"/>
                </a:lnTo>
                <a:cubicBezTo>
                  <a:pt x="42083" y="175"/>
                  <a:pt x="41765" y="0"/>
                  <a:pt x="41442" y="0"/>
                </a:cubicBezTo>
                <a:close/>
                <a:moveTo>
                  <a:pt x="31647" y="3940"/>
                </a:moveTo>
                <a:lnTo>
                  <a:pt x="31542" y="4045"/>
                </a:lnTo>
                <a:lnTo>
                  <a:pt x="31543" y="4046"/>
                </a:lnTo>
                <a:lnTo>
                  <a:pt x="31543" y="4046"/>
                </a:lnTo>
                <a:cubicBezTo>
                  <a:pt x="31583" y="4016"/>
                  <a:pt x="31618" y="3980"/>
                  <a:pt x="31647" y="3940"/>
                </a:cubicBezTo>
                <a:close/>
                <a:moveTo>
                  <a:pt x="31226" y="2799"/>
                </a:moveTo>
                <a:cubicBezTo>
                  <a:pt x="31017" y="2799"/>
                  <a:pt x="30803" y="2878"/>
                  <a:pt x="30627" y="3054"/>
                </a:cubicBezTo>
                <a:cubicBezTo>
                  <a:pt x="30093" y="3562"/>
                  <a:pt x="30474" y="4477"/>
                  <a:pt x="31237" y="4477"/>
                </a:cubicBezTo>
                <a:cubicBezTo>
                  <a:pt x="31415" y="4477"/>
                  <a:pt x="31618" y="4401"/>
                  <a:pt x="31771" y="4274"/>
                </a:cubicBezTo>
                <a:lnTo>
                  <a:pt x="31543" y="4046"/>
                </a:lnTo>
                <a:lnTo>
                  <a:pt x="31543" y="4046"/>
                </a:lnTo>
                <a:cubicBezTo>
                  <a:pt x="31460" y="4109"/>
                  <a:pt x="31356" y="4147"/>
                  <a:pt x="31237" y="4147"/>
                </a:cubicBezTo>
                <a:cubicBezTo>
                  <a:pt x="30932" y="4147"/>
                  <a:pt x="30703" y="3918"/>
                  <a:pt x="30703" y="3639"/>
                </a:cubicBezTo>
                <a:cubicBezTo>
                  <a:pt x="30703" y="3325"/>
                  <a:pt x="30966" y="3118"/>
                  <a:pt x="31238" y="3118"/>
                </a:cubicBezTo>
                <a:cubicBezTo>
                  <a:pt x="31363" y="3118"/>
                  <a:pt x="31489" y="3162"/>
                  <a:pt x="31593" y="3257"/>
                </a:cubicBezTo>
                <a:cubicBezTo>
                  <a:pt x="31795" y="3459"/>
                  <a:pt x="31788" y="3747"/>
                  <a:pt x="31647" y="3940"/>
                </a:cubicBezTo>
                <a:lnTo>
                  <a:pt x="31647" y="3940"/>
                </a:lnTo>
                <a:lnTo>
                  <a:pt x="31771" y="3816"/>
                </a:lnTo>
                <a:lnTo>
                  <a:pt x="31974" y="4020"/>
                </a:lnTo>
                <a:lnTo>
                  <a:pt x="31974" y="4020"/>
                </a:lnTo>
                <a:cubicBezTo>
                  <a:pt x="31974" y="4020"/>
                  <a:pt x="31974" y="4020"/>
                  <a:pt x="31974" y="4020"/>
                </a:cubicBezTo>
                <a:cubicBezTo>
                  <a:pt x="32025" y="3893"/>
                  <a:pt x="32050" y="3766"/>
                  <a:pt x="32050" y="3639"/>
                </a:cubicBezTo>
                <a:cubicBezTo>
                  <a:pt x="32050" y="3127"/>
                  <a:pt x="31650" y="2799"/>
                  <a:pt x="31226" y="2799"/>
                </a:cubicBezTo>
                <a:close/>
                <a:moveTo>
                  <a:pt x="12469" y="5134"/>
                </a:moveTo>
                <a:cubicBezTo>
                  <a:pt x="12735" y="5134"/>
                  <a:pt x="12988" y="5338"/>
                  <a:pt x="12988" y="5646"/>
                </a:cubicBezTo>
                <a:cubicBezTo>
                  <a:pt x="12988" y="5926"/>
                  <a:pt x="12760" y="6155"/>
                  <a:pt x="12480" y="6155"/>
                </a:cubicBezTo>
                <a:cubicBezTo>
                  <a:pt x="12022" y="6155"/>
                  <a:pt x="11794" y="5596"/>
                  <a:pt x="12099" y="5291"/>
                </a:cubicBezTo>
                <a:cubicBezTo>
                  <a:pt x="12207" y="5182"/>
                  <a:pt x="12339" y="5134"/>
                  <a:pt x="12469" y="5134"/>
                </a:cubicBezTo>
                <a:close/>
                <a:moveTo>
                  <a:pt x="12480" y="4808"/>
                </a:moveTo>
                <a:cubicBezTo>
                  <a:pt x="11794" y="4808"/>
                  <a:pt x="11413" y="5596"/>
                  <a:pt x="11819" y="6155"/>
                </a:cubicBezTo>
                <a:cubicBezTo>
                  <a:pt x="11986" y="6374"/>
                  <a:pt x="12230" y="6477"/>
                  <a:pt x="12474" y="6477"/>
                </a:cubicBezTo>
                <a:cubicBezTo>
                  <a:pt x="12824" y="6477"/>
                  <a:pt x="13173" y="6264"/>
                  <a:pt x="13293" y="5875"/>
                </a:cubicBezTo>
                <a:lnTo>
                  <a:pt x="13268" y="5875"/>
                </a:lnTo>
                <a:lnTo>
                  <a:pt x="13268" y="5545"/>
                </a:lnTo>
                <a:lnTo>
                  <a:pt x="13319" y="5545"/>
                </a:lnTo>
                <a:cubicBezTo>
                  <a:pt x="13268" y="5138"/>
                  <a:pt x="12912" y="4808"/>
                  <a:pt x="12480" y="4808"/>
                </a:cubicBezTo>
                <a:close/>
                <a:moveTo>
                  <a:pt x="11032" y="9245"/>
                </a:moveTo>
                <a:cubicBezTo>
                  <a:pt x="10612" y="9245"/>
                  <a:pt x="10193" y="9535"/>
                  <a:pt x="10193" y="10069"/>
                </a:cubicBezTo>
                <a:cubicBezTo>
                  <a:pt x="10193" y="10612"/>
                  <a:pt x="10607" y="10902"/>
                  <a:pt x="11023" y="10902"/>
                </a:cubicBezTo>
                <a:cubicBezTo>
                  <a:pt x="11386" y="10902"/>
                  <a:pt x="11750" y="10682"/>
                  <a:pt x="11845" y="10221"/>
                </a:cubicBezTo>
                <a:lnTo>
                  <a:pt x="11514" y="10221"/>
                </a:lnTo>
                <a:lnTo>
                  <a:pt x="11514" y="10120"/>
                </a:lnTo>
                <a:cubicBezTo>
                  <a:pt x="11489" y="10453"/>
                  <a:pt x="11243" y="10612"/>
                  <a:pt x="10996" y="10612"/>
                </a:cubicBezTo>
                <a:cubicBezTo>
                  <a:pt x="10734" y="10612"/>
                  <a:pt x="10472" y="10434"/>
                  <a:pt x="10472" y="10094"/>
                </a:cubicBezTo>
                <a:cubicBezTo>
                  <a:pt x="10472" y="9754"/>
                  <a:pt x="10734" y="9576"/>
                  <a:pt x="10996" y="9576"/>
                </a:cubicBezTo>
                <a:cubicBezTo>
                  <a:pt x="11243" y="9576"/>
                  <a:pt x="11489" y="9735"/>
                  <a:pt x="11514" y="10069"/>
                </a:cubicBezTo>
                <a:lnTo>
                  <a:pt x="11514" y="9916"/>
                </a:lnTo>
                <a:lnTo>
                  <a:pt x="11845" y="9916"/>
                </a:lnTo>
                <a:cubicBezTo>
                  <a:pt x="11751" y="9459"/>
                  <a:pt x="11391" y="9245"/>
                  <a:pt x="11032" y="9245"/>
                </a:cubicBezTo>
                <a:close/>
                <a:moveTo>
                  <a:pt x="39918" y="12429"/>
                </a:moveTo>
                <a:cubicBezTo>
                  <a:pt x="40184" y="12429"/>
                  <a:pt x="40437" y="12633"/>
                  <a:pt x="40437" y="12941"/>
                </a:cubicBezTo>
                <a:cubicBezTo>
                  <a:pt x="40437" y="13246"/>
                  <a:pt x="40183" y="13474"/>
                  <a:pt x="39904" y="13474"/>
                </a:cubicBezTo>
                <a:cubicBezTo>
                  <a:pt x="39446" y="13474"/>
                  <a:pt x="39217" y="12915"/>
                  <a:pt x="39548" y="12585"/>
                </a:cubicBezTo>
                <a:cubicBezTo>
                  <a:pt x="39656" y="12477"/>
                  <a:pt x="39788" y="12429"/>
                  <a:pt x="39918" y="12429"/>
                </a:cubicBezTo>
                <a:close/>
                <a:moveTo>
                  <a:pt x="39929" y="12091"/>
                </a:moveTo>
                <a:cubicBezTo>
                  <a:pt x="39510" y="12091"/>
                  <a:pt x="39090" y="12382"/>
                  <a:pt x="39090" y="12915"/>
                </a:cubicBezTo>
                <a:cubicBezTo>
                  <a:pt x="39090" y="13465"/>
                  <a:pt x="39514" y="13762"/>
                  <a:pt x="39936" y="13762"/>
                </a:cubicBezTo>
                <a:cubicBezTo>
                  <a:pt x="40293" y="13762"/>
                  <a:pt x="40649" y="13548"/>
                  <a:pt x="40742" y="13093"/>
                </a:cubicBezTo>
                <a:lnTo>
                  <a:pt x="40539" y="13093"/>
                </a:lnTo>
                <a:lnTo>
                  <a:pt x="40539" y="12763"/>
                </a:lnTo>
                <a:lnTo>
                  <a:pt x="40742" y="12763"/>
                </a:lnTo>
                <a:cubicBezTo>
                  <a:pt x="40648" y="12305"/>
                  <a:pt x="40289" y="12091"/>
                  <a:pt x="39929" y="12091"/>
                </a:cubicBezTo>
                <a:close/>
                <a:moveTo>
                  <a:pt x="42184" y="538"/>
                </a:moveTo>
                <a:lnTo>
                  <a:pt x="42184" y="538"/>
                </a:lnTo>
                <a:cubicBezTo>
                  <a:pt x="42203" y="607"/>
                  <a:pt x="42214" y="683"/>
                  <a:pt x="42216" y="767"/>
                </a:cubicBezTo>
                <a:cubicBezTo>
                  <a:pt x="42216" y="792"/>
                  <a:pt x="42216" y="817"/>
                  <a:pt x="42216" y="843"/>
                </a:cubicBezTo>
                <a:lnTo>
                  <a:pt x="47376" y="843"/>
                </a:lnTo>
                <a:lnTo>
                  <a:pt x="50375" y="3867"/>
                </a:lnTo>
                <a:lnTo>
                  <a:pt x="50375" y="14415"/>
                </a:lnTo>
                <a:lnTo>
                  <a:pt x="53374" y="14415"/>
                </a:lnTo>
                <a:lnTo>
                  <a:pt x="53374" y="14084"/>
                </a:lnTo>
                <a:lnTo>
                  <a:pt x="50705" y="14084"/>
                </a:lnTo>
                <a:lnTo>
                  <a:pt x="50705" y="3715"/>
                </a:lnTo>
                <a:lnTo>
                  <a:pt x="47528" y="538"/>
                </a:lnTo>
                <a:close/>
                <a:moveTo>
                  <a:pt x="41378" y="14544"/>
                </a:moveTo>
                <a:cubicBezTo>
                  <a:pt x="41649" y="14544"/>
                  <a:pt x="41911" y="14762"/>
                  <a:pt x="41911" y="15076"/>
                </a:cubicBezTo>
                <a:cubicBezTo>
                  <a:pt x="41911" y="15355"/>
                  <a:pt x="41683" y="15584"/>
                  <a:pt x="41403" y="15584"/>
                </a:cubicBezTo>
                <a:cubicBezTo>
                  <a:pt x="40920" y="15584"/>
                  <a:pt x="40692" y="15025"/>
                  <a:pt x="41022" y="14694"/>
                </a:cubicBezTo>
                <a:cubicBezTo>
                  <a:pt x="41126" y="14590"/>
                  <a:pt x="41253" y="14544"/>
                  <a:pt x="41378" y="14544"/>
                </a:cubicBezTo>
                <a:close/>
                <a:moveTo>
                  <a:pt x="41407" y="14189"/>
                </a:moveTo>
                <a:cubicBezTo>
                  <a:pt x="40989" y="14189"/>
                  <a:pt x="40564" y="14475"/>
                  <a:pt x="40564" y="15025"/>
                </a:cubicBezTo>
                <a:cubicBezTo>
                  <a:pt x="40564" y="15574"/>
                  <a:pt x="40989" y="15861"/>
                  <a:pt x="41407" y="15861"/>
                </a:cubicBezTo>
                <a:cubicBezTo>
                  <a:pt x="41748" y="15861"/>
                  <a:pt x="42084" y="15671"/>
                  <a:pt x="42187" y="15279"/>
                </a:cubicBezTo>
                <a:lnTo>
                  <a:pt x="42064" y="15279"/>
                </a:lnTo>
                <a:lnTo>
                  <a:pt x="42064" y="14974"/>
                </a:lnTo>
                <a:lnTo>
                  <a:pt x="42216" y="14974"/>
                </a:lnTo>
                <a:cubicBezTo>
                  <a:pt x="42192" y="14444"/>
                  <a:pt x="41802" y="14189"/>
                  <a:pt x="41407" y="14189"/>
                </a:cubicBezTo>
                <a:close/>
                <a:moveTo>
                  <a:pt x="10791" y="19952"/>
                </a:moveTo>
                <a:cubicBezTo>
                  <a:pt x="11058" y="19952"/>
                  <a:pt x="11311" y="20156"/>
                  <a:pt x="11311" y="20464"/>
                </a:cubicBezTo>
                <a:cubicBezTo>
                  <a:pt x="11311" y="20743"/>
                  <a:pt x="11082" y="20998"/>
                  <a:pt x="10777" y="20998"/>
                </a:cubicBezTo>
                <a:cubicBezTo>
                  <a:pt x="10320" y="20998"/>
                  <a:pt x="10091" y="20438"/>
                  <a:pt x="10421" y="20108"/>
                </a:cubicBezTo>
                <a:cubicBezTo>
                  <a:pt x="10529" y="20000"/>
                  <a:pt x="10662" y="19952"/>
                  <a:pt x="10791" y="19952"/>
                </a:cubicBezTo>
                <a:close/>
                <a:moveTo>
                  <a:pt x="10790" y="19644"/>
                </a:moveTo>
                <a:cubicBezTo>
                  <a:pt x="10402" y="19644"/>
                  <a:pt x="10015" y="19892"/>
                  <a:pt x="9964" y="20388"/>
                </a:cubicBezTo>
                <a:cubicBezTo>
                  <a:pt x="9920" y="20956"/>
                  <a:pt x="10361" y="21290"/>
                  <a:pt x="10802" y="21290"/>
                </a:cubicBezTo>
                <a:cubicBezTo>
                  <a:pt x="11131" y="21290"/>
                  <a:pt x="11460" y="21105"/>
                  <a:pt x="11590" y="20693"/>
                </a:cubicBezTo>
                <a:lnTo>
                  <a:pt x="11336" y="20693"/>
                </a:lnTo>
                <a:lnTo>
                  <a:pt x="11336" y="20388"/>
                </a:lnTo>
                <a:lnTo>
                  <a:pt x="11616" y="20388"/>
                </a:lnTo>
                <a:cubicBezTo>
                  <a:pt x="11565" y="19892"/>
                  <a:pt x="11177" y="19644"/>
                  <a:pt x="10790" y="19644"/>
                </a:cubicBezTo>
                <a:close/>
                <a:moveTo>
                  <a:pt x="39587" y="23662"/>
                </a:moveTo>
                <a:cubicBezTo>
                  <a:pt x="39854" y="23662"/>
                  <a:pt x="40107" y="23867"/>
                  <a:pt x="40107" y="24174"/>
                </a:cubicBezTo>
                <a:cubicBezTo>
                  <a:pt x="40107" y="24454"/>
                  <a:pt x="39878" y="24683"/>
                  <a:pt x="39599" y="24683"/>
                </a:cubicBezTo>
                <a:cubicBezTo>
                  <a:pt x="39116" y="24683"/>
                  <a:pt x="38887" y="24124"/>
                  <a:pt x="39217" y="23819"/>
                </a:cubicBezTo>
                <a:cubicBezTo>
                  <a:pt x="39325" y="23711"/>
                  <a:pt x="39458" y="23662"/>
                  <a:pt x="39587" y="23662"/>
                </a:cubicBezTo>
                <a:close/>
                <a:moveTo>
                  <a:pt x="39609" y="23335"/>
                </a:moveTo>
                <a:cubicBezTo>
                  <a:pt x="39140" y="23335"/>
                  <a:pt x="38669" y="23710"/>
                  <a:pt x="38760" y="24302"/>
                </a:cubicBezTo>
                <a:cubicBezTo>
                  <a:pt x="38833" y="24791"/>
                  <a:pt x="39213" y="25027"/>
                  <a:pt x="39592" y="25027"/>
                </a:cubicBezTo>
                <a:cubicBezTo>
                  <a:pt x="40002" y="25027"/>
                  <a:pt x="40411" y="24753"/>
                  <a:pt x="40437" y="24225"/>
                </a:cubicBezTo>
                <a:lnTo>
                  <a:pt x="40310" y="24225"/>
                </a:lnTo>
                <a:lnTo>
                  <a:pt x="40310" y="23895"/>
                </a:lnTo>
                <a:lnTo>
                  <a:pt x="40387" y="23895"/>
                </a:lnTo>
                <a:cubicBezTo>
                  <a:pt x="40243" y="23506"/>
                  <a:pt x="39927" y="23335"/>
                  <a:pt x="39609" y="23335"/>
                </a:cubicBezTo>
                <a:close/>
                <a:moveTo>
                  <a:pt x="825" y="25874"/>
                </a:moveTo>
                <a:cubicBezTo>
                  <a:pt x="1092" y="25874"/>
                  <a:pt x="1348" y="26085"/>
                  <a:pt x="1348" y="26411"/>
                </a:cubicBezTo>
                <a:cubicBezTo>
                  <a:pt x="1348" y="26691"/>
                  <a:pt x="1119" y="26919"/>
                  <a:pt x="840" y="26919"/>
                </a:cubicBezTo>
                <a:cubicBezTo>
                  <a:pt x="357" y="26919"/>
                  <a:pt x="128" y="26360"/>
                  <a:pt x="458" y="26030"/>
                </a:cubicBezTo>
                <a:cubicBezTo>
                  <a:pt x="565" y="25923"/>
                  <a:pt x="696" y="25874"/>
                  <a:pt x="825" y="25874"/>
                </a:cubicBezTo>
                <a:close/>
                <a:moveTo>
                  <a:pt x="40742" y="12763"/>
                </a:moveTo>
                <a:cubicBezTo>
                  <a:pt x="40742" y="12839"/>
                  <a:pt x="40742" y="12890"/>
                  <a:pt x="40742" y="12941"/>
                </a:cubicBezTo>
                <a:cubicBezTo>
                  <a:pt x="40742" y="12992"/>
                  <a:pt x="40742" y="13042"/>
                  <a:pt x="40742" y="13093"/>
                </a:cubicBezTo>
                <a:lnTo>
                  <a:pt x="44529" y="13093"/>
                </a:lnTo>
                <a:lnTo>
                  <a:pt x="47808" y="16346"/>
                </a:lnTo>
                <a:lnTo>
                  <a:pt x="47808" y="27199"/>
                </a:lnTo>
                <a:lnTo>
                  <a:pt x="49460" y="28851"/>
                </a:lnTo>
                <a:lnTo>
                  <a:pt x="51773" y="28851"/>
                </a:lnTo>
                <a:lnTo>
                  <a:pt x="53399" y="27224"/>
                </a:lnTo>
                <a:lnTo>
                  <a:pt x="53399" y="26792"/>
                </a:lnTo>
                <a:lnTo>
                  <a:pt x="51646" y="28546"/>
                </a:lnTo>
                <a:lnTo>
                  <a:pt x="49587" y="28546"/>
                </a:lnTo>
                <a:lnTo>
                  <a:pt x="48138" y="27072"/>
                </a:lnTo>
                <a:lnTo>
                  <a:pt x="48138" y="16219"/>
                </a:lnTo>
                <a:lnTo>
                  <a:pt x="44656" y="12763"/>
                </a:lnTo>
                <a:close/>
                <a:moveTo>
                  <a:pt x="42216" y="14974"/>
                </a:moveTo>
                <a:cubicBezTo>
                  <a:pt x="42216" y="14999"/>
                  <a:pt x="42216" y="15050"/>
                  <a:pt x="42216" y="15076"/>
                </a:cubicBezTo>
                <a:cubicBezTo>
                  <a:pt x="42213" y="15149"/>
                  <a:pt x="42203" y="15216"/>
                  <a:pt x="42187" y="15279"/>
                </a:cubicBezTo>
                <a:lnTo>
                  <a:pt x="44453" y="15279"/>
                </a:lnTo>
                <a:lnTo>
                  <a:pt x="46512" y="17363"/>
                </a:lnTo>
                <a:lnTo>
                  <a:pt x="46512" y="27758"/>
                </a:lnTo>
                <a:lnTo>
                  <a:pt x="48901" y="30122"/>
                </a:lnTo>
                <a:lnTo>
                  <a:pt x="52612" y="30122"/>
                </a:lnTo>
                <a:lnTo>
                  <a:pt x="53399" y="29359"/>
                </a:lnTo>
                <a:lnTo>
                  <a:pt x="53399" y="28902"/>
                </a:lnTo>
                <a:lnTo>
                  <a:pt x="52484" y="29817"/>
                </a:lnTo>
                <a:lnTo>
                  <a:pt x="49028" y="29817"/>
                </a:lnTo>
                <a:lnTo>
                  <a:pt x="46817" y="27631"/>
                </a:lnTo>
                <a:lnTo>
                  <a:pt x="46817" y="17211"/>
                </a:lnTo>
                <a:lnTo>
                  <a:pt x="44580" y="14974"/>
                </a:lnTo>
                <a:close/>
                <a:moveTo>
                  <a:pt x="46359" y="31088"/>
                </a:moveTo>
                <a:cubicBezTo>
                  <a:pt x="46359" y="31164"/>
                  <a:pt x="46359" y="31215"/>
                  <a:pt x="46359" y="31265"/>
                </a:cubicBezTo>
                <a:cubicBezTo>
                  <a:pt x="46359" y="31316"/>
                  <a:pt x="46359" y="31367"/>
                  <a:pt x="46359" y="31418"/>
                </a:cubicBezTo>
                <a:lnTo>
                  <a:pt x="53399" y="31418"/>
                </a:lnTo>
                <a:lnTo>
                  <a:pt x="53399" y="31088"/>
                </a:lnTo>
                <a:close/>
                <a:moveTo>
                  <a:pt x="45517" y="30753"/>
                </a:moveTo>
                <a:cubicBezTo>
                  <a:pt x="45776" y="30753"/>
                  <a:pt x="46029" y="30958"/>
                  <a:pt x="46029" y="31265"/>
                </a:cubicBezTo>
                <a:cubicBezTo>
                  <a:pt x="46029" y="31545"/>
                  <a:pt x="45800" y="31774"/>
                  <a:pt x="45521" y="31799"/>
                </a:cubicBezTo>
                <a:cubicBezTo>
                  <a:pt x="45063" y="31799"/>
                  <a:pt x="44834" y="31240"/>
                  <a:pt x="45165" y="30910"/>
                </a:cubicBezTo>
                <a:cubicBezTo>
                  <a:pt x="45264" y="30802"/>
                  <a:pt x="45391" y="30753"/>
                  <a:pt x="45517" y="30753"/>
                </a:cubicBezTo>
                <a:close/>
                <a:moveTo>
                  <a:pt x="45552" y="30419"/>
                </a:moveTo>
                <a:cubicBezTo>
                  <a:pt x="45131" y="30419"/>
                  <a:pt x="44707" y="30716"/>
                  <a:pt x="44707" y="31265"/>
                </a:cubicBezTo>
                <a:cubicBezTo>
                  <a:pt x="44707" y="31799"/>
                  <a:pt x="45127" y="32090"/>
                  <a:pt x="45546" y="32090"/>
                </a:cubicBezTo>
                <a:cubicBezTo>
                  <a:pt x="45906" y="32090"/>
                  <a:pt x="46265" y="31876"/>
                  <a:pt x="46359" y="31418"/>
                </a:cubicBezTo>
                <a:lnTo>
                  <a:pt x="46105" y="31418"/>
                </a:lnTo>
                <a:lnTo>
                  <a:pt x="46105" y="31088"/>
                </a:lnTo>
                <a:lnTo>
                  <a:pt x="46359" y="31088"/>
                </a:lnTo>
                <a:cubicBezTo>
                  <a:pt x="46266" y="30633"/>
                  <a:pt x="45910" y="30419"/>
                  <a:pt x="45552" y="30419"/>
                </a:cubicBezTo>
                <a:close/>
                <a:moveTo>
                  <a:pt x="845" y="25553"/>
                </a:moveTo>
                <a:cubicBezTo>
                  <a:pt x="422" y="25553"/>
                  <a:pt x="1" y="25842"/>
                  <a:pt x="1" y="26386"/>
                </a:cubicBezTo>
                <a:cubicBezTo>
                  <a:pt x="1" y="26936"/>
                  <a:pt x="432" y="27233"/>
                  <a:pt x="860" y="27233"/>
                </a:cubicBezTo>
                <a:cubicBezTo>
                  <a:pt x="1224" y="27233"/>
                  <a:pt x="1585" y="27019"/>
                  <a:pt x="1678" y="26564"/>
                </a:cubicBezTo>
                <a:cubicBezTo>
                  <a:pt x="1678" y="26555"/>
                  <a:pt x="1678" y="26547"/>
                  <a:pt x="1678" y="26538"/>
                </a:cubicBezTo>
                <a:lnTo>
                  <a:pt x="23104" y="26538"/>
                </a:lnTo>
                <a:lnTo>
                  <a:pt x="28492" y="31952"/>
                </a:lnTo>
                <a:lnTo>
                  <a:pt x="28492" y="34214"/>
                </a:lnTo>
                <a:lnTo>
                  <a:pt x="28822" y="34214"/>
                </a:lnTo>
                <a:lnTo>
                  <a:pt x="28822" y="31825"/>
                </a:lnTo>
                <a:lnTo>
                  <a:pt x="23256" y="26233"/>
                </a:lnTo>
                <a:lnTo>
                  <a:pt x="1678" y="26233"/>
                </a:lnTo>
                <a:cubicBezTo>
                  <a:pt x="1584" y="25772"/>
                  <a:pt x="1214" y="25553"/>
                  <a:pt x="845" y="25553"/>
                </a:cubicBezTo>
                <a:close/>
                <a:moveTo>
                  <a:pt x="11616" y="20388"/>
                </a:moveTo>
                <a:cubicBezTo>
                  <a:pt x="11616" y="20413"/>
                  <a:pt x="11616" y="20438"/>
                  <a:pt x="11616" y="20464"/>
                </a:cubicBezTo>
                <a:cubicBezTo>
                  <a:pt x="11616" y="20540"/>
                  <a:pt x="11616" y="20616"/>
                  <a:pt x="11590" y="20693"/>
                </a:cubicBezTo>
                <a:lnTo>
                  <a:pt x="23841" y="20693"/>
                </a:lnTo>
                <a:lnTo>
                  <a:pt x="30551" y="27428"/>
                </a:lnTo>
                <a:lnTo>
                  <a:pt x="30551" y="34214"/>
                </a:lnTo>
                <a:lnTo>
                  <a:pt x="30881" y="34214"/>
                </a:lnTo>
                <a:lnTo>
                  <a:pt x="30881" y="27301"/>
                </a:lnTo>
                <a:lnTo>
                  <a:pt x="23968" y="20388"/>
                </a:lnTo>
                <a:close/>
                <a:moveTo>
                  <a:pt x="13319" y="5545"/>
                </a:moveTo>
                <a:cubicBezTo>
                  <a:pt x="13319" y="5596"/>
                  <a:pt x="13319" y="5621"/>
                  <a:pt x="13319" y="5646"/>
                </a:cubicBezTo>
                <a:cubicBezTo>
                  <a:pt x="13319" y="5723"/>
                  <a:pt x="13293" y="5799"/>
                  <a:pt x="13293" y="5875"/>
                </a:cubicBezTo>
                <a:lnTo>
                  <a:pt x="28467" y="5875"/>
                </a:lnTo>
                <a:lnTo>
                  <a:pt x="34033" y="11441"/>
                </a:lnTo>
                <a:lnTo>
                  <a:pt x="34033" y="32028"/>
                </a:lnTo>
                <a:lnTo>
                  <a:pt x="36244" y="34214"/>
                </a:lnTo>
                <a:lnTo>
                  <a:pt x="36701" y="34214"/>
                </a:lnTo>
                <a:lnTo>
                  <a:pt x="34363" y="31901"/>
                </a:lnTo>
                <a:lnTo>
                  <a:pt x="34363" y="11314"/>
                </a:lnTo>
                <a:lnTo>
                  <a:pt x="28594" y="5545"/>
                </a:lnTo>
                <a:close/>
                <a:moveTo>
                  <a:pt x="40387" y="23895"/>
                </a:moveTo>
                <a:cubicBezTo>
                  <a:pt x="40412" y="23997"/>
                  <a:pt x="40437" y="24073"/>
                  <a:pt x="40437" y="24174"/>
                </a:cubicBezTo>
                <a:lnTo>
                  <a:pt x="40437" y="24225"/>
                </a:lnTo>
                <a:lnTo>
                  <a:pt x="41937" y="24225"/>
                </a:lnTo>
                <a:lnTo>
                  <a:pt x="43309" y="25598"/>
                </a:lnTo>
                <a:lnTo>
                  <a:pt x="43309" y="32130"/>
                </a:lnTo>
                <a:lnTo>
                  <a:pt x="45114" y="33934"/>
                </a:lnTo>
                <a:lnTo>
                  <a:pt x="45114" y="34214"/>
                </a:lnTo>
                <a:lnTo>
                  <a:pt x="45444" y="34214"/>
                </a:lnTo>
                <a:lnTo>
                  <a:pt x="45444" y="33807"/>
                </a:lnTo>
                <a:lnTo>
                  <a:pt x="43640" y="32028"/>
                </a:lnTo>
                <a:lnTo>
                  <a:pt x="43640" y="25471"/>
                </a:lnTo>
                <a:lnTo>
                  <a:pt x="42064" y="23895"/>
                </a:lnTo>
                <a:close/>
                <a:moveTo>
                  <a:pt x="11845" y="9916"/>
                </a:moveTo>
                <a:cubicBezTo>
                  <a:pt x="11845" y="9967"/>
                  <a:pt x="11845" y="10043"/>
                  <a:pt x="11845" y="10094"/>
                </a:cubicBezTo>
                <a:cubicBezTo>
                  <a:pt x="11845" y="10145"/>
                  <a:pt x="11845" y="10196"/>
                  <a:pt x="11845" y="10221"/>
                </a:cubicBezTo>
                <a:lnTo>
                  <a:pt x="30093" y="10221"/>
                </a:lnTo>
                <a:lnTo>
                  <a:pt x="33041" y="13195"/>
                </a:lnTo>
                <a:lnTo>
                  <a:pt x="33041" y="32638"/>
                </a:lnTo>
                <a:lnTo>
                  <a:pt x="34643" y="34239"/>
                </a:lnTo>
                <a:lnTo>
                  <a:pt x="35075" y="34239"/>
                </a:lnTo>
                <a:lnTo>
                  <a:pt x="33372" y="32536"/>
                </a:lnTo>
                <a:lnTo>
                  <a:pt x="33372" y="13068"/>
                </a:lnTo>
                <a:lnTo>
                  <a:pt x="30220" y="9916"/>
                </a:lnTo>
                <a:close/>
                <a:moveTo>
                  <a:pt x="31974" y="4020"/>
                </a:moveTo>
                <a:lnTo>
                  <a:pt x="31974" y="4020"/>
                </a:lnTo>
                <a:cubicBezTo>
                  <a:pt x="31923" y="4122"/>
                  <a:pt x="31847" y="4198"/>
                  <a:pt x="31771" y="4274"/>
                </a:cubicBezTo>
                <a:lnTo>
                  <a:pt x="36828" y="9332"/>
                </a:lnTo>
                <a:lnTo>
                  <a:pt x="36828" y="30605"/>
                </a:lnTo>
                <a:lnTo>
                  <a:pt x="38989" y="32765"/>
                </a:lnTo>
                <a:lnTo>
                  <a:pt x="41962" y="32765"/>
                </a:lnTo>
                <a:lnTo>
                  <a:pt x="43436" y="34239"/>
                </a:lnTo>
                <a:lnTo>
                  <a:pt x="43818" y="34239"/>
                </a:lnTo>
                <a:lnTo>
                  <a:pt x="43818" y="34163"/>
                </a:lnTo>
                <a:lnTo>
                  <a:pt x="42115" y="32435"/>
                </a:lnTo>
                <a:lnTo>
                  <a:pt x="39116" y="32435"/>
                </a:lnTo>
                <a:lnTo>
                  <a:pt x="37133" y="30478"/>
                </a:lnTo>
                <a:lnTo>
                  <a:pt x="37133" y="9205"/>
                </a:lnTo>
                <a:lnTo>
                  <a:pt x="31974" y="40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9"/>
          <p:cNvSpPr/>
          <p:nvPr/>
        </p:nvSpPr>
        <p:spPr>
          <a:xfrm flipH="1">
            <a:off x="8147600" y="874075"/>
            <a:ext cx="1018529" cy="991986"/>
          </a:xfrm>
          <a:custGeom>
            <a:avLst/>
            <a:gdLst/>
            <a:ahLst/>
            <a:cxnLst/>
            <a:rect l="l" t="t" r="r" b="b"/>
            <a:pathLst>
              <a:path w="27552" h="26834" extrusionOk="0">
                <a:moveTo>
                  <a:pt x="26713" y="350"/>
                </a:moveTo>
                <a:cubicBezTo>
                  <a:pt x="26992" y="350"/>
                  <a:pt x="27221" y="579"/>
                  <a:pt x="27221" y="859"/>
                </a:cubicBezTo>
                <a:cubicBezTo>
                  <a:pt x="27221" y="1185"/>
                  <a:pt x="26965" y="1395"/>
                  <a:pt x="26698" y="1395"/>
                </a:cubicBezTo>
                <a:cubicBezTo>
                  <a:pt x="26570" y="1395"/>
                  <a:pt x="26438" y="1347"/>
                  <a:pt x="26331" y="1240"/>
                </a:cubicBezTo>
                <a:cubicBezTo>
                  <a:pt x="26001" y="909"/>
                  <a:pt x="26255" y="350"/>
                  <a:pt x="26713" y="350"/>
                </a:cubicBezTo>
                <a:close/>
                <a:moveTo>
                  <a:pt x="25238" y="2460"/>
                </a:moveTo>
                <a:cubicBezTo>
                  <a:pt x="25518" y="2460"/>
                  <a:pt x="25747" y="2714"/>
                  <a:pt x="25747" y="2994"/>
                </a:cubicBezTo>
                <a:cubicBezTo>
                  <a:pt x="25747" y="3301"/>
                  <a:pt x="25494" y="3506"/>
                  <a:pt x="25227" y="3506"/>
                </a:cubicBezTo>
                <a:cubicBezTo>
                  <a:pt x="25098" y="3506"/>
                  <a:pt x="24965" y="3457"/>
                  <a:pt x="24857" y="3349"/>
                </a:cubicBezTo>
                <a:cubicBezTo>
                  <a:pt x="24527" y="3044"/>
                  <a:pt x="24756" y="2485"/>
                  <a:pt x="25213" y="2485"/>
                </a:cubicBezTo>
                <a:lnTo>
                  <a:pt x="25238" y="2460"/>
                </a:lnTo>
                <a:close/>
                <a:moveTo>
                  <a:pt x="15555" y="13719"/>
                </a:moveTo>
                <a:cubicBezTo>
                  <a:pt x="15835" y="13744"/>
                  <a:pt x="16063" y="13973"/>
                  <a:pt x="16063" y="14253"/>
                </a:cubicBezTo>
                <a:cubicBezTo>
                  <a:pt x="16063" y="14561"/>
                  <a:pt x="15810" y="14765"/>
                  <a:pt x="15544" y="14765"/>
                </a:cubicBezTo>
                <a:cubicBezTo>
                  <a:pt x="15414" y="14765"/>
                  <a:pt x="15282" y="14717"/>
                  <a:pt x="15174" y="14609"/>
                </a:cubicBezTo>
                <a:cubicBezTo>
                  <a:pt x="14843" y="14304"/>
                  <a:pt x="15072" y="13744"/>
                  <a:pt x="15555" y="13744"/>
                </a:cubicBezTo>
                <a:lnTo>
                  <a:pt x="15555" y="13719"/>
                </a:lnTo>
                <a:close/>
                <a:moveTo>
                  <a:pt x="26" y="8356"/>
                </a:moveTo>
                <a:lnTo>
                  <a:pt x="26" y="8661"/>
                </a:lnTo>
                <a:lnTo>
                  <a:pt x="9735" y="8661"/>
                </a:lnTo>
                <a:lnTo>
                  <a:pt x="14843" y="13795"/>
                </a:lnTo>
                <a:cubicBezTo>
                  <a:pt x="14488" y="14354"/>
                  <a:pt x="14894" y="15091"/>
                  <a:pt x="15555" y="15091"/>
                </a:cubicBezTo>
                <a:cubicBezTo>
                  <a:pt x="15579" y="15093"/>
                  <a:pt x="15602" y="15094"/>
                  <a:pt x="15625" y="15094"/>
                </a:cubicBezTo>
                <a:cubicBezTo>
                  <a:pt x="16701" y="15094"/>
                  <a:pt x="16701" y="13412"/>
                  <a:pt x="15625" y="13412"/>
                </a:cubicBezTo>
                <a:cubicBezTo>
                  <a:pt x="15602" y="13412"/>
                  <a:pt x="15579" y="13412"/>
                  <a:pt x="15555" y="13414"/>
                </a:cubicBezTo>
                <a:cubicBezTo>
                  <a:pt x="15377" y="13414"/>
                  <a:pt x="15225" y="13465"/>
                  <a:pt x="15072" y="13567"/>
                </a:cubicBezTo>
                <a:lnTo>
                  <a:pt x="9862" y="8356"/>
                </a:lnTo>
                <a:close/>
                <a:moveTo>
                  <a:pt x="26721" y="0"/>
                </a:moveTo>
                <a:cubicBezTo>
                  <a:pt x="26358" y="0"/>
                  <a:pt x="25994" y="219"/>
                  <a:pt x="25899" y="681"/>
                </a:cubicBezTo>
                <a:lnTo>
                  <a:pt x="21960" y="681"/>
                </a:lnTo>
                <a:lnTo>
                  <a:pt x="18503" y="4137"/>
                </a:lnTo>
                <a:lnTo>
                  <a:pt x="18503" y="14990"/>
                </a:lnTo>
                <a:lnTo>
                  <a:pt x="17029" y="16464"/>
                </a:lnTo>
                <a:lnTo>
                  <a:pt x="14996" y="16464"/>
                </a:lnTo>
                <a:lnTo>
                  <a:pt x="8667" y="10135"/>
                </a:lnTo>
                <a:lnTo>
                  <a:pt x="26" y="10135"/>
                </a:lnTo>
                <a:lnTo>
                  <a:pt x="26" y="10440"/>
                </a:lnTo>
                <a:lnTo>
                  <a:pt x="8515" y="10440"/>
                </a:lnTo>
                <a:lnTo>
                  <a:pt x="14843" y="16769"/>
                </a:lnTo>
                <a:lnTo>
                  <a:pt x="17156" y="16769"/>
                </a:lnTo>
                <a:lnTo>
                  <a:pt x="18834" y="15142"/>
                </a:lnTo>
                <a:lnTo>
                  <a:pt x="18834" y="4264"/>
                </a:lnTo>
                <a:lnTo>
                  <a:pt x="22112" y="986"/>
                </a:lnTo>
                <a:lnTo>
                  <a:pt x="25899" y="986"/>
                </a:lnTo>
                <a:cubicBezTo>
                  <a:pt x="25993" y="1456"/>
                  <a:pt x="26354" y="1676"/>
                  <a:pt x="26715" y="1676"/>
                </a:cubicBezTo>
                <a:cubicBezTo>
                  <a:pt x="27133" y="1676"/>
                  <a:pt x="27551" y="1379"/>
                  <a:pt x="27551" y="833"/>
                </a:cubicBezTo>
                <a:cubicBezTo>
                  <a:pt x="27551" y="290"/>
                  <a:pt x="27137" y="0"/>
                  <a:pt x="26721" y="0"/>
                </a:cubicBezTo>
                <a:close/>
                <a:moveTo>
                  <a:pt x="25243" y="2142"/>
                </a:moveTo>
                <a:cubicBezTo>
                  <a:pt x="24854" y="2142"/>
                  <a:pt x="24462" y="2390"/>
                  <a:pt x="24400" y="2892"/>
                </a:cubicBezTo>
                <a:lnTo>
                  <a:pt x="22061" y="2892"/>
                </a:lnTo>
                <a:lnTo>
                  <a:pt x="19799" y="5128"/>
                </a:lnTo>
                <a:lnTo>
                  <a:pt x="19799" y="15524"/>
                </a:lnTo>
                <a:lnTo>
                  <a:pt x="17588" y="17735"/>
                </a:lnTo>
                <a:lnTo>
                  <a:pt x="14157" y="17735"/>
                </a:lnTo>
                <a:lnTo>
                  <a:pt x="8871" y="12448"/>
                </a:lnTo>
                <a:lnTo>
                  <a:pt x="26" y="12448"/>
                </a:lnTo>
                <a:lnTo>
                  <a:pt x="26" y="12779"/>
                </a:lnTo>
                <a:lnTo>
                  <a:pt x="8744" y="12779"/>
                </a:lnTo>
                <a:lnTo>
                  <a:pt x="14005" y="18040"/>
                </a:lnTo>
                <a:lnTo>
                  <a:pt x="17715" y="18040"/>
                </a:lnTo>
                <a:lnTo>
                  <a:pt x="20104" y="15651"/>
                </a:lnTo>
                <a:lnTo>
                  <a:pt x="20104" y="5256"/>
                </a:lnTo>
                <a:lnTo>
                  <a:pt x="22189" y="3197"/>
                </a:lnTo>
                <a:lnTo>
                  <a:pt x="24425" y="3197"/>
                </a:lnTo>
                <a:cubicBezTo>
                  <a:pt x="24546" y="3624"/>
                  <a:pt x="24883" y="3815"/>
                  <a:pt x="25222" y="3815"/>
                </a:cubicBezTo>
                <a:cubicBezTo>
                  <a:pt x="25670" y="3815"/>
                  <a:pt x="26121" y="3481"/>
                  <a:pt x="26077" y="2917"/>
                </a:cubicBezTo>
                <a:cubicBezTo>
                  <a:pt x="26039" y="2403"/>
                  <a:pt x="25642" y="2142"/>
                  <a:pt x="25243" y="2142"/>
                </a:cubicBezTo>
                <a:close/>
                <a:moveTo>
                  <a:pt x="5922" y="17226"/>
                </a:moveTo>
                <a:cubicBezTo>
                  <a:pt x="6202" y="17226"/>
                  <a:pt x="6431" y="17455"/>
                  <a:pt x="6431" y="17735"/>
                </a:cubicBezTo>
                <a:cubicBezTo>
                  <a:pt x="6431" y="18048"/>
                  <a:pt x="6168" y="18266"/>
                  <a:pt x="5897" y="18266"/>
                </a:cubicBezTo>
                <a:cubicBezTo>
                  <a:pt x="5772" y="18266"/>
                  <a:pt x="5645" y="18220"/>
                  <a:pt x="5541" y="18116"/>
                </a:cubicBezTo>
                <a:cubicBezTo>
                  <a:pt x="5211" y="17786"/>
                  <a:pt x="5440" y="17226"/>
                  <a:pt x="5922" y="17226"/>
                </a:cubicBezTo>
                <a:close/>
                <a:moveTo>
                  <a:pt x="5909" y="16907"/>
                </a:moveTo>
                <a:cubicBezTo>
                  <a:pt x="5566" y="16907"/>
                  <a:pt x="5227" y="17113"/>
                  <a:pt x="5109" y="17481"/>
                </a:cubicBezTo>
                <a:lnTo>
                  <a:pt x="1" y="17481"/>
                </a:lnTo>
                <a:lnTo>
                  <a:pt x="1" y="17786"/>
                </a:lnTo>
                <a:lnTo>
                  <a:pt x="5084" y="17786"/>
                </a:lnTo>
                <a:cubicBezTo>
                  <a:pt x="5109" y="18239"/>
                  <a:pt x="5458" y="18567"/>
                  <a:pt x="5910" y="18573"/>
                </a:cubicBezTo>
                <a:lnTo>
                  <a:pt x="5910" y="18573"/>
                </a:lnTo>
                <a:cubicBezTo>
                  <a:pt x="6588" y="18564"/>
                  <a:pt x="6962" y="17808"/>
                  <a:pt x="6583" y="17252"/>
                </a:cubicBezTo>
                <a:cubicBezTo>
                  <a:pt x="6412" y="17016"/>
                  <a:pt x="6159" y="16907"/>
                  <a:pt x="5909" y="16907"/>
                </a:cubicBezTo>
                <a:close/>
                <a:moveTo>
                  <a:pt x="5910" y="18573"/>
                </a:moveTo>
                <a:cubicBezTo>
                  <a:pt x="5905" y="18573"/>
                  <a:pt x="5901" y="18573"/>
                  <a:pt x="5897" y="18573"/>
                </a:cubicBezTo>
                <a:lnTo>
                  <a:pt x="5922" y="18573"/>
                </a:lnTo>
                <a:cubicBezTo>
                  <a:pt x="5918" y="18573"/>
                  <a:pt x="5914" y="18573"/>
                  <a:pt x="5910" y="18573"/>
                </a:cubicBezTo>
                <a:close/>
                <a:moveTo>
                  <a:pt x="21070" y="18802"/>
                </a:moveTo>
                <a:cubicBezTo>
                  <a:pt x="21350" y="18828"/>
                  <a:pt x="21579" y="19056"/>
                  <a:pt x="21579" y="19336"/>
                </a:cubicBezTo>
                <a:cubicBezTo>
                  <a:pt x="21579" y="19644"/>
                  <a:pt x="21325" y="19848"/>
                  <a:pt x="21059" y="19848"/>
                </a:cubicBezTo>
                <a:cubicBezTo>
                  <a:pt x="20930" y="19848"/>
                  <a:pt x="20797" y="19800"/>
                  <a:pt x="20689" y="19692"/>
                </a:cubicBezTo>
                <a:cubicBezTo>
                  <a:pt x="20359" y="19361"/>
                  <a:pt x="20587" y="18802"/>
                  <a:pt x="21045" y="18802"/>
                </a:cubicBezTo>
                <a:close/>
                <a:moveTo>
                  <a:pt x="26" y="14024"/>
                </a:moveTo>
                <a:lnTo>
                  <a:pt x="26" y="14329"/>
                </a:lnTo>
                <a:lnTo>
                  <a:pt x="7625" y="14329"/>
                </a:lnTo>
                <a:lnTo>
                  <a:pt x="12607" y="19336"/>
                </a:lnTo>
                <a:lnTo>
                  <a:pt x="20232" y="19336"/>
                </a:lnTo>
                <a:cubicBezTo>
                  <a:pt x="20207" y="19779"/>
                  <a:pt x="20564" y="20150"/>
                  <a:pt x="21002" y="20150"/>
                </a:cubicBezTo>
                <a:cubicBezTo>
                  <a:pt x="21016" y="20150"/>
                  <a:pt x="21030" y="20150"/>
                  <a:pt x="21045" y="20149"/>
                </a:cubicBezTo>
                <a:lnTo>
                  <a:pt x="21070" y="20149"/>
                </a:lnTo>
                <a:cubicBezTo>
                  <a:pt x="21731" y="20149"/>
                  <a:pt x="22138" y="19412"/>
                  <a:pt x="21756" y="18878"/>
                </a:cubicBezTo>
                <a:cubicBezTo>
                  <a:pt x="21594" y="18623"/>
                  <a:pt x="21331" y="18500"/>
                  <a:pt x="21069" y="18500"/>
                </a:cubicBezTo>
                <a:cubicBezTo>
                  <a:pt x="20757" y="18500"/>
                  <a:pt x="20446" y="18674"/>
                  <a:pt x="20308" y="19005"/>
                </a:cubicBezTo>
                <a:lnTo>
                  <a:pt x="12734" y="19005"/>
                </a:lnTo>
                <a:lnTo>
                  <a:pt x="7752" y="14024"/>
                </a:lnTo>
                <a:close/>
                <a:moveTo>
                  <a:pt x="15453" y="25487"/>
                </a:moveTo>
                <a:cubicBezTo>
                  <a:pt x="15733" y="25487"/>
                  <a:pt x="15962" y="25715"/>
                  <a:pt x="15962" y="25995"/>
                </a:cubicBezTo>
                <a:cubicBezTo>
                  <a:pt x="15962" y="26308"/>
                  <a:pt x="15699" y="26526"/>
                  <a:pt x="15428" y="26526"/>
                </a:cubicBezTo>
                <a:cubicBezTo>
                  <a:pt x="15303" y="26526"/>
                  <a:pt x="15176" y="26480"/>
                  <a:pt x="15072" y="26376"/>
                </a:cubicBezTo>
                <a:cubicBezTo>
                  <a:pt x="14742" y="26046"/>
                  <a:pt x="14970" y="25487"/>
                  <a:pt x="15453" y="25487"/>
                </a:cubicBezTo>
                <a:close/>
                <a:moveTo>
                  <a:pt x="26" y="19997"/>
                </a:moveTo>
                <a:lnTo>
                  <a:pt x="26" y="20302"/>
                </a:lnTo>
                <a:lnTo>
                  <a:pt x="9735" y="20302"/>
                </a:lnTo>
                <a:lnTo>
                  <a:pt x="14843" y="25410"/>
                </a:lnTo>
                <a:cubicBezTo>
                  <a:pt x="14335" y="25944"/>
                  <a:pt x="14691" y="26834"/>
                  <a:pt x="15453" y="26834"/>
                </a:cubicBezTo>
                <a:cubicBezTo>
                  <a:pt x="16495" y="26757"/>
                  <a:pt x="16495" y="25232"/>
                  <a:pt x="15453" y="25156"/>
                </a:cubicBezTo>
                <a:cubicBezTo>
                  <a:pt x="15352" y="25156"/>
                  <a:pt x="15225" y="25182"/>
                  <a:pt x="15123" y="25232"/>
                </a:cubicBezTo>
                <a:lnTo>
                  <a:pt x="9862" y="1999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" name="Google Shape;230;p19"/>
          <p:cNvGrpSpPr/>
          <p:nvPr/>
        </p:nvGrpSpPr>
        <p:grpSpPr>
          <a:xfrm>
            <a:off x="5380775" y="1245294"/>
            <a:ext cx="1597358" cy="1454048"/>
            <a:chOff x="5595775" y="1245294"/>
            <a:chExt cx="1597358" cy="1454048"/>
          </a:xfrm>
        </p:grpSpPr>
        <p:grpSp>
          <p:nvGrpSpPr>
            <p:cNvPr id="231" name="Google Shape;231;p19"/>
            <p:cNvGrpSpPr/>
            <p:nvPr/>
          </p:nvGrpSpPr>
          <p:grpSpPr>
            <a:xfrm rot="10800000" flipH="1">
              <a:off x="5768682" y="1707401"/>
              <a:ext cx="1424451" cy="991941"/>
              <a:chOff x="3512324" y="1674593"/>
              <a:chExt cx="1544288" cy="1075392"/>
            </a:xfrm>
          </p:grpSpPr>
          <p:grpSp>
            <p:nvGrpSpPr>
              <p:cNvPr id="232" name="Google Shape;232;p19"/>
              <p:cNvGrpSpPr/>
              <p:nvPr/>
            </p:nvGrpSpPr>
            <p:grpSpPr>
              <a:xfrm flipH="1">
                <a:off x="3592332" y="1711222"/>
                <a:ext cx="1464280" cy="1038763"/>
                <a:chOff x="2264650" y="2453800"/>
                <a:chExt cx="754900" cy="535500"/>
              </a:xfrm>
            </p:grpSpPr>
            <p:sp>
              <p:nvSpPr>
                <p:cNvPr id="233" name="Google Shape;233;p19"/>
                <p:cNvSpPr/>
                <p:nvPr/>
              </p:nvSpPr>
              <p:spPr>
                <a:xfrm>
                  <a:off x="2264650" y="2948050"/>
                  <a:ext cx="41250" cy="4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0" h="1650" extrusionOk="0">
                      <a:moveTo>
                        <a:pt x="938" y="1649"/>
                      </a:moveTo>
                      <a:cubicBezTo>
                        <a:pt x="309" y="1649"/>
                        <a:pt x="1" y="890"/>
                        <a:pt x="440" y="451"/>
                      </a:cubicBezTo>
                      <a:cubicBezTo>
                        <a:pt x="890" y="1"/>
                        <a:pt x="1649" y="321"/>
                        <a:pt x="1649" y="949"/>
                      </a:cubicBezTo>
                      <a:cubicBezTo>
                        <a:pt x="1649" y="1329"/>
                        <a:pt x="1329" y="1649"/>
                        <a:pt x="938" y="1649"/>
                      </a:cubicBezTo>
                      <a:close/>
                      <a:moveTo>
                        <a:pt x="938" y="534"/>
                      </a:moveTo>
                      <a:cubicBezTo>
                        <a:pt x="582" y="534"/>
                        <a:pt x="392" y="973"/>
                        <a:pt x="653" y="1234"/>
                      </a:cubicBezTo>
                      <a:cubicBezTo>
                        <a:pt x="914" y="1495"/>
                        <a:pt x="1353" y="1305"/>
                        <a:pt x="1353" y="949"/>
                      </a:cubicBezTo>
                      <a:cubicBezTo>
                        <a:pt x="1341" y="724"/>
                        <a:pt x="1163" y="546"/>
                        <a:pt x="938" y="54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19"/>
                <p:cNvSpPr/>
                <p:nvPr/>
              </p:nvSpPr>
              <p:spPr>
                <a:xfrm>
                  <a:off x="2313275" y="2453800"/>
                  <a:ext cx="706275" cy="52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51" h="20874" extrusionOk="0">
                      <a:moveTo>
                        <a:pt x="14185" y="20874"/>
                      </a:moveTo>
                      <a:lnTo>
                        <a:pt x="1" y="20874"/>
                      </a:lnTo>
                      <a:lnTo>
                        <a:pt x="1" y="20577"/>
                      </a:lnTo>
                      <a:lnTo>
                        <a:pt x="14055" y="20577"/>
                      </a:lnTo>
                      <a:lnTo>
                        <a:pt x="19154" y="15466"/>
                      </a:lnTo>
                      <a:lnTo>
                        <a:pt x="19154" y="11765"/>
                      </a:lnTo>
                      <a:lnTo>
                        <a:pt x="23139" y="7780"/>
                      </a:lnTo>
                      <a:lnTo>
                        <a:pt x="23139" y="1"/>
                      </a:lnTo>
                      <a:lnTo>
                        <a:pt x="28251" y="1"/>
                      </a:lnTo>
                      <a:lnTo>
                        <a:pt x="28251" y="297"/>
                      </a:lnTo>
                      <a:lnTo>
                        <a:pt x="23436" y="297"/>
                      </a:lnTo>
                      <a:lnTo>
                        <a:pt x="23436" y="7899"/>
                      </a:lnTo>
                      <a:lnTo>
                        <a:pt x="19451" y="11884"/>
                      </a:lnTo>
                      <a:lnTo>
                        <a:pt x="19451" y="155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5" name="Google Shape;235;p19"/>
              <p:cNvSpPr/>
              <p:nvPr/>
            </p:nvSpPr>
            <p:spPr>
              <a:xfrm flipH="1">
                <a:off x="3512324" y="1674593"/>
                <a:ext cx="80013" cy="80017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650" extrusionOk="0">
                    <a:moveTo>
                      <a:pt x="938" y="1649"/>
                    </a:moveTo>
                    <a:cubicBezTo>
                      <a:pt x="309" y="1649"/>
                      <a:pt x="1" y="890"/>
                      <a:pt x="440" y="451"/>
                    </a:cubicBezTo>
                    <a:cubicBezTo>
                      <a:pt x="890" y="1"/>
                      <a:pt x="1649" y="321"/>
                      <a:pt x="1649" y="949"/>
                    </a:cubicBezTo>
                    <a:cubicBezTo>
                      <a:pt x="1649" y="1329"/>
                      <a:pt x="1329" y="1649"/>
                      <a:pt x="938" y="1649"/>
                    </a:cubicBezTo>
                    <a:close/>
                    <a:moveTo>
                      <a:pt x="938" y="534"/>
                    </a:moveTo>
                    <a:cubicBezTo>
                      <a:pt x="582" y="534"/>
                      <a:pt x="392" y="973"/>
                      <a:pt x="653" y="1234"/>
                    </a:cubicBezTo>
                    <a:cubicBezTo>
                      <a:pt x="914" y="1495"/>
                      <a:pt x="1353" y="1305"/>
                      <a:pt x="1353" y="949"/>
                    </a:cubicBezTo>
                    <a:cubicBezTo>
                      <a:pt x="1341" y="724"/>
                      <a:pt x="1163" y="546"/>
                      <a:pt x="938" y="5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" name="Google Shape;236;p19"/>
            <p:cNvSpPr/>
            <p:nvPr/>
          </p:nvSpPr>
          <p:spPr>
            <a:xfrm>
              <a:off x="5595775" y="1245294"/>
              <a:ext cx="1418374" cy="1150377"/>
            </a:xfrm>
            <a:custGeom>
              <a:avLst/>
              <a:gdLst/>
              <a:ahLst/>
              <a:cxnLst/>
              <a:rect l="l" t="t" r="r" b="b"/>
              <a:pathLst>
                <a:path w="31715" h="25724" extrusionOk="0">
                  <a:moveTo>
                    <a:pt x="938" y="25724"/>
                  </a:moveTo>
                  <a:cubicBezTo>
                    <a:pt x="309" y="25724"/>
                    <a:pt x="1" y="24965"/>
                    <a:pt x="440" y="24514"/>
                  </a:cubicBezTo>
                  <a:cubicBezTo>
                    <a:pt x="879" y="24075"/>
                    <a:pt x="1638" y="24384"/>
                    <a:pt x="1638" y="25012"/>
                  </a:cubicBezTo>
                  <a:cubicBezTo>
                    <a:pt x="1638" y="25404"/>
                    <a:pt x="1329" y="25724"/>
                    <a:pt x="938" y="25724"/>
                  </a:cubicBezTo>
                  <a:close/>
                  <a:moveTo>
                    <a:pt x="938" y="24609"/>
                  </a:moveTo>
                  <a:cubicBezTo>
                    <a:pt x="570" y="24609"/>
                    <a:pt x="392" y="25048"/>
                    <a:pt x="653" y="25297"/>
                  </a:cubicBezTo>
                  <a:cubicBezTo>
                    <a:pt x="902" y="25558"/>
                    <a:pt x="1341" y="25380"/>
                    <a:pt x="1341" y="25012"/>
                  </a:cubicBezTo>
                  <a:cubicBezTo>
                    <a:pt x="1341" y="24787"/>
                    <a:pt x="1163" y="24609"/>
                    <a:pt x="938" y="24609"/>
                  </a:cubicBezTo>
                  <a:close/>
                  <a:moveTo>
                    <a:pt x="5812" y="23008"/>
                  </a:moveTo>
                  <a:cubicBezTo>
                    <a:pt x="5184" y="23008"/>
                    <a:pt x="4875" y="22249"/>
                    <a:pt x="5314" y="21810"/>
                  </a:cubicBezTo>
                  <a:cubicBezTo>
                    <a:pt x="5753" y="21371"/>
                    <a:pt x="6512" y="21680"/>
                    <a:pt x="6512" y="22308"/>
                  </a:cubicBezTo>
                  <a:cubicBezTo>
                    <a:pt x="6512" y="22700"/>
                    <a:pt x="6204" y="23008"/>
                    <a:pt x="5812" y="23008"/>
                  </a:cubicBezTo>
                  <a:close/>
                  <a:moveTo>
                    <a:pt x="5812" y="21905"/>
                  </a:moveTo>
                  <a:cubicBezTo>
                    <a:pt x="5445" y="21905"/>
                    <a:pt x="5267" y="22344"/>
                    <a:pt x="5528" y="22593"/>
                  </a:cubicBezTo>
                  <a:cubicBezTo>
                    <a:pt x="5777" y="22854"/>
                    <a:pt x="6215" y="22676"/>
                    <a:pt x="6215" y="22308"/>
                  </a:cubicBezTo>
                  <a:cubicBezTo>
                    <a:pt x="6215" y="22083"/>
                    <a:pt x="6038" y="21905"/>
                    <a:pt x="5812" y="21905"/>
                  </a:cubicBezTo>
                  <a:close/>
                  <a:moveTo>
                    <a:pt x="25345" y="1649"/>
                  </a:moveTo>
                  <a:cubicBezTo>
                    <a:pt x="24717" y="1649"/>
                    <a:pt x="24397" y="890"/>
                    <a:pt x="24847" y="439"/>
                  </a:cubicBezTo>
                  <a:cubicBezTo>
                    <a:pt x="25286" y="0"/>
                    <a:pt x="26045" y="309"/>
                    <a:pt x="26045" y="937"/>
                  </a:cubicBezTo>
                  <a:cubicBezTo>
                    <a:pt x="26045" y="1328"/>
                    <a:pt x="25737" y="1649"/>
                    <a:pt x="25345" y="1649"/>
                  </a:cubicBezTo>
                  <a:close/>
                  <a:moveTo>
                    <a:pt x="25345" y="534"/>
                  </a:moveTo>
                  <a:cubicBezTo>
                    <a:pt x="24978" y="534"/>
                    <a:pt x="24800" y="973"/>
                    <a:pt x="25061" y="1234"/>
                  </a:cubicBezTo>
                  <a:cubicBezTo>
                    <a:pt x="25310" y="1483"/>
                    <a:pt x="25749" y="1305"/>
                    <a:pt x="25749" y="937"/>
                  </a:cubicBezTo>
                  <a:cubicBezTo>
                    <a:pt x="25749" y="712"/>
                    <a:pt x="25571" y="534"/>
                    <a:pt x="25345" y="534"/>
                  </a:cubicBezTo>
                  <a:close/>
                  <a:moveTo>
                    <a:pt x="31014" y="8243"/>
                  </a:moveTo>
                  <a:cubicBezTo>
                    <a:pt x="30386" y="8243"/>
                    <a:pt x="30077" y="7484"/>
                    <a:pt x="30516" y="7045"/>
                  </a:cubicBezTo>
                  <a:cubicBezTo>
                    <a:pt x="30955" y="6594"/>
                    <a:pt x="31714" y="6914"/>
                    <a:pt x="31714" y="7543"/>
                  </a:cubicBezTo>
                  <a:cubicBezTo>
                    <a:pt x="31714" y="7922"/>
                    <a:pt x="31406" y="8243"/>
                    <a:pt x="31014" y="8243"/>
                  </a:cubicBezTo>
                  <a:close/>
                  <a:moveTo>
                    <a:pt x="31014" y="7128"/>
                  </a:moveTo>
                  <a:cubicBezTo>
                    <a:pt x="30647" y="7128"/>
                    <a:pt x="30469" y="7567"/>
                    <a:pt x="30730" y="7828"/>
                  </a:cubicBezTo>
                  <a:cubicBezTo>
                    <a:pt x="30979" y="8088"/>
                    <a:pt x="31418" y="7899"/>
                    <a:pt x="31418" y="7543"/>
                  </a:cubicBezTo>
                  <a:cubicBezTo>
                    <a:pt x="31418" y="7318"/>
                    <a:pt x="31240" y="7128"/>
                    <a:pt x="31014" y="7128"/>
                  </a:cubicBezTo>
                  <a:close/>
                  <a:moveTo>
                    <a:pt x="31014" y="9927"/>
                  </a:moveTo>
                  <a:cubicBezTo>
                    <a:pt x="30386" y="9927"/>
                    <a:pt x="30077" y="9168"/>
                    <a:pt x="30516" y="8729"/>
                  </a:cubicBezTo>
                  <a:cubicBezTo>
                    <a:pt x="30955" y="8278"/>
                    <a:pt x="31714" y="8598"/>
                    <a:pt x="31714" y="9227"/>
                  </a:cubicBezTo>
                  <a:cubicBezTo>
                    <a:pt x="31714" y="9618"/>
                    <a:pt x="31406" y="9927"/>
                    <a:pt x="31014" y="9927"/>
                  </a:cubicBezTo>
                  <a:close/>
                  <a:moveTo>
                    <a:pt x="31014" y="8812"/>
                  </a:moveTo>
                  <a:cubicBezTo>
                    <a:pt x="30647" y="8812"/>
                    <a:pt x="30469" y="9251"/>
                    <a:pt x="30730" y="9512"/>
                  </a:cubicBezTo>
                  <a:cubicBezTo>
                    <a:pt x="30979" y="9773"/>
                    <a:pt x="31418" y="9583"/>
                    <a:pt x="31418" y="9227"/>
                  </a:cubicBezTo>
                  <a:cubicBezTo>
                    <a:pt x="31418" y="9002"/>
                    <a:pt x="31240" y="8812"/>
                    <a:pt x="31014" y="8824"/>
                  </a:cubicBezTo>
                  <a:close/>
                  <a:moveTo>
                    <a:pt x="22048" y="9927"/>
                  </a:moveTo>
                  <a:cubicBezTo>
                    <a:pt x="21420" y="9927"/>
                    <a:pt x="21111" y="9168"/>
                    <a:pt x="21550" y="8729"/>
                  </a:cubicBezTo>
                  <a:cubicBezTo>
                    <a:pt x="22001" y="8278"/>
                    <a:pt x="22760" y="8598"/>
                    <a:pt x="22760" y="9227"/>
                  </a:cubicBezTo>
                  <a:cubicBezTo>
                    <a:pt x="22760" y="9618"/>
                    <a:pt x="22440" y="9927"/>
                    <a:pt x="22048" y="9927"/>
                  </a:cubicBezTo>
                  <a:close/>
                  <a:moveTo>
                    <a:pt x="22048" y="8812"/>
                  </a:moveTo>
                  <a:cubicBezTo>
                    <a:pt x="21692" y="8812"/>
                    <a:pt x="21503" y="9251"/>
                    <a:pt x="21764" y="9512"/>
                  </a:cubicBezTo>
                  <a:cubicBezTo>
                    <a:pt x="22025" y="9773"/>
                    <a:pt x="22463" y="9583"/>
                    <a:pt x="22463" y="9227"/>
                  </a:cubicBezTo>
                  <a:cubicBezTo>
                    <a:pt x="22463" y="9002"/>
                    <a:pt x="22274" y="8812"/>
                    <a:pt x="22048" y="8824"/>
                  </a:cubicBezTo>
                  <a:close/>
                  <a:moveTo>
                    <a:pt x="20032" y="6037"/>
                  </a:moveTo>
                  <a:lnTo>
                    <a:pt x="25488" y="6037"/>
                  </a:lnTo>
                  <a:lnTo>
                    <a:pt x="25488" y="1921"/>
                  </a:lnTo>
                  <a:lnTo>
                    <a:pt x="25191" y="1921"/>
                  </a:lnTo>
                  <a:lnTo>
                    <a:pt x="25191" y="5740"/>
                  </a:lnTo>
                  <a:lnTo>
                    <a:pt x="19914" y="5740"/>
                  </a:lnTo>
                  <a:lnTo>
                    <a:pt x="1448" y="24206"/>
                  </a:lnTo>
                  <a:lnTo>
                    <a:pt x="1649" y="24419"/>
                  </a:lnTo>
                  <a:close/>
                  <a:moveTo>
                    <a:pt x="20649" y="7685"/>
                  </a:moveTo>
                  <a:lnTo>
                    <a:pt x="30089" y="7685"/>
                  </a:lnTo>
                  <a:lnTo>
                    <a:pt x="30089" y="7389"/>
                  </a:lnTo>
                  <a:lnTo>
                    <a:pt x="20518" y="7389"/>
                  </a:lnTo>
                  <a:lnTo>
                    <a:pt x="6417" y="21502"/>
                  </a:lnTo>
                  <a:lnTo>
                    <a:pt x="6619" y="21715"/>
                  </a:lnTo>
                  <a:close/>
                  <a:moveTo>
                    <a:pt x="30089" y="9073"/>
                  </a:moveTo>
                  <a:lnTo>
                    <a:pt x="23009" y="9073"/>
                  </a:lnTo>
                  <a:lnTo>
                    <a:pt x="23009" y="9369"/>
                  </a:lnTo>
                  <a:lnTo>
                    <a:pt x="30089" y="936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 advClick="0" advTm="0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FF00">
              <a:alpha val="41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0"/>
          <p:cNvSpPr/>
          <p:nvPr/>
        </p:nvSpPr>
        <p:spPr>
          <a:xfrm rot="-5400000">
            <a:off x="5840925" y="2347250"/>
            <a:ext cx="2368800" cy="1304100"/>
          </a:xfrm>
          <a:prstGeom prst="snip2SameRect">
            <a:avLst>
              <a:gd name="adj1" fmla="val 8885"/>
              <a:gd name="adj2" fmla="val 1069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" name="Google Shape;240;p20"/>
          <p:cNvGrpSpPr/>
          <p:nvPr/>
        </p:nvGrpSpPr>
        <p:grpSpPr>
          <a:xfrm rot="5400000" flipH="1">
            <a:off x="1614654" y="1018783"/>
            <a:ext cx="1015693" cy="2319943"/>
            <a:chOff x="7694175" y="2057393"/>
            <a:chExt cx="1270410" cy="2901742"/>
          </a:xfrm>
        </p:grpSpPr>
        <p:sp>
          <p:nvSpPr>
            <p:cNvPr id="241" name="Google Shape;241;p20"/>
            <p:cNvSpPr/>
            <p:nvPr/>
          </p:nvSpPr>
          <p:spPr>
            <a:xfrm>
              <a:off x="7694175" y="2057393"/>
              <a:ext cx="1267048" cy="2901742"/>
            </a:xfrm>
            <a:custGeom>
              <a:avLst/>
              <a:gdLst/>
              <a:ahLst/>
              <a:cxnLst/>
              <a:rect l="l" t="t" r="r" b="b"/>
              <a:pathLst>
                <a:path w="29432" h="67404" extrusionOk="0">
                  <a:moveTo>
                    <a:pt x="7363" y="67403"/>
                  </a:moveTo>
                  <a:lnTo>
                    <a:pt x="117" y="67403"/>
                  </a:lnTo>
                  <a:cubicBezTo>
                    <a:pt x="59" y="67403"/>
                    <a:pt x="1" y="67345"/>
                    <a:pt x="1" y="67268"/>
                  </a:cubicBezTo>
                  <a:lnTo>
                    <a:pt x="1" y="62263"/>
                  </a:lnTo>
                  <a:cubicBezTo>
                    <a:pt x="1" y="62224"/>
                    <a:pt x="1" y="62205"/>
                    <a:pt x="40" y="62186"/>
                  </a:cubicBezTo>
                  <a:lnTo>
                    <a:pt x="3209" y="59017"/>
                  </a:lnTo>
                  <a:lnTo>
                    <a:pt x="3209" y="55384"/>
                  </a:lnTo>
                  <a:lnTo>
                    <a:pt x="445" y="52620"/>
                  </a:lnTo>
                  <a:cubicBezTo>
                    <a:pt x="426" y="52601"/>
                    <a:pt x="407" y="52582"/>
                    <a:pt x="407" y="52543"/>
                  </a:cubicBezTo>
                  <a:lnTo>
                    <a:pt x="407" y="47944"/>
                  </a:lnTo>
                  <a:cubicBezTo>
                    <a:pt x="407" y="47886"/>
                    <a:pt x="465" y="47828"/>
                    <a:pt x="542" y="47828"/>
                  </a:cubicBezTo>
                  <a:cubicBezTo>
                    <a:pt x="600" y="47828"/>
                    <a:pt x="658" y="47886"/>
                    <a:pt x="658" y="47944"/>
                  </a:cubicBezTo>
                  <a:lnTo>
                    <a:pt x="658" y="52485"/>
                  </a:lnTo>
                  <a:lnTo>
                    <a:pt x="3421" y="55248"/>
                  </a:lnTo>
                  <a:cubicBezTo>
                    <a:pt x="3441" y="55268"/>
                    <a:pt x="3460" y="55287"/>
                    <a:pt x="3460" y="55326"/>
                  </a:cubicBezTo>
                  <a:lnTo>
                    <a:pt x="3460" y="59055"/>
                  </a:lnTo>
                  <a:cubicBezTo>
                    <a:pt x="3460" y="59094"/>
                    <a:pt x="3441" y="59113"/>
                    <a:pt x="3421" y="59132"/>
                  </a:cubicBezTo>
                  <a:lnTo>
                    <a:pt x="252" y="62302"/>
                  </a:lnTo>
                  <a:lnTo>
                    <a:pt x="252" y="67133"/>
                  </a:lnTo>
                  <a:lnTo>
                    <a:pt x="7325" y="67133"/>
                  </a:lnTo>
                  <a:lnTo>
                    <a:pt x="9779" y="64679"/>
                  </a:lnTo>
                  <a:cubicBezTo>
                    <a:pt x="9818" y="64659"/>
                    <a:pt x="9837" y="64640"/>
                    <a:pt x="9876" y="64640"/>
                  </a:cubicBezTo>
                  <a:lnTo>
                    <a:pt x="17161" y="64640"/>
                  </a:lnTo>
                  <a:cubicBezTo>
                    <a:pt x="17200" y="64640"/>
                    <a:pt x="17238" y="64659"/>
                    <a:pt x="17258" y="64679"/>
                  </a:cubicBezTo>
                  <a:lnTo>
                    <a:pt x="19634" y="67055"/>
                  </a:lnTo>
                  <a:lnTo>
                    <a:pt x="29181" y="67055"/>
                  </a:lnTo>
                  <a:lnTo>
                    <a:pt x="29181" y="26301"/>
                  </a:lnTo>
                  <a:lnTo>
                    <a:pt x="26900" y="24020"/>
                  </a:lnTo>
                  <a:cubicBezTo>
                    <a:pt x="26881" y="23982"/>
                    <a:pt x="26862" y="23962"/>
                    <a:pt x="26862" y="23924"/>
                  </a:cubicBezTo>
                  <a:lnTo>
                    <a:pt x="26862" y="14861"/>
                  </a:lnTo>
                  <a:cubicBezTo>
                    <a:pt x="26862" y="14822"/>
                    <a:pt x="26881" y="14783"/>
                    <a:pt x="26900" y="14764"/>
                  </a:cubicBezTo>
                  <a:lnTo>
                    <a:pt x="29123" y="12561"/>
                  </a:lnTo>
                  <a:lnTo>
                    <a:pt x="29123" y="116"/>
                  </a:lnTo>
                  <a:cubicBezTo>
                    <a:pt x="29123" y="58"/>
                    <a:pt x="29161" y="0"/>
                    <a:pt x="29239" y="0"/>
                  </a:cubicBezTo>
                  <a:cubicBezTo>
                    <a:pt x="29297" y="0"/>
                    <a:pt x="29355" y="58"/>
                    <a:pt x="29355" y="116"/>
                  </a:cubicBezTo>
                  <a:lnTo>
                    <a:pt x="29355" y="12619"/>
                  </a:lnTo>
                  <a:cubicBezTo>
                    <a:pt x="29355" y="12638"/>
                    <a:pt x="29355" y="12677"/>
                    <a:pt x="29316" y="12696"/>
                  </a:cubicBezTo>
                  <a:lnTo>
                    <a:pt x="27113" y="14899"/>
                  </a:lnTo>
                  <a:lnTo>
                    <a:pt x="27113" y="23885"/>
                  </a:lnTo>
                  <a:lnTo>
                    <a:pt x="29393" y="26165"/>
                  </a:lnTo>
                  <a:cubicBezTo>
                    <a:pt x="29413" y="26185"/>
                    <a:pt x="29432" y="26204"/>
                    <a:pt x="29432" y="26243"/>
                  </a:cubicBezTo>
                  <a:lnTo>
                    <a:pt x="29432" y="67191"/>
                  </a:lnTo>
                  <a:cubicBezTo>
                    <a:pt x="29432" y="67249"/>
                    <a:pt x="29374" y="67307"/>
                    <a:pt x="29316" y="67307"/>
                  </a:cubicBezTo>
                  <a:lnTo>
                    <a:pt x="19577" y="67307"/>
                  </a:lnTo>
                  <a:cubicBezTo>
                    <a:pt x="19557" y="67307"/>
                    <a:pt x="19519" y="67307"/>
                    <a:pt x="19499" y="67287"/>
                  </a:cubicBezTo>
                  <a:lnTo>
                    <a:pt x="17122" y="64891"/>
                  </a:lnTo>
                  <a:lnTo>
                    <a:pt x="9914" y="64891"/>
                  </a:lnTo>
                  <a:lnTo>
                    <a:pt x="7460" y="67365"/>
                  </a:lnTo>
                  <a:cubicBezTo>
                    <a:pt x="7441" y="67384"/>
                    <a:pt x="7402" y="67403"/>
                    <a:pt x="7363" y="674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8878012" y="2629746"/>
              <a:ext cx="86574" cy="118990"/>
            </a:xfrm>
            <a:custGeom>
              <a:avLst/>
              <a:gdLst/>
              <a:ahLst/>
              <a:cxnLst/>
              <a:rect l="l" t="t" r="r" b="b"/>
              <a:pathLst>
                <a:path w="2011" h="2764" extrusionOk="0">
                  <a:moveTo>
                    <a:pt x="2010" y="0"/>
                  </a:moveTo>
                  <a:lnTo>
                    <a:pt x="1" y="1952"/>
                  </a:lnTo>
                  <a:lnTo>
                    <a:pt x="1" y="2764"/>
                  </a:lnTo>
                  <a:lnTo>
                    <a:pt x="2010" y="812"/>
                  </a:lnTo>
                  <a:lnTo>
                    <a:pt x="20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8878012" y="2705428"/>
              <a:ext cx="86574" cy="119033"/>
            </a:xfrm>
            <a:custGeom>
              <a:avLst/>
              <a:gdLst/>
              <a:ahLst/>
              <a:cxnLst/>
              <a:rect l="l" t="t" r="r" b="b"/>
              <a:pathLst>
                <a:path w="2011" h="2765" extrusionOk="0">
                  <a:moveTo>
                    <a:pt x="2010" y="1"/>
                  </a:moveTo>
                  <a:lnTo>
                    <a:pt x="1" y="1953"/>
                  </a:lnTo>
                  <a:lnTo>
                    <a:pt x="1" y="2764"/>
                  </a:lnTo>
                  <a:lnTo>
                    <a:pt x="2010" y="812"/>
                  </a:lnTo>
                  <a:lnTo>
                    <a:pt x="20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8878012" y="2780292"/>
              <a:ext cx="86574" cy="119033"/>
            </a:xfrm>
            <a:custGeom>
              <a:avLst/>
              <a:gdLst/>
              <a:ahLst/>
              <a:cxnLst/>
              <a:rect l="l" t="t" r="r" b="b"/>
              <a:pathLst>
                <a:path w="2011" h="2765" extrusionOk="0">
                  <a:moveTo>
                    <a:pt x="2010" y="1"/>
                  </a:moveTo>
                  <a:lnTo>
                    <a:pt x="1" y="1953"/>
                  </a:lnTo>
                  <a:lnTo>
                    <a:pt x="1" y="2764"/>
                  </a:lnTo>
                  <a:lnTo>
                    <a:pt x="2010" y="813"/>
                  </a:lnTo>
                  <a:lnTo>
                    <a:pt x="20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8878012" y="2856018"/>
              <a:ext cx="86574" cy="118990"/>
            </a:xfrm>
            <a:custGeom>
              <a:avLst/>
              <a:gdLst/>
              <a:ahLst/>
              <a:cxnLst/>
              <a:rect l="l" t="t" r="r" b="b"/>
              <a:pathLst>
                <a:path w="2011" h="2764" extrusionOk="0">
                  <a:moveTo>
                    <a:pt x="2010" y="1"/>
                  </a:moveTo>
                  <a:lnTo>
                    <a:pt x="1" y="1952"/>
                  </a:lnTo>
                  <a:lnTo>
                    <a:pt x="1" y="2764"/>
                  </a:lnTo>
                  <a:lnTo>
                    <a:pt x="2010" y="812"/>
                  </a:lnTo>
                  <a:lnTo>
                    <a:pt x="20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8878012" y="2931743"/>
              <a:ext cx="86574" cy="118990"/>
            </a:xfrm>
            <a:custGeom>
              <a:avLst/>
              <a:gdLst/>
              <a:ahLst/>
              <a:cxnLst/>
              <a:rect l="l" t="t" r="r" b="b"/>
              <a:pathLst>
                <a:path w="2011" h="2764" extrusionOk="0">
                  <a:moveTo>
                    <a:pt x="2010" y="0"/>
                  </a:moveTo>
                  <a:lnTo>
                    <a:pt x="1" y="1952"/>
                  </a:lnTo>
                  <a:lnTo>
                    <a:pt x="1" y="2763"/>
                  </a:lnTo>
                  <a:lnTo>
                    <a:pt x="2010" y="792"/>
                  </a:lnTo>
                  <a:lnTo>
                    <a:pt x="20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0"/>
          <p:cNvSpPr/>
          <p:nvPr/>
        </p:nvSpPr>
        <p:spPr>
          <a:xfrm rot="5400000">
            <a:off x="5524244" y="2353971"/>
            <a:ext cx="3436402" cy="2142859"/>
          </a:xfrm>
          <a:custGeom>
            <a:avLst/>
            <a:gdLst/>
            <a:ahLst/>
            <a:cxnLst/>
            <a:rect l="l" t="t" r="r" b="b"/>
            <a:pathLst>
              <a:path w="95310" h="58076" fill="none" extrusionOk="0">
                <a:moveTo>
                  <a:pt x="0" y="52103"/>
                </a:moveTo>
                <a:lnTo>
                  <a:pt x="0" y="17690"/>
                </a:lnTo>
                <a:lnTo>
                  <a:pt x="3279" y="14386"/>
                </a:lnTo>
                <a:lnTo>
                  <a:pt x="64760" y="14386"/>
                </a:lnTo>
                <a:lnTo>
                  <a:pt x="64734" y="13217"/>
                </a:lnTo>
                <a:lnTo>
                  <a:pt x="69767" y="13191"/>
                </a:lnTo>
                <a:lnTo>
                  <a:pt x="80746" y="13191"/>
                </a:lnTo>
                <a:lnTo>
                  <a:pt x="82068" y="11870"/>
                </a:lnTo>
                <a:lnTo>
                  <a:pt x="82068" y="4677"/>
                </a:lnTo>
                <a:lnTo>
                  <a:pt x="86745" y="0"/>
                </a:lnTo>
                <a:lnTo>
                  <a:pt x="95310" y="0"/>
                </a:lnTo>
                <a:moveTo>
                  <a:pt x="73071" y="23053"/>
                </a:moveTo>
                <a:lnTo>
                  <a:pt x="73071" y="52484"/>
                </a:lnTo>
                <a:lnTo>
                  <a:pt x="70606" y="54949"/>
                </a:lnTo>
                <a:lnTo>
                  <a:pt x="3864" y="54949"/>
                </a:lnTo>
                <a:moveTo>
                  <a:pt x="71393" y="44300"/>
                </a:moveTo>
                <a:lnTo>
                  <a:pt x="71393" y="17969"/>
                </a:lnTo>
                <a:lnTo>
                  <a:pt x="69538" y="16089"/>
                </a:lnTo>
                <a:lnTo>
                  <a:pt x="15402" y="16089"/>
                </a:lnTo>
                <a:moveTo>
                  <a:pt x="1678" y="27068"/>
                </a:moveTo>
                <a:lnTo>
                  <a:pt x="1678" y="50858"/>
                </a:lnTo>
                <a:lnTo>
                  <a:pt x="4092" y="53272"/>
                </a:lnTo>
                <a:lnTo>
                  <a:pt x="55559" y="53272"/>
                </a:lnTo>
                <a:moveTo>
                  <a:pt x="21019" y="57542"/>
                </a:moveTo>
                <a:lnTo>
                  <a:pt x="52052" y="57542"/>
                </a:lnTo>
                <a:moveTo>
                  <a:pt x="52332" y="57466"/>
                </a:moveTo>
                <a:cubicBezTo>
                  <a:pt x="52332" y="57872"/>
                  <a:pt x="52840" y="58076"/>
                  <a:pt x="53119" y="57796"/>
                </a:cubicBezTo>
                <a:cubicBezTo>
                  <a:pt x="53399" y="57491"/>
                  <a:pt x="53196" y="57008"/>
                  <a:pt x="52789" y="57008"/>
                </a:cubicBezTo>
                <a:cubicBezTo>
                  <a:pt x="52535" y="57008"/>
                  <a:pt x="52332" y="57211"/>
                  <a:pt x="52332" y="57466"/>
                </a:cubicBezTo>
                <a:close/>
                <a:moveTo>
                  <a:pt x="19825" y="57466"/>
                </a:moveTo>
                <a:cubicBezTo>
                  <a:pt x="19825" y="57872"/>
                  <a:pt x="20308" y="58076"/>
                  <a:pt x="20613" y="57796"/>
                </a:cubicBezTo>
                <a:cubicBezTo>
                  <a:pt x="20892" y="57491"/>
                  <a:pt x="20689" y="57008"/>
                  <a:pt x="20282" y="57008"/>
                </a:cubicBezTo>
                <a:cubicBezTo>
                  <a:pt x="20028" y="57008"/>
                  <a:pt x="19825" y="57211"/>
                  <a:pt x="19825" y="57466"/>
                </a:cubicBezTo>
                <a:close/>
                <a:moveTo>
                  <a:pt x="21019" y="12124"/>
                </a:moveTo>
                <a:lnTo>
                  <a:pt x="52052" y="12124"/>
                </a:lnTo>
                <a:moveTo>
                  <a:pt x="52281" y="12048"/>
                </a:moveTo>
                <a:cubicBezTo>
                  <a:pt x="52281" y="12454"/>
                  <a:pt x="52789" y="12683"/>
                  <a:pt x="53069" y="12403"/>
                </a:cubicBezTo>
                <a:cubicBezTo>
                  <a:pt x="53374" y="12098"/>
                  <a:pt x="53170" y="11616"/>
                  <a:pt x="52764" y="11616"/>
                </a:cubicBezTo>
                <a:cubicBezTo>
                  <a:pt x="52509" y="11590"/>
                  <a:pt x="52306" y="11793"/>
                  <a:pt x="52281" y="12048"/>
                </a:cubicBezTo>
                <a:close/>
                <a:moveTo>
                  <a:pt x="19799" y="12048"/>
                </a:moveTo>
                <a:cubicBezTo>
                  <a:pt x="19799" y="12480"/>
                  <a:pt x="20282" y="12683"/>
                  <a:pt x="20587" y="12403"/>
                </a:cubicBezTo>
                <a:cubicBezTo>
                  <a:pt x="20867" y="12098"/>
                  <a:pt x="20663" y="11616"/>
                  <a:pt x="20257" y="11616"/>
                </a:cubicBezTo>
                <a:cubicBezTo>
                  <a:pt x="20003" y="11590"/>
                  <a:pt x="19799" y="11793"/>
                  <a:pt x="19799" y="12048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2541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0"/>
          <p:cNvGrpSpPr/>
          <p:nvPr/>
        </p:nvGrpSpPr>
        <p:grpSpPr>
          <a:xfrm rot="5400000">
            <a:off x="3494125" y="1415149"/>
            <a:ext cx="122100" cy="545400"/>
            <a:chOff x="4704125" y="3864124"/>
            <a:chExt cx="122100" cy="545400"/>
          </a:xfrm>
        </p:grpSpPr>
        <p:sp>
          <p:nvSpPr>
            <p:cNvPr id="249" name="Google Shape;249;p20"/>
            <p:cNvSpPr/>
            <p:nvPr/>
          </p:nvSpPr>
          <p:spPr>
            <a:xfrm rot="-5400000">
              <a:off x="4492475" y="4075774"/>
              <a:ext cx="545400" cy="122100"/>
            </a:xfrm>
            <a:prstGeom prst="snip2SameRect">
              <a:avLst>
                <a:gd name="adj1" fmla="val 25145"/>
                <a:gd name="adj2" fmla="val 2710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 rot="-5400000">
              <a:off x="4555011" y="4093696"/>
              <a:ext cx="420480" cy="86254"/>
            </a:xfrm>
            <a:custGeom>
              <a:avLst/>
              <a:gdLst/>
              <a:ahLst/>
              <a:cxnLst/>
              <a:rect l="l" t="t" r="r" b="b"/>
              <a:pathLst>
                <a:path w="19667" h="9667" extrusionOk="0">
                  <a:moveTo>
                    <a:pt x="1" y="31"/>
                  </a:moveTo>
                  <a:lnTo>
                    <a:pt x="1" y="9667"/>
                  </a:lnTo>
                  <a:lnTo>
                    <a:pt x="700" y="9667"/>
                  </a:lnTo>
                  <a:lnTo>
                    <a:pt x="700" y="31"/>
                  </a:lnTo>
                  <a:close/>
                  <a:moveTo>
                    <a:pt x="3770" y="1"/>
                  </a:moveTo>
                  <a:lnTo>
                    <a:pt x="3770" y="9667"/>
                  </a:lnTo>
                  <a:lnTo>
                    <a:pt x="4499" y="9667"/>
                  </a:lnTo>
                  <a:lnTo>
                    <a:pt x="4499" y="1"/>
                  </a:lnTo>
                  <a:close/>
                  <a:moveTo>
                    <a:pt x="5685" y="1"/>
                  </a:moveTo>
                  <a:lnTo>
                    <a:pt x="5685" y="9667"/>
                  </a:lnTo>
                  <a:lnTo>
                    <a:pt x="6414" y="9667"/>
                  </a:lnTo>
                  <a:lnTo>
                    <a:pt x="6414" y="1"/>
                  </a:lnTo>
                  <a:close/>
                  <a:moveTo>
                    <a:pt x="7600" y="1"/>
                  </a:moveTo>
                  <a:lnTo>
                    <a:pt x="7600" y="9667"/>
                  </a:lnTo>
                  <a:lnTo>
                    <a:pt x="8299" y="9667"/>
                  </a:lnTo>
                  <a:lnTo>
                    <a:pt x="8299" y="1"/>
                  </a:lnTo>
                  <a:close/>
                  <a:moveTo>
                    <a:pt x="9576" y="1"/>
                  </a:moveTo>
                  <a:lnTo>
                    <a:pt x="9576" y="9667"/>
                  </a:lnTo>
                  <a:lnTo>
                    <a:pt x="10275" y="9667"/>
                  </a:lnTo>
                  <a:lnTo>
                    <a:pt x="10335" y="1"/>
                  </a:lnTo>
                  <a:close/>
                  <a:moveTo>
                    <a:pt x="11095" y="1"/>
                  </a:moveTo>
                  <a:lnTo>
                    <a:pt x="11095" y="9667"/>
                  </a:lnTo>
                  <a:lnTo>
                    <a:pt x="11794" y="9667"/>
                  </a:lnTo>
                  <a:lnTo>
                    <a:pt x="11855" y="1"/>
                  </a:lnTo>
                  <a:close/>
                  <a:moveTo>
                    <a:pt x="13588" y="1"/>
                  </a:moveTo>
                  <a:lnTo>
                    <a:pt x="13588" y="9667"/>
                  </a:lnTo>
                  <a:lnTo>
                    <a:pt x="14317" y="9667"/>
                  </a:lnTo>
                  <a:lnTo>
                    <a:pt x="14317" y="1"/>
                  </a:lnTo>
                  <a:close/>
                  <a:moveTo>
                    <a:pt x="17174" y="1"/>
                  </a:moveTo>
                  <a:lnTo>
                    <a:pt x="17174" y="9667"/>
                  </a:lnTo>
                  <a:lnTo>
                    <a:pt x="17874" y="9667"/>
                  </a:lnTo>
                  <a:lnTo>
                    <a:pt x="17934" y="1"/>
                  </a:lnTo>
                  <a:close/>
                  <a:moveTo>
                    <a:pt x="18968" y="1"/>
                  </a:moveTo>
                  <a:lnTo>
                    <a:pt x="18968" y="9667"/>
                  </a:lnTo>
                  <a:lnTo>
                    <a:pt x="19667" y="9667"/>
                  </a:lnTo>
                  <a:lnTo>
                    <a:pt x="19667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0"/>
          <p:cNvSpPr/>
          <p:nvPr/>
        </p:nvSpPr>
        <p:spPr>
          <a:xfrm>
            <a:off x="6815137" y="3893999"/>
            <a:ext cx="420480" cy="86254"/>
          </a:xfrm>
          <a:custGeom>
            <a:avLst/>
            <a:gdLst/>
            <a:ahLst/>
            <a:cxnLst/>
            <a:rect l="l" t="t" r="r" b="b"/>
            <a:pathLst>
              <a:path w="19667" h="9667" extrusionOk="0">
                <a:moveTo>
                  <a:pt x="1" y="31"/>
                </a:moveTo>
                <a:lnTo>
                  <a:pt x="1" y="9667"/>
                </a:lnTo>
                <a:lnTo>
                  <a:pt x="700" y="9667"/>
                </a:lnTo>
                <a:lnTo>
                  <a:pt x="700" y="31"/>
                </a:lnTo>
                <a:close/>
                <a:moveTo>
                  <a:pt x="3770" y="1"/>
                </a:moveTo>
                <a:lnTo>
                  <a:pt x="3770" y="9667"/>
                </a:lnTo>
                <a:lnTo>
                  <a:pt x="4499" y="9667"/>
                </a:lnTo>
                <a:lnTo>
                  <a:pt x="4499" y="1"/>
                </a:lnTo>
                <a:close/>
                <a:moveTo>
                  <a:pt x="5685" y="1"/>
                </a:moveTo>
                <a:lnTo>
                  <a:pt x="5685" y="9667"/>
                </a:lnTo>
                <a:lnTo>
                  <a:pt x="6414" y="9667"/>
                </a:lnTo>
                <a:lnTo>
                  <a:pt x="6414" y="1"/>
                </a:lnTo>
                <a:close/>
                <a:moveTo>
                  <a:pt x="7600" y="1"/>
                </a:moveTo>
                <a:lnTo>
                  <a:pt x="7600" y="9667"/>
                </a:lnTo>
                <a:lnTo>
                  <a:pt x="8299" y="9667"/>
                </a:lnTo>
                <a:lnTo>
                  <a:pt x="8299" y="1"/>
                </a:lnTo>
                <a:close/>
                <a:moveTo>
                  <a:pt x="9576" y="1"/>
                </a:moveTo>
                <a:lnTo>
                  <a:pt x="9576" y="9667"/>
                </a:lnTo>
                <a:lnTo>
                  <a:pt x="10275" y="9667"/>
                </a:lnTo>
                <a:lnTo>
                  <a:pt x="10335" y="1"/>
                </a:lnTo>
                <a:close/>
                <a:moveTo>
                  <a:pt x="11095" y="1"/>
                </a:moveTo>
                <a:lnTo>
                  <a:pt x="11095" y="9667"/>
                </a:lnTo>
                <a:lnTo>
                  <a:pt x="11794" y="9667"/>
                </a:lnTo>
                <a:lnTo>
                  <a:pt x="11855" y="1"/>
                </a:lnTo>
                <a:close/>
                <a:moveTo>
                  <a:pt x="13588" y="1"/>
                </a:moveTo>
                <a:lnTo>
                  <a:pt x="13588" y="9667"/>
                </a:lnTo>
                <a:lnTo>
                  <a:pt x="14317" y="9667"/>
                </a:lnTo>
                <a:lnTo>
                  <a:pt x="14317" y="1"/>
                </a:lnTo>
                <a:close/>
                <a:moveTo>
                  <a:pt x="17174" y="1"/>
                </a:moveTo>
                <a:lnTo>
                  <a:pt x="17174" y="9667"/>
                </a:lnTo>
                <a:lnTo>
                  <a:pt x="17874" y="9667"/>
                </a:lnTo>
                <a:lnTo>
                  <a:pt x="17934" y="1"/>
                </a:lnTo>
                <a:close/>
                <a:moveTo>
                  <a:pt x="18968" y="1"/>
                </a:moveTo>
                <a:lnTo>
                  <a:pt x="18968" y="9667"/>
                </a:lnTo>
                <a:lnTo>
                  <a:pt x="19667" y="9667"/>
                </a:lnTo>
                <a:lnTo>
                  <a:pt x="19667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0"/>
          <p:cNvSpPr/>
          <p:nvPr/>
        </p:nvSpPr>
        <p:spPr>
          <a:xfrm>
            <a:off x="6550925" y="2049875"/>
            <a:ext cx="109500" cy="109500"/>
          </a:xfrm>
          <a:prstGeom prst="halfFrame">
            <a:avLst>
              <a:gd name="adj1" fmla="val 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0"/>
          <p:cNvSpPr/>
          <p:nvPr/>
        </p:nvSpPr>
        <p:spPr>
          <a:xfrm flipH="1">
            <a:off x="7390100" y="2049875"/>
            <a:ext cx="109500" cy="109500"/>
          </a:xfrm>
          <a:prstGeom prst="halfFrame">
            <a:avLst>
              <a:gd name="adj1" fmla="val 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0"/>
          <p:cNvSpPr/>
          <p:nvPr/>
        </p:nvSpPr>
        <p:spPr>
          <a:xfrm rot="10800000" flipH="1">
            <a:off x="6550925" y="3320975"/>
            <a:ext cx="109500" cy="109500"/>
          </a:xfrm>
          <a:prstGeom prst="halfFrame">
            <a:avLst>
              <a:gd name="adj1" fmla="val 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0"/>
          <p:cNvSpPr/>
          <p:nvPr/>
        </p:nvSpPr>
        <p:spPr>
          <a:xfrm rot="10800000">
            <a:off x="7390100" y="3320975"/>
            <a:ext cx="109500" cy="109500"/>
          </a:xfrm>
          <a:prstGeom prst="halfFrame">
            <a:avLst>
              <a:gd name="adj1" fmla="val 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0"/>
          <p:cNvSpPr/>
          <p:nvPr/>
        </p:nvSpPr>
        <p:spPr>
          <a:xfrm>
            <a:off x="0" y="0"/>
            <a:ext cx="9153900" cy="3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0"/>
          <p:cNvSpPr/>
          <p:nvPr/>
        </p:nvSpPr>
        <p:spPr>
          <a:xfrm rot="5400000">
            <a:off x="6710325" y="353975"/>
            <a:ext cx="688800" cy="670850"/>
          </a:xfrm>
          <a:custGeom>
            <a:avLst/>
            <a:gdLst/>
            <a:ahLst/>
            <a:cxnLst/>
            <a:rect l="l" t="t" r="r" b="b"/>
            <a:pathLst>
              <a:path w="27552" h="26834" extrusionOk="0">
                <a:moveTo>
                  <a:pt x="26713" y="350"/>
                </a:moveTo>
                <a:cubicBezTo>
                  <a:pt x="26992" y="350"/>
                  <a:pt x="27221" y="579"/>
                  <a:pt x="27221" y="859"/>
                </a:cubicBezTo>
                <a:cubicBezTo>
                  <a:pt x="27221" y="1185"/>
                  <a:pt x="26965" y="1395"/>
                  <a:pt x="26698" y="1395"/>
                </a:cubicBezTo>
                <a:cubicBezTo>
                  <a:pt x="26570" y="1395"/>
                  <a:pt x="26438" y="1347"/>
                  <a:pt x="26331" y="1240"/>
                </a:cubicBezTo>
                <a:cubicBezTo>
                  <a:pt x="26001" y="909"/>
                  <a:pt x="26255" y="350"/>
                  <a:pt x="26713" y="350"/>
                </a:cubicBezTo>
                <a:close/>
                <a:moveTo>
                  <a:pt x="25238" y="2460"/>
                </a:moveTo>
                <a:cubicBezTo>
                  <a:pt x="25518" y="2460"/>
                  <a:pt x="25747" y="2714"/>
                  <a:pt x="25747" y="2994"/>
                </a:cubicBezTo>
                <a:cubicBezTo>
                  <a:pt x="25747" y="3301"/>
                  <a:pt x="25494" y="3506"/>
                  <a:pt x="25227" y="3506"/>
                </a:cubicBezTo>
                <a:cubicBezTo>
                  <a:pt x="25098" y="3506"/>
                  <a:pt x="24965" y="3457"/>
                  <a:pt x="24857" y="3349"/>
                </a:cubicBezTo>
                <a:cubicBezTo>
                  <a:pt x="24527" y="3044"/>
                  <a:pt x="24756" y="2485"/>
                  <a:pt x="25213" y="2485"/>
                </a:cubicBezTo>
                <a:lnTo>
                  <a:pt x="25238" y="2460"/>
                </a:lnTo>
                <a:close/>
                <a:moveTo>
                  <a:pt x="15555" y="13719"/>
                </a:moveTo>
                <a:cubicBezTo>
                  <a:pt x="15835" y="13744"/>
                  <a:pt x="16063" y="13973"/>
                  <a:pt x="16063" y="14253"/>
                </a:cubicBezTo>
                <a:cubicBezTo>
                  <a:pt x="16063" y="14561"/>
                  <a:pt x="15810" y="14765"/>
                  <a:pt x="15544" y="14765"/>
                </a:cubicBezTo>
                <a:cubicBezTo>
                  <a:pt x="15414" y="14765"/>
                  <a:pt x="15282" y="14717"/>
                  <a:pt x="15174" y="14609"/>
                </a:cubicBezTo>
                <a:cubicBezTo>
                  <a:pt x="14843" y="14304"/>
                  <a:pt x="15072" y="13744"/>
                  <a:pt x="15555" y="13744"/>
                </a:cubicBezTo>
                <a:lnTo>
                  <a:pt x="15555" y="13719"/>
                </a:lnTo>
                <a:close/>
                <a:moveTo>
                  <a:pt x="26" y="8356"/>
                </a:moveTo>
                <a:lnTo>
                  <a:pt x="26" y="8661"/>
                </a:lnTo>
                <a:lnTo>
                  <a:pt x="9735" y="8661"/>
                </a:lnTo>
                <a:lnTo>
                  <a:pt x="14843" y="13795"/>
                </a:lnTo>
                <a:cubicBezTo>
                  <a:pt x="14488" y="14354"/>
                  <a:pt x="14894" y="15091"/>
                  <a:pt x="15555" y="15091"/>
                </a:cubicBezTo>
                <a:cubicBezTo>
                  <a:pt x="15579" y="15093"/>
                  <a:pt x="15602" y="15094"/>
                  <a:pt x="15625" y="15094"/>
                </a:cubicBezTo>
                <a:cubicBezTo>
                  <a:pt x="16701" y="15094"/>
                  <a:pt x="16701" y="13412"/>
                  <a:pt x="15625" y="13412"/>
                </a:cubicBezTo>
                <a:cubicBezTo>
                  <a:pt x="15602" y="13412"/>
                  <a:pt x="15579" y="13412"/>
                  <a:pt x="15555" y="13414"/>
                </a:cubicBezTo>
                <a:cubicBezTo>
                  <a:pt x="15377" y="13414"/>
                  <a:pt x="15225" y="13465"/>
                  <a:pt x="15072" y="13567"/>
                </a:cubicBezTo>
                <a:lnTo>
                  <a:pt x="9862" y="8356"/>
                </a:lnTo>
                <a:close/>
                <a:moveTo>
                  <a:pt x="26721" y="0"/>
                </a:moveTo>
                <a:cubicBezTo>
                  <a:pt x="26358" y="0"/>
                  <a:pt x="25994" y="219"/>
                  <a:pt x="25899" y="681"/>
                </a:cubicBezTo>
                <a:lnTo>
                  <a:pt x="21960" y="681"/>
                </a:lnTo>
                <a:lnTo>
                  <a:pt x="18503" y="4137"/>
                </a:lnTo>
                <a:lnTo>
                  <a:pt x="18503" y="14990"/>
                </a:lnTo>
                <a:lnTo>
                  <a:pt x="17029" y="16464"/>
                </a:lnTo>
                <a:lnTo>
                  <a:pt x="14996" y="16464"/>
                </a:lnTo>
                <a:lnTo>
                  <a:pt x="8667" y="10135"/>
                </a:lnTo>
                <a:lnTo>
                  <a:pt x="26" y="10135"/>
                </a:lnTo>
                <a:lnTo>
                  <a:pt x="26" y="10440"/>
                </a:lnTo>
                <a:lnTo>
                  <a:pt x="8515" y="10440"/>
                </a:lnTo>
                <a:lnTo>
                  <a:pt x="14843" y="16769"/>
                </a:lnTo>
                <a:lnTo>
                  <a:pt x="17156" y="16769"/>
                </a:lnTo>
                <a:lnTo>
                  <a:pt x="18834" y="15142"/>
                </a:lnTo>
                <a:lnTo>
                  <a:pt x="18834" y="4264"/>
                </a:lnTo>
                <a:lnTo>
                  <a:pt x="22112" y="986"/>
                </a:lnTo>
                <a:lnTo>
                  <a:pt x="25899" y="986"/>
                </a:lnTo>
                <a:cubicBezTo>
                  <a:pt x="25993" y="1456"/>
                  <a:pt x="26354" y="1676"/>
                  <a:pt x="26715" y="1676"/>
                </a:cubicBezTo>
                <a:cubicBezTo>
                  <a:pt x="27133" y="1676"/>
                  <a:pt x="27551" y="1379"/>
                  <a:pt x="27551" y="833"/>
                </a:cubicBezTo>
                <a:cubicBezTo>
                  <a:pt x="27551" y="290"/>
                  <a:pt x="27137" y="0"/>
                  <a:pt x="26721" y="0"/>
                </a:cubicBezTo>
                <a:close/>
                <a:moveTo>
                  <a:pt x="25243" y="2142"/>
                </a:moveTo>
                <a:cubicBezTo>
                  <a:pt x="24854" y="2142"/>
                  <a:pt x="24462" y="2390"/>
                  <a:pt x="24400" y="2892"/>
                </a:cubicBezTo>
                <a:lnTo>
                  <a:pt x="22061" y="2892"/>
                </a:lnTo>
                <a:lnTo>
                  <a:pt x="19799" y="5128"/>
                </a:lnTo>
                <a:lnTo>
                  <a:pt x="19799" y="15524"/>
                </a:lnTo>
                <a:lnTo>
                  <a:pt x="17588" y="17735"/>
                </a:lnTo>
                <a:lnTo>
                  <a:pt x="14157" y="17735"/>
                </a:lnTo>
                <a:lnTo>
                  <a:pt x="8871" y="12448"/>
                </a:lnTo>
                <a:lnTo>
                  <a:pt x="26" y="12448"/>
                </a:lnTo>
                <a:lnTo>
                  <a:pt x="26" y="12779"/>
                </a:lnTo>
                <a:lnTo>
                  <a:pt x="8744" y="12779"/>
                </a:lnTo>
                <a:lnTo>
                  <a:pt x="14005" y="18040"/>
                </a:lnTo>
                <a:lnTo>
                  <a:pt x="17715" y="18040"/>
                </a:lnTo>
                <a:lnTo>
                  <a:pt x="20104" y="15651"/>
                </a:lnTo>
                <a:lnTo>
                  <a:pt x="20104" y="5256"/>
                </a:lnTo>
                <a:lnTo>
                  <a:pt x="22189" y="3197"/>
                </a:lnTo>
                <a:lnTo>
                  <a:pt x="24425" y="3197"/>
                </a:lnTo>
                <a:cubicBezTo>
                  <a:pt x="24546" y="3624"/>
                  <a:pt x="24883" y="3815"/>
                  <a:pt x="25222" y="3815"/>
                </a:cubicBezTo>
                <a:cubicBezTo>
                  <a:pt x="25670" y="3815"/>
                  <a:pt x="26121" y="3481"/>
                  <a:pt x="26077" y="2917"/>
                </a:cubicBezTo>
                <a:cubicBezTo>
                  <a:pt x="26039" y="2403"/>
                  <a:pt x="25642" y="2142"/>
                  <a:pt x="25243" y="2142"/>
                </a:cubicBezTo>
                <a:close/>
                <a:moveTo>
                  <a:pt x="5922" y="17226"/>
                </a:moveTo>
                <a:cubicBezTo>
                  <a:pt x="6202" y="17226"/>
                  <a:pt x="6431" y="17455"/>
                  <a:pt x="6431" y="17735"/>
                </a:cubicBezTo>
                <a:cubicBezTo>
                  <a:pt x="6431" y="18048"/>
                  <a:pt x="6168" y="18266"/>
                  <a:pt x="5897" y="18266"/>
                </a:cubicBezTo>
                <a:cubicBezTo>
                  <a:pt x="5772" y="18266"/>
                  <a:pt x="5645" y="18220"/>
                  <a:pt x="5541" y="18116"/>
                </a:cubicBezTo>
                <a:cubicBezTo>
                  <a:pt x="5211" y="17786"/>
                  <a:pt x="5440" y="17226"/>
                  <a:pt x="5922" y="17226"/>
                </a:cubicBezTo>
                <a:close/>
                <a:moveTo>
                  <a:pt x="5909" y="16907"/>
                </a:moveTo>
                <a:cubicBezTo>
                  <a:pt x="5566" y="16907"/>
                  <a:pt x="5227" y="17113"/>
                  <a:pt x="5109" y="17481"/>
                </a:cubicBezTo>
                <a:lnTo>
                  <a:pt x="1" y="17481"/>
                </a:lnTo>
                <a:lnTo>
                  <a:pt x="1" y="17786"/>
                </a:lnTo>
                <a:lnTo>
                  <a:pt x="5084" y="17786"/>
                </a:lnTo>
                <a:cubicBezTo>
                  <a:pt x="5109" y="18239"/>
                  <a:pt x="5458" y="18567"/>
                  <a:pt x="5910" y="18573"/>
                </a:cubicBezTo>
                <a:lnTo>
                  <a:pt x="5910" y="18573"/>
                </a:lnTo>
                <a:cubicBezTo>
                  <a:pt x="6588" y="18564"/>
                  <a:pt x="6962" y="17808"/>
                  <a:pt x="6583" y="17252"/>
                </a:cubicBezTo>
                <a:cubicBezTo>
                  <a:pt x="6412" y="17016"/>
                  <a:pt x="6159" y="16907"/>
                  <a:pt x="5909" y="16907"/>
                </a:cubicBezTo>
                <a:close/>
                <a:moveTo>
                  <a:pt x="5910" y="18573"/>
                </a:moveTo>
                <a:cubicBezTo>
                  <a:pt x="5905" y="18573"/>
                  <a:pt x="5901" y="18573"/>
                  <a:pt x="5897" y="18573"/>
                </a:cubicBezTo>
                <a:lnTo>
                  <a:pt x="5922" y="18573"/>
                </a:lnTo>
                <a:cubicBezTo>
                  <a:pt x="5918" y="18573"/>
                  <a:pt x="5914" y="18573"/>
                  <a:pt x="5910" y="18573"/>
                </a:cubicBezTo>
                <a:close/>
                <a:moveTo>
                  <a:pt x="21070" y="18802"/>
                </a:moveTo>
                <a:cubicBezTo>
                  <a:pt x="21350" y="18828"/>
                  <a:pt x="21579" y="19056"/>
                  <a:pt x="21579" y="19336"/>
                </a:cubicBezTo>
                <a:cubicBezTo>
                  <a:pt x="21579" y="19644"/>
                  <a:pt x="21325" y="19848"/>
                  <a:pt x="21059" y="19848"/>
                </a:cubicBezTo>
                <a:cubicBezTo>
                  <a:pt x="20930" y="19848"/>
                  <a:pt x="20797" y="19800"/>
                  <a:pt x="20689" y="19692"/>
                </a:cubicBezTo>
                <a:cubicBezTo>
                  <a:pt x="20359" y="19361"/>
                  <a:pt x="20587" y="18802"/>
                  <a:pt x="21045" y="18802"/>
                </a:cubicBezTo>
                <a:close/>
                <a:moveTo>
                  <a:pt x="26" y="14024"/>
                </a:moveTo>
                <a:lnTo>
                  <a:pt x="26" y="14329"/>
                </a:lnTo>
                <a:lnTo>
                  <a:pt x="7625" y="14329"/>
                </a:lnTo>
                <a:lnTo>
                  <a:pt x="12607" y="19336"/>
                </a:lnTo>
                <a:lnTo>
                  <a:pt x="20232" y="19336"/>
                </a:lnTo>
                <a:cubicBezTo>
                  <a:pt x="20207" y="19779"/>
                  <a:pt x="20564" y="20150"/>
                  <a:pt x="21002" y="20150"/>
                </a:cubicBezTo>
                <a:cubicBezTo>
                  <a:pt x="21016" y="20150"/>
                  <a:pt x="21030" y="20150"/>
                  <a:pt x="21045" y="20149"/>
                </a:cubicBezTo>
                <a:lnTo>
                  <a:pt x="21070" y="20149"/>
                </a:lnTo>
                <a:cubicBezTo>
                  <a:pt x="21731" y="20149"/>
                  <a:pt x="22138" y="19412"/>
                  <a:pt x="21756" y="18878"/>
                </a:cubicBezTo>
                <a:cubicBezTo>
                  <a:pt x="21594" y="18623"/>
                  <a:pt x="21331" y="18500"/>
                  <a:pt x="21069" y="18500"/>
                </a:cubicBezTo>
                <a:cubicBezTo>
                  <a:pt x="20757" y="18500"/>
                  <a:pt x="20446" y="18674"/>
                  <a:pt x="20308" y="19005"/>
                </a:cubicBezTo>
                <a:lnTo>
                  <a:pt x="12734" y="19005"/>
                </a:lnTo>
                <a:lnTo>
                  <a:pt x="7752" y="14024"/>
                </a:lnTo>
                <a:close/>
                <a:moveTo>
                  <a:pt x="15453" y="25487"/>
                </a:moveTo>
                <a:cubicBezTo>
                  <a:pt x="15733" y="25487"/>
                  <a:pt x="15962" y="25715"/>
                  <a:pt x="15962" y="25995"/>
                </a:cubicBezTo>
                <a:cubicBezTo>
                  <a:pt x="15962" y="26308"/>
                  <a:pt x="15699" y="26526"/>
                  <a:pt x="15428" y="26526"/>
                </a:cubicBezTo>
                <a:cubicBezTo>
                  <a:pt x="15303" y="26526"/>
                  <a:pt x="15176" y="26480"/>
                  <a:pt x="15072" y="26376"/>
                </a:cubicBezTo>
                <a:cubicBezTo>
                  <a:pt x="14742" y="26046"/>
                  <a:pt x="14970" y="25487"/>
                  <a:pt x="15453" y="25487"/>
                </a:cubicBezTo>
                <a:close/>
                <a:moveTo>
                  <a:pt x="26" y="19997"/>
                </a:moveTo>
                <a:lnTo>
                  <a:pt x="26" y="20302"/>
                </a:lnTo>
                <a:lnTo>
                  <a:pt x="9735" y="20302"/>
                </a:lnTo>
                <a:lnTo>
                  <a:pt x="14843" y="25410"/>
                </a:lnTo>
                <a:cubicBezTo>
                  <a:pt x="14335" y="25944"/>
                  <a:pt x="14691" y="26834"/>
                  <a:pt x="15453" y="26834"/>
                </a:cubicBezTo>
                <a:cubicBezTo>
                  <a:pt x="16495" y="26757"/>
                  <a:pt x="16495" y="25232"/>
                  <a:pt x="15453" y="25156"/>
                </a:cubicBezTo>
                <a:cubicBezTo>
                  <a:pt x="15352" y="25156"/>
                  <a:pt x="15225" y="25182"/>
                  <a:pt x="15123" y="25232"/>
                </a:cubicBezTo>
                <a:lnTo>
                  <a:pt x="9862" y="1999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0"/>
          <p:cNvSpPr txBox="1">
            <a:spLocks noGrp="1"/>
          </p:cNvSpPr>
          <p:nvPr>
            <p:ph type="ctrTitle"/>
          </p:nvPr>
        </p:nvSpPr>
        <p:spPr>
          <a:xfrm>
            <a:off x="1718400" y="2274000"/>
            <a:ext cx="28092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59" name="Google Shape;259;p20"/>
          <p:cNvSpPr txBox="1">
            <a:spLocks noGrp="1"/>
          </p:cNvSpPr>
          <p:nvPr>
            <p:ph type="subTitle" idx="1"/>
          </p:nvPr>
        </p:nvSpPr>
        <p:spPr>
          <a:xfrm>
            <a:off x="1718400" y="3079496"/>
            <a:ext cx="28092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 advClick="0" advTm="0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FF00">
              <a:alpha val="41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2764625" y="539500"/>
            <a:ext cx="5666100" cy="10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3093238" y="3716925"/>
            <a:ext cx="21168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3093254" y="3370650"/>
            <a:ext cx="2116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1800" b="1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5985306" y="3716925"/>
            <a:ext cx="21168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5985309" y="3370650"/>
            <a:ext cx="2116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1800" b="1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1550" y="-7700"/>
            <a:ext cx="1931875" cy="2316425"/>
          </a:xfrm>
          <a:custGeom>
            <a:avLst/>
            <a:gdLst/>
            <a:ahLst/>
            <a:cxnLst/>
            <a:rect l="l" t="t" r="r" b="b"/>
            <a:pathLst>
              <a:path w="77275" h="92657" extrusionOk="0">
                <a:moveTo>
                  <a:pt x="77275" y="246"/>
                </a:moveTo>
                <a:lnTo>
                  <a:pt x="62016" y="15504"/>
                </a:lnTo>
                <a:lnTo>
                  <a:pt x="62016" y="22642"/>
                </a:lnTo>
                <a:lnTo>
                  <a:pt x="42821" y="41837"/>
                </a:lnTo>
                <a:lnTo>
                  <a:pt x="42821" y="71123"/>
                </a:lnTo>
                <a:lnTo>
                  <a:pt x="21287" y="92657"/>
                </a:lnTo>
                <a:lnTo>
                  <a:pt x="0" y="9265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4" name="Google Shape;44;p5"/>
          <p:cNvSpPr/>
          <p:nvPr/>
        </p:nvSpPr>
        <p:spPr>
          <a:xfrm>
            <a:off x="0" y="0"/>
            <a:ext cx="1688610" cy="2311960"/>
          </a:xfrm>
          <a:custGeom>
            <a:avLst/>
            <a:gdLst/>
            <a:ahLst/>
            <a:cxnLst/>
            <a:rect l="l" t="t" r="r" b="b"/>
            <a:pathLst>
              <a:path w="139152" h="190520" extrusionOk="0">
                <a:moveTo>
                  <a:pt x="46779" y="73041"/>
                </a:moveTo>
                <a:cubicBezTo>
                  <a:pt x="45168" y="73041"/>
                  <a:pt x="44378" y="71095"/>
                  <a:pt x="45502" y="69971"/>
                </a:cubicBezTo>
                <a:cubicBezTo>
                  <a:pt x="46657" y="68846"/>
                  <a:pt x="48572" y="69636"/>
                  <a:pt x="48603" y="71247"/>
                </a:cubicBezTo>
                <a:cubicBezTo>
                  <a:pt x="48603" y="72250"/>
                  <a:pt x="47782" y="73041"/>
                  <a:pt x="46779" y="73041"/>
                </a:cubicBezTo>
                <a:close/>
                <a:moveTo>
                  <a:pt x="46779" y="70214"/>
                </a:moveTo>
                <a:cubicBezTo>
                  <a:pt x="45837" y="70214"/>
                  <a:pt x="45381" y="71338"/>
                  <a:pt x="46049" y="71977"/>
                </a:cubicBezTo>
                <a:cubicBezTo>
                  <a:pt x="46718" y="72646"/>
                  <a:pt x="47812" y="72190"/>
                  <a:pt x="47843" y="71247"/>
                </a:cubicBezTo>
                <a:cubicBezTo>
                  <a:pt x="47843" y="70670"/>
                  <a:pt x="47357" y="70183"/>
                  <a:pt x="46779" y="70214"/>
                </a:cubicBezTo>
                <a:close/>
                <a:moveTo>
                  <a:pt x="46779" y="68208"/>
                </a:moveTo>
                <a:cubicBezTo>
                  <a:pt x="45168" y="68208"/>
                  <a:pt x="44378" y="66262"/>
                  <a:pt x="45502" y="65107"/>
                </a:cubicBezTo>
                <a:cubicBezTo>
                  <a:pt x="46657" y="63983"/>
                  <a:pt x="48572" y="64803"/>
                  <a:pt x="48603" y="66414"/>
                </a:cubicBezTo>
                <a:cubicBezTo>
                  <a:pt x="48603" y="67387"/>
                  <a:pt x="47782" y="68208"/>
                  <a:pt x="46779" y="68208"/>
                </a:cubicBezTo>
                <a:close/>
                <a:moveTo>
                  <a:pt x="46779" y="65351"/>
                </a:moveTo>
                <a:cubicBezTo>
                  <a:pt x="45837" y="65351"/>
                  <a:pt x="45381" y="66475"/>
                  <a:pt x="46049" y="67144"/>
                </a:cubicBezTo>
                <a:cubicBezTo>
                  <a:pt x="46718" y="67782"/>
                  <a:pt x="47812" y="67326"/>
                  <a:pt x="47843" y="66414"/>
                </a:cubicBezTo>
                <a:cubicBezTo>
                  <a:pt x="47843" y="65807"/>
                  <a:pt x="47357" y="65351"/>
                  <a:pt x="46779" y="65351"/>
                </a:cubicBezTo>
                <a:close/>
                <a:moveTo>
                  <a:pt x="49636" y="75898"/>
                </a:moveTo>
                <a:cubicBezTo>
                  <a:pt x="48025" y="75898"/>
                  <a:pt x="47235" y="73953"/>
                  <a:pt x="48360" y="72828"/>
                </a:cubicBezTo>
                <a:cubicBezTo>
                  <a:pt x="49484" y="71673"/>
                  <a:pt x="51430" y="72494"/>
                  <a:pt x="51430" y="74104"/>
                </a:cubicBezTo>
                <a:cubicBezTo>
                  <a:pt x="51430" y="75108"/>
                  <a:pt x="50639" y="75898"/>
                  <a:pt x="49636" y="75898"/>
                </a:cubicBezTo>
                <a:close/>
                <a:moveTo>
                  <a:pt x="49636" y="73041"/>
                </a:moveTo>
                <a:cubicBezTo>
                  <a:pt x="48694" y="73041"/>
                  <a:pt x="48238" y="74196"/>
                  <a:pt x="48907" y="74834"/>
                </a:cubicBezTo>
                <a:cubicBezTo>
                  <a:pt x="49545" y="75503"/>
                  <a:pt x="50670" y="75016"/>
                  <a:pt x="50670" y="74104"/>
                </a:cubicBezTo>
                <a:cubicBezTo>
                  <a:pt x="50670" y="73527"/>
                  <a:pt x="50214" y="73041"/>
                  <a:pt x="49636" y="73041"/>
                </a:cubicBezTo>
                <a:close/>
                <a:moveTo>
                  <a:pt x="92281" y="58238"/>
                </a:moveTo>
                <a:cubicBezTo>
                  <a:pt x="90670" y="58238"/>
                  <a:pt x="89880" y="56293"/>
                  <a:pt x="91005" y="55168"/>
                </a:cubicBezTo>
                <a:cubicBezTo>
                  <a:pt x="92160" y="54013"/>
                  <a:pt x="94105" y="54834"/>
                  <a:pt x="94105" y="56445"/>
                </a:cubicBezTo>
                <a:cubicBezTo>
                  <a:pt x="94075" y="57417"/>
                  <a:pt x="93284" y="58238"/>
                  <a:pt x="92281" y="58208"/>
                </a:cubicBezTo>
                <a:close/>
                <a:moveTo>
                  <a:pt x="92281" y="55381"/>
                </a:moveTo>
                <a:cubicBezTo>
                  <a:pt x="91339" y="55381"/>
                  <a:pt x="90883" y="56505"/>
                  <a:pt x="91552" y="57174"/>
                </a:cubicBezTo>
                <a:cubicBezTo>
                  <a:pt x="92190" y="57812"/>
                  <a:pt x="93345" y="57357"/>
                  <a:pt x="93345" y="56445"/>
                </a:cubicBezTo>
                <a:cubicBezTo>
                  <a:pt x="93345" y="55837"/>
                  <a:pt x="92859" y="55381"/>
                  <a:pt x="92281" y="55381"/>
                </a:cubicBezTo>
                <a:close/>
                <a:moveTo>
                  <a:pt x="52493" y="78755"/>
                </a:moveTo>
                <a:cubicBezTo>
                  <a:pt x="50882" y="78755"/>
                  <a:pt x="50062" y="76810"/>
                  <a:pt x="51217" y="75655"/>
                </a:cubicBezTo>
                <a:cubicBezTo>
                  <a:pt x="52341" y="74530"/>
                  <a:pt x="54287" y="75351"/>
                  <a:pt x="54287" y="76962"/>
                </a:cubicBezTo>
                <a:cubicBezTo>
                  <a:pt x="54287" y="77934"/>
                  <a:pt x="53466" y="78755"/>
                  <a:pt x="52493" y="78755"/>
                </a:cubicBezTo>
                <a:close/>
                <a:moveTo>
                  <a:pt x="52493" y="75898"/>
                </a:moveTo>
                <a:cubicBezTo>
                  <a:pt x="51551" y="75898"/>
                  <a:pt x="51095" y="77022"/>
                  <a:pt x="51733" y="77691"/>
                </a:cubicBezTo>
                <a:cubicBezTo>
                  <a:pt x="52402" y="78329"/>
                  <a:pt x="53527" y="77874"/>
                  <a:pt x="53527" y="76962"/>
                </a:cubicBezTo>
                <a:cubicBezTo>
                  <a:pt x="53527" y="76354"/>
                  <a:pt x="53071" y="75898"/>
                  <a:pt x="52493" y="75898"/>
                </a:cubicBezTo>
                <a:close/>
                <a:moveTo>
                  <a:pt x="75381" y="100701"/>
                </a:moveTo>
                <a:cubicBezTo>
                  <a:pt x="73770" y="100701"/>
                  <a:pt x="72950" y="98755"/>
                  <a:pt x="74105" y="97600"/>
                </a:cubicBezTo>
                <a:cubicBezTo>
                  <a:pt x="75229" y="96476"/>
                  <a:pt x="77175" y="97266"/>
                  <a:pt x="77175" y="98877"/>
                </a:cubicBezTo>
                <a:cubicBezTo>
                  <a:pt x="77175" y="99880"/>
                  <a:pt x="76384" y="100701"/>
                  <a:pt x="75381" y="100701"/>
                </a:cubicBezTo>
                <a:close/>
                <a:moveTo>
                  <a:pt x="75381" y="97843"/>
                </a:moveTo>
                <a:cubicBezTo>
                  <a:pt x="74439" y="97843"/>
                  <a:pt x="73983" y="98968"/>
                  <a:pt x="74652" y="99637"/>
                </a:cubicBezTo>
                <a:cubicBezTo>
                  <a:pt x="75290" y="100275"/>
                  <a:pt x="76415" y="99819"/>
                  <a:pt x="76415" y="98877"/>
                </a:cubicBezTo>
                <a:cubicBezTo>
                  <a:pt x="76415" y="98299"/>
                  <a:pt x="75959" y="97843"/>
                  <a:pt x="75381" y="97843"/>
                </a:cubicBezTo>
                <a:close/>
                <a:moveTo>
                  <a:pt x="68573" y="126020"/>
                </a:moveTo>
                <a:cubicBezTo>
                  <a:pt x="66962" y="126020"/>
                  <a:pt x="66141" y="124075"/>
                  <a:pt x="67296" y="122920"/>
                </a:cubicBezTo>
                <a:cubicBezTo>
                  <a:pt x="68421" y="121795"/>
                  <a:pt x="70366" y="122585"/>
                  <a:pt x="70366" y="124196"/>
                </a:cubicBezTo>
                <a:cubicBezTo>
                  <a:pt x="70366" y="125199"/>
                  <a:pt x="69545" y="125990"/>
                  <a:pt x="68573" y="126020"/>
                </a:cubicBezTo>
                <a:close/>
                <a:moveTo>
                  <a:pt x="68573" y="123163"/>
                </a:moveTo>
                <a:cubicBezTo>
                  <a:pt x="67630" y="123163"/>
                  <a:pt x="67175" y="124288"/>
                  <a:pt x="67813" y="124926"/>
                </a:cubicBezTo>
                <a:cubicBezTo>
                  <a:pt x="68482" y="125595"/>
                  <a:pt x="69606" y="125139"/>
                  <a:pt x="69606" y="124196"/>
                </a:cubicBezTo>
                <a:cubicBezTo>
                  <a:pt x="69606" y="123619"/>
                  <a:pt x="69150" y="123163"/>
                  <a:pt x="68573" y="123163"/>
                </a:cubicBezTo>
                <a:close/>
                <a:moveTo>
                  <a:pt x="36262" y="122008"/>
                </a:moveTo>
                <a:cubicBezTo>
                  <a:pt x="34651" y="122008"/>
                  <a:pt x="33861" y="120063"/>
                  <a:pt x="34985" y="118938"/>
                </a:cubicBezTo>
                <a:cubicBezTo>
                  <a:pt x="36140" y="117783"/>
                  <a:pt x="38086" y="118604"/>
                  <a:pt x="38086" y="120215"/>
                </a:cubicBezTo>
                <a:cubicBezTo>
                  <a:pt x="38086" y="121218"/>
                  <a:pt x="37265" y="122008"/>
                  <a:pt x="36292" y="122008"/>
                </a:cubicBezTo>
                <a:close/>
                <a:moveTo>
                  <a:pt x="36262" y="119181"/>
                </a:moveTo>
                <a:cubicBezTo>
                  <a:pt x="35320" y="119181"/>
                  <a:pt x="34864" y="120306"/>
                  <a:pt x="35533" y="120944"/>
                </a:cubicBezTo>
                <a:cubicBezTo>
                  <a:pt x="36171" y="121613"/>
                  <a:pt x="37326" y="121157"/>
                  <a:pt x="37326" y="120215"/>
                </a:cubicBezTo>
                <a:cubicBezTo>
                  <a:pt x="37296" y="119637"/>
                  <a:pt x="36840" y="119181"/>
                  <a:pt x="36292" y="119181"/>
                </a:cubicBezTo>
                <a:close/>
                <a:moveTo>
                  <a:pt x="25624" y="176416"/>
                </a:moveTo>
                <a:cubicBezTo>
                  <a:pt x="24013" y="176416"/>
                  <a:pt x="23192" y="174471"/>
                  <a:pt x="24347" y="173316"/>
                </a:cubicBezTo>
                <a:cubicBezTo>
                  <a:pt x="25472" y="172191"/>
                  <a:pt x="27417" y="172981"/>
                  <a:pt x="27417" y="174592"/>
                </a:cubicBezTo>
                <a:cubicBezTo>
                  <a:pt x="27417" y="175595"/>
                  <a:pt x="26596" y="176386"/>
                  <a:pt x="25624" y="176416"/>
                </a:cubicBezTo>
                <a:close/>
                <a:moveTo>
                  <a:pt x="25624" y="173559"/>
                </a:moveTo>
                <a:cubicBezTo>
                  <a:pt x="24681" y="173559"/>
                  <a:pt x="24225" y="174683"/>
                  <a:pt x="24864" y="175322"/>
                </a:cubicBezTo>
                <a:cubicBezTo>
                  <a:pt x="25532" y="175990"/>
                  <a:pt x="26657" y="175535"/>
                  <a:pt x="26657" y="174592"/>
                </a:cubicBezTo>
                <a:cubicBezTo>
                  <a:pt x="26657" y="174015"/>
                  <a:pt x="26201" y="173528"/>
                  <a:pt x="25624" y="173559"/>
                </a:cubicBezTo>
                <a:close/>
                <a:moveTo>
                  <a:pt x="35168" y="166629"/>
                </a:moveTo>
                <a:cubicBezTo>
                  <a:pt x="33557" y="166598"/>
                  <a:pt x="32767" y="164683"/>
                  <a:pt x="33891" y="163528"/>
                </a:cubicBezTo>
                <a:cubicBezTo>
                  <a:pt x="35046" y="162404"/>
                  <a:pt x="36992" y="163194"/>
                  <a:pt x="36992" y="164805"/>
                </a:cubicBezTo>
                <a:cubicBezTo>
                  <a:pt x="36992" y="165808"/>
                  <a:pt x="36171" y="166629"/>
                  <a:pt x="35168" y="166629"/>
                </a:cubicBezTo>
                <a:close/>
                <a:moveTo>
                  <a:pt x="35168" y="163771"/>
                </a:moveTo>
                <a:cubicBezTo>
                  <a:pt x="34256" y="163771"/>
                  <a:pt x="33770" y="164896"/>
                  <a:pt x="34438" y="165534"/>
                </a:cubicBezTo>
                <a:cubicBezTo>
                  <a:pt x="35107" y="166203"/>
                  <a:pt x="36232" y="165747"/>
                  <a:pt x="36232" y="164805"/>
                </a:cubicBezTo>
                <a:cubicBezTo>
                  <a:pt x="36201" y="164227"/>
                  <a:pt x="35745" y="163771"/>
                  <a:pt x="35168" y="163771"/>
                </a:cubicBezTo>
                <a:close/>
                <a:moveTo>
                  <a:pt x="15350" y="112737"/>
                </a:moveTo>
                <a:lnTo>
                  <a:pt x="15350" y="103223"/>
                </a:lnTo>
                <a:lnTo>
                  <a:pt x="45290" y="73284"/>
                </a:lnTo>
                <a:lnTo>
                  <a:pt x="44773" y="72737"/>
                </a:lnTo>
                <a:lnTo>
                  <a:pt x="14590" y="102920"/>
                </a:lnTo>
                <a:lnTo>
                  <a:pt x="14590" y="112403"/>
                </a:lnTo>
                <a:lnTo>
                  <a:pt x="0" y="126993"/>
                </a:lnTo>
                <a:lnTo>
                  <a:pt x="547" y="127540"/>
                </a:lnTo>
                <a:close/>
                <a:moveTo>
                  <a:pt x="109181" y="40001"/>
                </a:moveTo>
                <a:lnTo>
                  <a:pt x="109181" y="30487"/>
                </a:lnTo>
                <a:lnTo>
                  <a:pt x="139152" y="547"/>
                </a:lnTo>
                <a:lnTo>
                  <a:pt x="138604" y="0"/>
                </a:lnTo>
                <a:lnTo>
                  <a:pt x="108452" y="30183"/>
                </a:lnTo>
                <a:lnTo>
                  <a:pt x="108452" y="39666"/>
                </a:lnTo>
                <a:lnTo>
                  <a:pt x="93862" y="54256"/>
                </a:lnTo>
                <a:lnTo>
                  <a:pt x="94379" y="54803"/>
                </a:lnTo>
                <a:close/>
                <a:moveTo>
                  <a:pt x="18116" y="115686"/>
                </a:moveTo>
                <a:lnTo>
                  <a:pt x="18116" y="106172"/>
                </a:lnTo>
                <a:lnTo>
                  <a:pt x="48056" y="76232"/>
                </a:lnTo>
                <a:lnTo>
                  <a:pt x="47508" y="75685"/>
                </a:lnTo>
                <a:lnTo>
                  <a:pt x="17356" y="105868"/>
                </a:lnTo>
                <a:lnTo>
                  <a:pt x="17356" y="115351"/>
                </a:lnTo>
                <a:lnTo>
                  <a:pt x="122" y="132586"/>
                </a:lnTo>
                <a:lnTo>
                  <a:pt x="669" y="133102"/>
                </a:lnTo>
                <a:close/>
                <a:moveTo>
                  <a:pt x="20851" y="118604"/>
                </a:moveTo>
                <a:lnTo>
                  <a:pt x="20851" y="109120"/>
                </a:lnTo>
                <a:lnTo>
                  <a:pt x="50822" y="79181"/>
                </a:lnTo>
                <a:lnTo>
                  <a:pt x="50274" y="78633"/>
                </a:lnTo>
                <a:lnTo>
                  <a:pt x="20092" y="108816"/>
                </a:lnTo>
                <a:lnTo>
                  <a:pt x="20092" y="118300"/>
                </a:lnTo>
                <a:lnTo>
                  <a:pt x="122" y="138270"/>
                </a:lnTo>
                <a:lnTo>
                  <a:pt x="669" y="138817"/>
                </a:lnTo>
                <a:close/>
                <a:moveTo>
                  <a:pt x="13496" y="132069"/>
                </a:moveTo>
                <a:lnTo>
                  <a:pt x="23709" y="121856"/>
                </a:lnTo>
                <a:lnTo>
                  <a:pt x="23709" y="112342"/>
                </a:lnTo>
                <a:lnTo>
                  <a:pt x="36779" y="99272"/>
                </a:lnTo>
                <a:lnTo>
                  <a:pt x="72828" y="99272"/>
                </a:lnTo>
                <a:lnTo>
                  <a:pt x="72828" y="98512"/>
                </a:lnTo>
                <a:lnTo>
                  <a:pt x="36475" y="98512"/>
                </a:lnTo>
                <a:lnTo>
                  <a:pt x="22949" y="112038"/>
                </a:lnTo>
                <a:lnTo>
                  <a:pt x="22949" y="121522"/>
                </a:lnTo>
                <a:lnTo>
                  <a:pt x="12736" y="131765"/>
                </a:lnTo>
                <a:lnTo>
                  <a:pt x="12736" y="151248"/>
                </a:lnTo>
                <a:lnTo>
                  <a:pt x="395" y="151248"/>
                </a:lnTo>
                <a:lnTo>
                  <a:pt x="395" y="152008"/>
                </a:lnTo>
                <a:lnTo>
                  <a:pt x="13496" y="152008"/>
                </a:lnTo>
                <a:close/>
                <a:moveTo>
                  <a:pt x="36596" y="77722"/>
                </a:moveTo>
                <a:cubicBezTo>
                  <a:pt x="34985" y="77722"/>
                  <a:pt x="34195" y="75776"/>
                  <a:pt x="35320" y="74652"/>
                </a:cubicBezTo>
                <a:cubicBezTo>
                  <a:pt x="36475" y="73497"/>
                  <a:pt x="38420" y="74317"/>
                  <a:pt x="38420" y="75928"/>
                </a:cubicBezTo>
                <a:cubicBezTo>
                  <a:pt x="38390" y="76901"/>
                  <a:pt x="37599" y="77722"/>
                  <a:pt x="36596" y="77722"/>
                </a:cubicBezTo>
                <a:close/>
                <a:moveTo>
                  <a:pt x="36596" y="74864"/>
                </a:moveTo>
                <a:cubicBezTo>
                  <a:pt x="35654" y="74864"/>
                  <a:pt x="35198" y="76019"/>
                  <a:pt x="35867" y="76658"/>
                </a:cubicBezTo>
                <a:cubicBezTo>
                  <a:pt x="36536" y="77326"/>
                  <a:pt x="37660" y="76840"/>
                  <a:pt x="37660" y="75898"/>
                </a:cubicBezTo>
                <a:cubicBezTo>
                  <a:pt x="37630" y="75320"/>
                  <a:pt x="37174" y="74864"/>
                  <a:pt x="36596" y="74864"/>
                </a:cubicBezTo>
                <a:close/>
                <a:moveTo>
                  <a:pt x="56080" y="58238"/>
                </a:moveTo>
                <a:cubicBezTo>
                  <a:pt x="54499" y="58238"/>
                  <a:pt x="53679" y="56293"/>
                  <a:pt x="54834" y="55168"/>
                </a:cubicBezTo>
                <a:cubicBezTo>
                  <a:pt x="55958" y="54013"/>
                  <a:pt x="57904" y="54834"/>
                  <a:pt x="57904" y="56445"/>
                </a:cubicBezTo>
                <a:cubicBezTo>
                  <a:pt x="57904" y="57417"/>
                  <a:pt x="57083" y="58238"/>
                  <a:pt x="56080" y="58208"/>
                </a:cubicBezTo>
                <a:close/>
                <a:moveTo>
                  <a:pt x="56080" y="55381"/>
                </a:moveTo>
                <a:cubicBezTo>
                  <a:pt x="55168" y="55381"/>
                  <a:pt x="54712" y="56505"/>
                  <a:pt x="55351" y="57174"/>
                </a:cubicBezTo>
                <a:cubicBezTo>
                  <a:pt x="56019" y="57843"/>
                  <a:pt x="57144" y="57357"/>
                  <a:pt x="57144" y="56445"/>
                </a:cubicBezTo>
                <a:cubicBezTo>
                  <a:pt x="57144" y="55867"/>
                  <a:pt x="56688" y="55381"/>
                  <a:pt x="56080" y="55381"/>
                </a:cubicBezTo>
                <a:close/>
                <a:moveTo>
                  <a:pt x="87540" y="58238"/>
                </a:moveTo>
                <a:cubicBezTo>
                  <a:pt x="85929" y="58238"/>
                  <a:pt x="85108" y="56293"/>
                  <a:pt x="86263" y="55168"/>
                </a:cubicBezTo>
                <a:cubicBezTo>
                  <a:pt x="87388" y="54013"/>
                  <a:pt x="89333" y="54834"/>
                  <a:pt x="89333" y="56445"/>
                </a:cubicBezTo>
                <a:cubicBezTo>
                  <a:pt x="89333" y="57417"/>
                  <a:pt x="88512" y="58238"/>
                  <a:pt x="87540" y="58208"/>
                </a:cubicBezTo>
                <a:close/>
                <a:moveTo>
                  <a:pt x="87540" y="55381"/>
                </a:moveTo>
                <a:cubicBezTo>
                  <a:pt x="86597" y="55381"/>
                  <a:pt x="86141" y="56505"/>
                  <a:pt x="86810" y="57174"/>
                </a:cubicBezTo>
                <a:cubicBezTo>
                  <a:pt x="87448" y="57843"/>
                  <a:pt x="88573" y="57357"/>
                  <a:pt x="88573" y="56445"/>
                </a:cubicBezTo>
                <a:cubicBezTo>
                  <a:pt x="88573" y="55867"/>
                  <a:pt x="88117" y="55381"/>
                  <a:pt x="87540" y="55381"/>
                </a:cubicBezTo>
                <a:close/>
                <a:moveTo>
                  <a:pt x="82737" y="58238"/>
                </a:moveTo>
                <a:cubicBezTo>
                  <a:pt x="81126" y="58238"/>
                  <a:pt x="80336" y="56293"/>
                  <a:pt x="81460" y="55168"/>
                </a:cubicBezTo>
                <a:cubicBezTo>
                  <a:pt x="82585" y="54013"/>
                  <a:pt x="84530" y="54834"/>
                  <a:pt x="84530" y="56445"/>
                </a:cubicBezTo>
                <a:cubicBezTo>
                  <a:pt x="84530" y="57417"/>
                  <a:pt x="83740" y="58238"/>
                  <a:pt x="82737" y="58208"/>
                </a:cubicBezTo>
                <a:close/>
                <a:moveTo>
                  <a:pt x="82737" y="55381"/>
                </a:moveTo>
                <a:cubicBezTo>
                  <a:pt x="81795" y="55381"/>
                  <a:pt x="81339" y="56505"/>
                  <a:pt x="82008" y="57174"/>
                </a:cubicBezTo>
                <a:cubicBezTo>
                  <a:pt x="82646" y="57843"/>
                  <a:pt x="83771" y="57357"/>
                  <a:pt x="83771" y="56445"/>
                </a:cubicBezTo>
                <a:cubicBezTo>
                  <a:pt x="83771" y="55867"/>
                  <a:pt x="83315" y="55381"/>
                  <a:pt x="82737" y="55381"/>
                </a:cubicBezTo>
                <a:close/>
                <a:moveTo>
                  <a:pt x="29545" y="33010"/>
                </a:moveTo>
                <a:cubicBezTo>
                  <a:pt x="27934" y="33010"/>
                  <a:pt x="27143" y="31064"/>
                  <a:pt x="28268" y="29940"/>
                </a:cubicBezTo>
                <a:cubicBezTo>
                  <a:pt x="29393" y="28785"/>
                  <a:pt x="31338" y="29605"/>
                  <a:pt x="31338" y="31216"/>
                </a:cubicBezTo>
                <a:cubicBezTo>
                  <a:pt x="31338" y="32189"/>
                  <a:pt x="30548" y="32979"/>
                  <a:pt x="29545" y="33010"/>
                </a:cubicBezTo>
                <a:close/>
                <a:moveTo>
                  <a:pt x="29545" y="30152"/>
                </a:moveTo>
                <a:cubicBezTo>
                  <a:pt x="28602" y="30152"/>
                  <a:pt x="28146" y="31277"/>
                  <a:pt x="28815" y="31946"/>
                </a:cubicBezTo>
                <a:cubicBezTo>
                  <a:pt x="29453" y="32615"/>
                  <a:pt x="30578" y="32128"/>
                  <a:pt x="30578" y="31216"/>
                </a:cubicBezTo>
                <a:cubicBezTo>
                  <a:pt x="30608" y="30608"/>
                  <a:pt x="30122" y="30152"/>
                  <a:pt x="29545" y="30152"/>
                </a:cubicBezTo>
                <a:close/>
                <a:moveTo>
                  <a:pt x="34651" y="11186"/>
                </a:moveTo>
                <a:cubicBezTo>
                  <a:pt x="33040" y="11155"/>
                  <a:pt x="32250" y="9210"/>
                  <a:pt x="33405" y="8085"/>
                </a:cubicBezTo>
                <a:cubicBezTo>
                  <a:pt x="34530" y="6961"/>
                  <a:pt x="36475" y="7781"/>
                  <a:pt x="36475" y="9392"/>
                </a:cubicBezTo>
                <a:cubicBezTo>
                  <a:pt x="36475" y="10395"/>
                  <a:pt x="35654" y="11186"/>
                  <a:pt x="34651" y="11186"/>
                </a:cubicBezTo>
                <a:close/>
                <a:moveTo>
                  <a:pt x="34651" y="8328"/>
                </a:moveTo>
                <a:cubicBezTo>
                  <a:pt x="33739" y="8359"/>
                  <a:pt x="33283" y="9483"/>
                  <a:pt x="33952" y="10122"/>
                </a:cubicBezTo>
                <a:cubicBezTo>
                  <a:pt x="34590" y="10760"/>
                  <a:pt x="35715" y="10304"/>
                  <a:pt x="35715" y="9392"/>
                </a:cubicBezTo>
                <a:cubicBezTo>
                  <a:pt x="35715" y="8784"/>
                  <a:pt x="35229" y="8328"/>
                  <a:pt x="34651" y="8328"/>
                </a:cubicBezTo>
                <a:close/>
                <a:moveTo>
                  <a:pt x="12827" y="78086"/>
                </a:moveTo>
                <a:cubicBezTo>
                  <a:pt x="11216" y="78086"/>
                  <a:pt x="10426" y="76141"/>
                  <a:pt x="11550" y="75016"/>
                </a:cubicBezTo>
                <a:cubicBezTo>
                  <a:pt x="12675" y="73861"/>
                  <a:pt x="14620" y="74682"/>
                  <a:pt x="14620" y="76293"/>
                </a:cubicBezTo>
                <a:cubicBezTo>
                  <a:pt x="14620" y="77266"/>
                  <a:pt x="13830" y="78086"/>
                  <a:pt x="12827" y="78086"/>
                </a:cubicBezTo>
                <a:close/>
                <a:moveTo>
                  <a:pt x="12827" y="75229"/>
                </a:moveTo>
                <a:cubicBezTo>
                  <a:pt x="11885" y="75229"/>
                  <a:pt x="11429" y="76354"/>
                  <a:pt x="12097" y="77022"/>
                </a:cubicBezTo>
                <a:cubicBezTo>
                  <a:pt x="12736" y="77691"/>
                  <a:pt x="13860" y="77205"/>
                  <a:pt x="13860" y="76293"/>
                </a:cubicBezTo>
                <a:cubicBezTo>
                  <a:pt x="13860" y="75715"/>
                  <a:pt x="13405" y="75229"/>
                  <a:pt x="12827" y="75229"/>
                </a:cubicBezTo>
                <a:close/>
                <a:moveTo>
                  <a:pt x="25320" y="71156"/>
                </a:moveTo>
                <a:cubicBezTo>
                  <a:pt x="23709" y="71156"/>
                  <a:pt x="22918" y="69211"/>
                  <a:pt x="24043" y="68086"/>
                </a:cubicBezTo>
                <a:cubicBezTo>
                  <a:pt x="25168" y="66931"/>
                  <a:pt x="27113" y="67752"/>
                  <a:pt x="27113" y="69363"/>
                </a:cubicBezTo>
                <a:cubicBezTo>
                  <a:pt x="27113" y="70335"/>
                  <a:pt x="26323" y="71156"/>
                  <a:pt x="25320" y="71156"/>
                </a:cubicBezTo>
                <a:close/>
                <a:moveTo>
                  <a:pt x="25320" y="68299"/>
                </a:moveTo>
                <a:cubicBezTo>
                  <a:pt x="24377" y="68299"/>
                  <a:pt x="23921" y="69424"/>
                  <a:pt x="24590" y="70092"/>
                </a:cubicBezTo>
                <a:cubicBezTo>
                  <a:pt x="25228" y="70731"/>
                  <a:pt x="26353" y="70275"/>
                  <a:pt x="26353" y="69363"/>
                </a:cubicBezTo>
                <a:cubicBezTo>
                  <a:pt x="26353" y="68755"/>
                  <a:pt x="25897" y="68299"/>
                  <a:pt x="25320" y="68299"/>
                </a:cubicBezTo>
                <a:close/>
                <a:moveTo>
                  <a:pt x="18207" y="56809"/>
                </a:moveTo>
                <a:cubicBezTo>
                  <a:pt x="16596" y="56809"/>
                  <a:pt x="15775" y="54864"/>
                  <a:pt x="16930" y="53709"/>
                </a:cubicBezTo>
                <a:cubicBezTo>
                  <a:pt x="18055" y="52584"/>
                  <a:pt x="20000" y="53405"/>
                  <a:pt x="20000" y="55016"/>
                </a:cubicBezTo>
                <a:cubicBezTo>
                  <a:pt x="20000" y="55989"/>
                  <a:pt x="19180" y="56809"/>
                  <a:pt x="18207" y="56809"/>
                </a:cubicBezTo>
                <a:close/>
                <a:moveTo>
                  <a:pt x="18207" y="53952"/>
                </a:moveTo>
                <a:cubicBezTo>
                  <a:pt x="17265" y="53952"/>
                  <a:pt x="16809" y="55077"/>
                  <a:pt x="17447" y="55715"/>
                </a:cubicBezTo>
                <a:cubicBezTo>
                  <a:pt x="18116" y="56384"/>
                  <a:pt x="19240" y="55928"/>
                  <a:pt x="19240" y="55016"/>
                </a:cubicBezTo>
                <a:cubicBezTo>
                  <a:pt x="19240" y="54408"/>
                  <a:pt x="18785" y="53952"/>
                  <a:pt x="18207" y="53952"/>
                </a:cubicBezTo>
                <a:close/>
                <a:moveTo>
                  <a:pt x="75381" y="16383"/>
                </a:moveTo>
                <a:cubicBezTo>
                  <a:pt x="73770" y="16383"/>
                  <a:pt x="72950" y="14438"/>
                  <a:pt x="74105" y="13313"/>
                </a:cubicBezTo>
                <a:cubicBezTo>
                  <a:pt x="75229" y="12158"/>
                  <a:pt x="77175" y="12979"/>
                  <a:pt x="77175" y="14590"/>
                </a:cubicBezTo>
                <a:cubicBezTo>
                  <a:pt x="77175" y="15593"/>
                  <a:pt x="76384" y="16383"/>
                  <a:pt x="75381" y="16383"/>
                </a:cubicBezTo>
                <a:close/>
                <a:moveTo>
                  <a:pt x="75381" y="13557"/>
                </a:moveTo>
                <a:cubicBezTo>
                  <a:pt x="74439" y="13557"/>
                  <a:pt x="73983" y="14681"/>
                  <a:pt x="74652" y="15319"/>
                </a:cubicBezTo>
                <a:cubicBezTo>
                  <a:pt x="75290" y="15988"/>
                  <a:pt x="76415" y="15532"/>
                  <a:pt x="76415" y="14590"/>
                </a:cubicBezTo>
                <a:cubicBezTo>
                  <a:pt x="76415" y="14012"/>
                  <a:pt x="75959" y="13557"/>
                  <a:pt x="75381" y="13557"/>
                </a:cubicBezTo>
                <a:close/>
                <a:moveTo>
                  <a:pt x="87813" y="23526"/>
                </a:moveTo>
                <a:cubicBezTo>
                  <a:pt x="86202" y="23526"/>
                  <a:pt x="85412" y="21581"/>
                  <a:pt x="86537" y="20456"/>
                </a:cubicBezTo>
                <a:cubicBezTo>
                  <a:pt x="87692" y="19301"/>
                  <a:pt x="89637" y="20122"/>
                  <a:pt x="89637" y="21733"/>
                </a:cubicBezTo>
                <a:cubicBezTo>
                  <a:pt x="89637" y="22706"/>
                  <a:pt x="88816" y="23526"/>
                  <a:pt x="87813" y="23526"/>
                </a:cubicBezTo>
                <a:close/>
                <a:moveTo>
                  <a:pt x="87813" y="20669"/>
                </a:moveTo>
                <a:cubicBezTo>
                  <a:pt x="86901" y="20669"/>
                  <a:pt x="86415" y="21794"/>
                  <a:pt x="87084" y="22462"/>
                </a:cubicBezTo>
                <a:cubicBezTo>
                  <a:pt x="87752" y="23131"/>
                  <a:pt x="88877" y="22645"/>
                  <a:pt x="88877" y="21733"/>
                </a:cubicBezTo>
                <a:cubicBezTo>
                  <a:pt x="88877" y="21155"/>
                  <a:pt x="88391" y="20669"/>
                  <a:pt x="87813" y="20669"/>
                </a:cubicBezTo>
                <a:close/>
                <a:moveTo>
                  <a:pt x="87813" y="18541"/>
                </a:moveTo>
                <a:cubicBezTo>
                  <a:pt x="86202" y="18541"/>
                  <a:pt x="85412" y="16596"/>
                  <a:pt x="86537" y="15441"/>
                </a:cubicBezTo>
                <a:cubicBezTo>
                  <a:pt x="87692" y="14316"/>
                  <a:pt x="89637" y="15107"/>
                  <a:pt x="89637" y="16718"/>
                </a:cubicBezTo>
                <a:cubicBezTo>
                  <a:pt x="89637" y="17721"/>
                  <a:pt x="88816" y="18541"/>
                  <a:pt x="87813" y="18541"/>
                </a:cubicBezTo>
                <a:close/>
                <a:moveTo>
                  <a:pt x="87813" y="15684"/>
                </a:moveTo>
                <a:cubicBezTo>
                  <a:pt x="86901" y="15684"/>
                  <a:pt x="86415" y="16809"/>
                  <a:pt x="87084" y="17478"/>
                </a:cubicBezTo>
                <a:cubicBezTo>
                  <a:pt x="87752" y="18116"/>
                  <a:pt x="88877" y="17660"/>
                  <a:pt x="88877" y="16718"/>
                </a:cubicBezTo>
                <a:cubicBezTo>
                  <a:pt x="88877" y="16140"/>
                  <a:pt x="88391" y="15684"/>
                  <a:pt x="87813" y="15684"/>
                </a:cubicBezTo>
                <a:close/>
                <a:moveTo>
                  <a:pt x="92281" y="23526"/>
                </a:moveTo>
                <a:cubicBezTo>
                  <a:pt x="90670" y="23526"/>
                  <a:pt x="89880" y="21581"/>
                  <a:pt x="91005" y="20456"/>
                </a:cubicBezTo>
                <a:cubicBezTo>
                  <a:pt x="92160" y="19301"/>
                  <a:pt x="94105" y="20122"/>
                  <a:pt x="94105" y="21733"/>
                </a:cubicBezTo>
                <a:cubicBezTo>
                  <a:pt x="94105" y="22706"/>
                  <a:pt x="93284" y="23526"/>
                  <a:pt x="92281" y="23526"/>
                </a:cubicBezTo>
                <a:close/>
                <a:moveTo>
                  <a:pt x="92281" y="20669"/>
                </a:moveTo>
                <a:cubicBezTo>
                  <a:pt x="91339" y="20669"/>
                  <a:pt x="90883" y="21794"/>
                  <a:pt x="91552" y="22462"/>
                </a:cubicBezTo>
                <a:cubicBezTo>
                  <a:pt x="92190" y="23131"/>
                  <a:pt x="93345" y="22645"/>
                  <a:pt x="93345" y="21733"/>
                </a:cubicBezTo>
                <a:cubicBezTo>
                  <a:pt x="93345" y="21155"/>
                  <a:pt x="92859" y="20669"/>
                  <a:pt x="92281" y="20669"/>
                </a:cubicBezTo>
                <a:close/>
                <a:moveTo>
                  <a:pt x="96750" y="23526"/>
                </a:moveTo>
                <a:cubicBezTo>
                  <a:pt x="95139" y="23526"/>
                  <a:pt x="94348" y="21581"/>
                  <a:pt x="95473" y="20456"/>
                </a:cubicBezTo>
                <a:cubicBezTo>
                  <a:pt x="96598" y="19301"/>
                  <a:pt x="98543" y="20122"/>
                  <a:pt x="98543" y="21733"/>
                </a:cubicBezTo>
                <a:cubicBezTo>
                  <a:pt x="98543" y="22706"/>
                  <a:pt x="97753" y="23526"/>
                  <a:pt x="96750" y="23526"/>
                </a:cubicBezTo>
                <a:close/>
                <a:moveTo>
                  <a:pt x="96750" y="20669"/>
                </a:moveTo>
                <a:cubicBezTo>
                  <a:pt x="95807" y="20669"/>
                  <a:pt x="95351" y="21794"/>
                  <a:pt x="96020" y="22462"/>
                </a:cubicBezTo>
                <a:cubicBezTo>
                  <a:pt x="96658" y="23131"/>
                  <a:pt x="97783" y="22645"/>
                  <a:pt x="97783" y="21733"/>
                </a:cubicBezTo>
                <a:cubicBezTo>
                  <a:pt x="97783" y="21155"/>
                  <a:pt x="97327" y="20669"/>
                  <a:pt x="96750" y="20669"/>
                </a:cubicBezTo>
                <a:close/>
                <a:moveTo>
                  <a:pt x="89910" y="33314"/>
                </a:moveTo>
                <a:cubicBezTo>
                  <a:pt x="88300" y="33314"/>
                  <a:pt x="87509" y="31368"/>
                  <a:pt x="88634" y="30213"/>
                </a:cubicBezTo>
                <a:cubicBezTo>
                  <a:pt x="89759" y="29089"/>
                  <a:pt x="91704" y="29879"/>
                  <a:pt x="91704" y="31490"/>
                </a:cubicBezTo>
                <a:cubicBezTo>
                  <a:pt x="91704" y="32493"/>
                  <a:pt x="90914" y="33314"/>
                  <a:pt x="89910" y="33314"/>
                </a:cubicBezTo>
                <a:close/>
                <a:moveTo>
                  <a:pt x="89910" y="30456"/>
                </a:moveTo>
                <a:cubicBezTo>
                  <a:pt x="88968" y="30456"/>
                  <a:pt x="88512" y="31581"/>
                  <a:pt x="89181" y="32250"/>
                </a:cubicBezTo>
                <a:cubicBezTo>
                  <a:pt x="89819" y="32888"/>
                  <a:pt x="90944" y="32432"/>
                  <a:pt x="90944" y="31490"/>
                </a:cubicBezTo>
                <a:cubicBezTo>
                  <a:pt x="90944" y="30912"/>
                  <a:pt x="90488" y="30456"/>
                  <a:pt x="89910" y="30456"/>
                </a:cubicBezTo>
                <a:close/>
                <a:moveTo>
                  <a:pt x="89910" y="37630"/>
                </a:moveTo>
                <a:cubicBezTo>
                  <a:pt x="88300" y="37630"/>
                  <a:pt x="87509" y="35684"/>
                  <a:pt x="88634" y="34529"/>
                </a:cubicBezTo>
                <a:cubicBezTo>
                  <a:pt x="89759" y="33405"/>
                  <a:pt x="91704" y="34195"/>
                  <a:pt x="91704" y="35806"/>
                </a:cubicBezTo>
                <a:cubicBezTo>
                  <a:pt x="91704" y="36809"/>
                  <a:pt x="90914" y="37630"/>
                  <a:pt x="89910" y="37630"/>
                </a:cubicBezTo>
                <a:close/>
                <a:moveTo>
                  <a:pt x="89910" y="34773"/>
                </a:moveTo>
                <a:cubicBezTo>
                  <a:pt x="88968" y="34773"/>
                  <a:pt x="88512" y="35897"/>
                  <a:pt x="89181" y="36566"/>
                </a:cubicBezTo>
                <a:cubicBezTo>
                  <a:pt x="89819" y="37204"/>
                  <a:pt x="90944" y="36748"/>
                  <a:pt x="90944" y="35806"/>
                </a:cubicBezTo>
                <a:cubicBezTo>
                  <a:pt x="90944" y="35229"/>
                  <a:pt x="90488" y="34773"/>
                  <a:pt x="89910" y="34773"/>
                </a:cubicBezTo>
                <a:close/>
                <a:moveTo>
                  <a:pt x="66931" y="37630"/>
                </a:moveTo>
                <a:cubicBezTo>
                  <a:pt x="65320" y="37630"/>
                  <a:pt x="64530" y="35684"/>
                  <a:pt x="65655" y="34529"/>
                </a:cubicBezTo>
                <a:cubicBezTo>
                  <a:pt x="66810" y="33405"/>
                  <a:pt x="68755" y="34195"/>
                  <a:pt x="68755" y="35806"/>
                </a:cubicBezTo>
                <a:cubicBezTo>
                  <a:pt x="68755" y="36809"/>
                  <a:pt x="67934" y="37630"/>
                  <a:pt x="66931" y="37630"/>
                </a:cubicBezTo>
                <a:close/>
                <a:moveTo>
                  <a:pt x="66931" y="34773"/>
                </a:moveTo>
                <a:cubicBezTo>
                  <a:pt x="66019" y="34773"/>
                  <a:pt x="65533" y="35897"/>
                  <a:pt x="66202" y="36566"/>
                </a:cubicBezTo>
                <a:cubicBezTo>
                  <a:pt x="66871" y="37204"/>
                  <a:pt x="67995" y="36748"/>
                  <a:pt x="67995" y="35806"/>
                </a:cubicBezTo>
                <a:cubicBezTo>
                  <a:pt x="67995" y="35229"/>
                  <a:pt x="67509" y="34773"/>
                  <a:pt x="66931" y="34773"/>
                </a:cubicBezTo>
                <a:close/>
                <a:moveTo>
                  <a:pt x="26505" y="36049"/>
                </a:moveTo>
                <a:cubicBezTo>
                  <a:pt x="24894" y="36049"/>
                  <a:pt x="24073" y="34104"/>
                  <a:pt x="25228" y="32949"/>
                </a:cubicBezTo>
                <a:cubicBezTo>
                  <a:pt x="26353" y="31824"/>
                  <a:pt x="28298" y="32615"/>
                  <a:pt x="28298" y="34225"/>
                </a:cubicBezTo>
                <a:cubicBezTo>
                  <a:pt x="28298" y="35229"/>
                  <a:pt x="27508" y="36049"/>
                  <a:pt x="26505" y="36049"/>
                </a:cubicBezTo>
                <a:close/>
                <a:moveTo>
                  <a:pt x="26505" y="33192"/>
                </a:moveTo>
                <a:cubicBezTo>
                  <a:pt x="25563" y="33192"/>
                  <a:pt x="25107" y="34317"/>
                  <a:pt x="25776" y="34985"/>
                </a:cubicBezTo>
                <a:cubicBezTo>
                  <a:pt x="26414" y="35624"/>
                  <a:pt x="27539" y="35168"/>
                  <a:pt x="27539" y="34225"/>
                </a:cubicBezTo>
                <a:cubicBezTo>
                  <a:pt x="27539" y="33648"/>
                  <a:pt x="27083" y="33192"/>
                  <a:pt x="26505" y="33192"/>
                </a:cubicBezTo>
                <a:close/>
                <a:moveTo>
                  <a:pt x="8876" y="18420"/>
                </a:moveTo>
                <a:cubicBezTo>
                  <a:pt x="7265" y="18420"/>
                  <a:pt x="6444" y="16474"/>
                  <a:pt x="7599" y="15319"/>
                </a:cubicBezTo>
                <a:cubicBezTo>
                  <a:pt x="8724" y="14195"/>
                  <a:pt x="10669" y="14985"/>
                  <a:pt x="10669" y="16596"/>
                </a:cubicBezTo>
                <a:cubicBezTo>
                  <a:pt x="10669" y="17599"/>
                  <a:pt x="9879" y="18420"/>
                  <a:pt x="8876" y="18420"/>
                </a:cubicBezTo>
                <a:close/>
                <a:moveTo>
                  <a:pt x="8876" y="15563"/>
                </a:moveTo>
                <a:cubicBezTo>
                  <a:pt x="7933" y="15563"/>
                  <a:pt x="7477" y="16687"/>
                  <a:pt x="8146" y="17356"/>
                </a:cubicBezTo>
                <a:cubicBezTo>
                  <a:pt x="8784" y="17994"/>
                  <a:pt x="9909" y="17538"/>
                  <a:pt x="9909" y="16596"/>
                </a:cubicBezTo>
                <a:cubicBezTo>
                  <a:pt x="9909" y="16019"/>
                  <a:pt x="9453" y="15563"/>
                  <a:pt x="8876" y="15563"/>
                </a:cubicBezTo>
                <a:close/>
                <a:moveTo>
                  <a:pt x="4985" y="53587"/>
                </a:moveTo>
                <a:cubicBezTo>
                  <a:pt x="3374" y="53587"/>
                  <a:pt x="2584" y="51642"/>
                  <a:pt x="3708" y="50487"/>
                </a:cubicBezTo>
                <a:cubicBezTo>
                  <a:pt x="4863" y="49362"/>
                  <a:pt x="6809" y="50153"/>
                  <a:pt x="6809" y="51764"/>
                </a:cubicBezTo>
                <a:cubicBezTo>
                  <a:pt x="6809" y="52767"/>
                  <a:pt x="5988" y="53587"/>
                  <a:pt x="4985" y="53587"/>
                </a:cubicBezTo>
                <a:close/>
                <a:moveTo>
                  <a:pt x="4985" y="50730"/>
                </a:moveTo>
                <a:cubicBezTo>
                  <a:pt x="4073" y="50730"/>
                  <a:pt x="3587" y="51855"/>
                  <a:pt x="4255" y="52524"/>
                </a:cubicBezTo>
                <a:cubicBezTo>
                  <a:pt x="4924" y="53162"/>
                  <a:pt x="6049" y="52706"/>
                  <a:pt x="6049" y="51764"/>
                </a:cubicBezTo>
                <a:cubicBezTo>
                  <a:pt x="6049" y="51186"/>
                  <a:pt x="5562" y="50730"/>
                  <a:pt x="4985" y="50730"/>
                </a:cubicBezTo>
                <a:close/>
                <a:moveTo>
                  <a:pt x="56080" y="63010"/>
                </a:moveTo>
                <a:cubicBezTo>
                  <a:pt x="54499" y="63010"/>
                  <a:pt x="53679" y="61065"/>
                  <a:pt x="54834" y="59940"/>
                </a:cubicBezTo>
                <a:cubicBezTo>
                  <a:pt x="55958" y="58785"/>
                  <a:pt x="57904" y="59606"/>
                  <a:pt x="57904" y="61217"/>
                </a:cubicBezTo>
                <a:cubicBezTo>
                  <a:pt x="57904" y="62189"/>
                  <a:pt x="57083" y="63010"/>
                  <a:pt x="56080" y="63010"/>
                </a:cubicBezTo>
                <a:close/>
                <a:moveTo>
                  <a:pt x="56080" y="60153"/>
                </a:moveTo>
                <a:cubicBezTo>
                  <a:pt x="55168" y="60153"/>
                  <a:pt x="54712" y="61278"/>
                  <a:pt x="55351" y="61946"/>
                </a:cubicBezTo>
                <a:cubicBezTo>
                  <a:pt x="56019" y="62585"/>
                  <a:pt x="57144" y="62129"/>
                  <a:pt x="57144" y="61217"/>
                </a:cubicBezTo>
                <a:cubicBezTo>
                  <a:pt x="57144" y="60639"/>
                  <a:pt x="56658" y="60153"/>
                  <a:pt x="56080" y="60153"/>
                </a:cubicBezTo>
                <a:close/>
                <a:moveTo>
                  <a:pt x="36992" y="69788"/>
                </a:moveTo>
                <a:lnTo>
                  <a:pt x="49971" y="56809"/>
                </a:lnTo>
                <a:lnTo>
                  <a:pt x="53922" y="56809"/>
                </a:lnTo>
                <a:lnTo>
                  <a:pt x="53922" y="56050"/>
                </a:lnTo>
                <a:lnTo>
                  <a:pt x="49667" y="56050"/>
                </a:lnTo>
                <a:lnTo>
                  <a:pt x="36232" y="69484"/>
                </a:lnTo>
                <a:lnTo>
                  <a:pt x="36232" y="73527"/>
                </a:lnTo>
                <a:lnTo>
                  <a:pt x="36992" y="73527"/>
                </a:lnTo>
                <a:close/>
                <a:moveTo>
                  <a:pt x="51733" y="61582"/>
                </a:moveTo>
                <a:lnTo>
                  <a:pt x="53922" y="61582"/>
                </a:lnTo>
                <a:lnTo>
                  <a:pt x="53922" y="60822"/>
                </a:lnTo>
                <a:lnTo>
                  <a:pt x="51430" y="60822"/>
                </a:lnTo>
                <a:lnTo>
                  <a:pt x="48056" y="64196"/>
                </a:lnTo>
                <a:lnTo>
                  <a:pt x="48603" y="64743"/>
                </a:lnTo>
                <a:close/>
                <a:moveTo>
                  <a:pt x="61764" y="27660"/>
                </a:moveTo>
                <a:lnTo>
                  <a:pt x="75746" y="27660"/>
                </a:lnTo>
                <a:lnTo>
                  <a:pt x="75746" y="17113"/>
                </a:lnTo>
                <a:lnTo>
                  <a:pt x="74986" y="17113"/>
                </a:lnTo>
                <a:lnTo>
                  <a:pt x="74986" y="26900"/>
                </a:lnTo>
                <a:lnTo>
                  <a:pt x="61460" y="26900"/>
                </a:lnTo>
                <a:lnTo>
                  <a:pt x="14134" y="74226"/>
                </a:lnTo>
                <a:lnTo>
                  <a:pt x="14651" y="74773"/>
                </a:lnTo>
                <a:close/>
                <a:moveTo>
                  <a:pt x="63345" y="31885"/>
                </a:moveTo>
                <a:lnTo>
                  <a:pt x="87540" y="31885"/>
                </a:lnTo>
                <a:lnTo>
                  <a:pt x="87540" y="31125"/>
                </a:lnTo>
                <a:lnTo>
                  <a:pt x="63010" y="31125"/>
                </a:lnTo>
                <a:lnTo>
                  <a:pt x="26870" y="67265"/>
                </a:lnTo>
                <a:lnTo>
                  <a:pt x="27387" y="67813"/>
                </a:lnTo>
                <a:close/>
                <a:moveTo>
                  <a:pt x="87540" y="35441"/>
                </a:moveTo>
                <a:lnTo>
                  <a:pt x="69393" y="35441"/>
                </a:lnTo>
                <a:lnTo>
                  <a:pt x="69393" y="36201"/>
                </a:lnTo>
                <a:lnTo>
                  <a:pt x="87540" y="36201"/>
                </a:lnTo>
                <a:close/>
                <a:moveTo>
                  <a:pt x="28086" y="29393"/>
                </a:moveTo>
                <a:lnTo>
                  <a:pt x="10213" y="11520"/>
                </a:lnTo>
                <a:lnTo>
                  <a:pt x="10213" y="304"/>
                </a:lnTo>
                <a:lnTo>
                  <a:pt x="9453" y="304"/>
                </a:lnTo>
                <a:lnTo>
                  <a:pt x="9453" y="11854"/>
                </a:lnTo>
                <a:lnTo>
                  <a:pt x="27539" y="29940"/>
                </a:lnTo>
                <a:close/>
                <a:moveTo>
                  <a:pt x="5380" y="304"/>
                </a:moveTo>
                <a:lnTo>
                  <a:pt x="4620" y="304"/>
                </a:lnTo>
                <a:lnTo>
                  <a:pt x="4620" y="49514"/>
                </a:lnTo>
                <a:lnTo>
                  <a:pt x="5380" y="49514"/>
                </a:lnTo>
                <a:close/>
                <a:moveTo>
                  <a:pt x="25076" y="32219"/>
                </a:moveTo>
                <a:lnTo>
                  <a:pt x="10912" y="18025"/>
                </a:lnTo>
                <a:lnTo>
                  <a:pt x="10365" y="18572"/>
                </a:lnTo>
                <a:lnTo>
                  <a:pt x="24560" y="32736"/>
                </a:lnTo>
                <a:close/>
                <a:moveTo>
                  <a:pt x="35046" y="26505"/>
                </a:moveTo>
                <a:lnTo>
                  <a:pt x="35046" y="11702"/>
                </a:lnTo>
                <a:lnTo>
                  <a:pt x="34286" y="11702"/>
                </a:lnTo>
                <a:lnTo>
                  <a:pt x="34286" y="26201"/>
                </a:lnTo>
                <a:lnTo>
                  <a:pt x="30973" y="29484"/>
                </a:lnTo>
                <a:lnTo>
                  <a:pt x="31520" y="30031"/>
                </a:lnTo>
                <a:close/>
                <a:moveTo>
                  <a:pt x="69910" y="22432"/>
                </a:moveTo>
                <a:lnTo>
                  <a:pt x="61551" y="22432"/>
                </a:lnTo>
                <a:lnTo>
                  <a:pt x="61551" y="14073"/>
                </a:lnTo>
                <a:lnTo>
                  <a:pt x="69910" y="14073"/>
                </a:lnTo>
                <a:close/>
                <a:moveTo>
                  <a:pt x="62311" y="21672"/>
                </a:moveTo>
                <a:lnTo>
                  <a:pt x="69150" y="21672"/>
                </a:lnTo>
                <a:lnTo>
                  <a:pt x="69150" y="14833"/>
                </a:lnTo>
                <a:lnTo>
                  <a:pt x="62311" y="14833"/>
                </a:lnTo>
                <a:close/>
                <a:moveTo>
                  <a:pt x="66111" y="304"/>
                </a:moveTo>
                <a:lnTo>
                  <a:pt x="65351" y="304"/>
                </a:lnTo>
                <a:lnTo>
                  <a:pt x="65351" y="14438"/>
                </a:lnTo>
                <a:lnTo>
                  <a:pt x="66111" y="14438"/>
                </a:lnTo>
                <a:close/>
                <a:moveTo>
                  <a:pt x="67722" y="304"/>
                </a:moveTo>
                <a:lnTo>
                  <a:pt x="66962" y="304"/>
                </a:lnTo>
                <a:lnTo>
                  <a:pt x="66962" y="14438"/>
                </a:lnTo>
                <a:lnTo>
                  <a:pt x="67722" y="14438"/>
                </a:lnTo>
                <a:close/>
                <a:moveTo>
                  <a:pt x="64591" y="304"/>
                </a:moveTo>
                <a:lnTo>
                  <a:pt x="63831" y="304"/>
                </a:lnTo>
                <a:lnTo>
                  <a:pt x="63831" y="14438"/>
                </a:lnTo>
                <a:lnTo>
                  <a:pt x="64591" y="14438"/>
                </a:lnTo>
                <a:close/>
                <a:moveTo>
                  <a:pt x="66111" y="22067"/>
                </a:moveTo>
                <a:lnTo>
                  <a:pt x="65351" y="22067"/>
                </a:lnTo>
                <a:lnTo>
                  <a:pt x="65351" y="24864"/>
                </a:lnTo>
                <a:lnTo>
                  <a:pt x="66111" y="24864"/>
                </a:lnTo>
                <a:close/>
                <a:moveTo>
                  <a:pt x="67722" y="22067"/>
                </a:moveTo>
                <a:lnTo>
                  <a:pt x="66962" y="22067"/>
                </a:lnTo>
                <a:lnTo>
                  <a:pt x="66962" y="24864"/>
                </a:lnTo>
                <a:lnTo>
                  <a:pt x="67722" y="24864"/>
                </a:lnTo>
                <a:close/>
                <a:moveTo>
                  <a:pt x="64591" y="22067"/>
                </a:moveTo>
                <a:lnTo>
                  <a:pt x="63831" y="22067"/>
                </a:lnTo>
                <a:lnTo>
                  <a:pt x="63831" y="24864"/>
                </a:lnTo>
                <a:lnTo>
                  <a:pt x="64591" y="24864"/>
                </a:lnTo>
                <a:close/>
                <a:moveTo>
                  <a:pt x="72372" y="17842"/>
                </a:moveTo>
                <a:lnTo>
                  <a:pt x="69576" y="17842"/>
                </a:lnTo>
                <a:lnTo>
                  <a:pt x="69576" y="18602"/>
                </a:lnTo>
                <a:lnTo>
                  <a:pt x="72372" y="18602"/>
                </a:lnTo>
                <a:close/>
                <a:moveTo>
                  <a:pt x="72372" y="19453"/>
                </a:moveTo>
                <a:lnTo>
                  <a:pt x="69576" y="19453"/>
                </a:lnTo>
                <a:lnTo>
                  <a:pt x="69576" y="20213"/>
                </a:lnTo>
                <a:lnTo>
                  <a:pt x="72372" y="20213"/>
                </a:lnTo>
                <a:close/>
                <a:moveTo>
                  <a:pt x="72372" y="16353"/>
                </a:moveTo>
                <a:lnTo>
                  <a:pt x="69576" y="16353"/>
                </a:lnTo>
                <a:lnTo>
                  <a:pt x="69576" y="17113"/>
                </a:lnTo>
                <a:lnTo>
                  <a:pt x="72372" y="17113"/>
                </a:lnTo>
                <a:close/>
                <a:moveTo>
                  <a:pt x="61977" y="17873"/>
                </a:moveTo>
                <a:lnTo>
                  <a:pt x="59180" y="17873"/>
                </a:lnTo>
                <a:lnTo>
                  <a:pt x="59180" y="18633"/>
                </a:lnTo>
                <a:lnTo>
                  <a:pt x="61977" y="18633"/>
                </a:lnTo>
                <a:close/>
                <a:moveTo>
                  <a:pt x="61977" y="19453"/>
                </a:moveTo>
                <a:lnTo>
                  <a:pt x="59180" y="19453"/>
                </a:lnTo>
                <a:lnTo>
                  <a:pt x="59180" y="20213"/>
                </a:lnTo>
                <a:lnTo>
                  <a:pt x="61977" y="20213"/>
                </a:lnTo>
                <a:close/>
                <a:moveTo>
                  <a:pt x="61977" y="16353"/>
                </a:moveTo>
                <a:lnTo>
                  <a:pt x="59180" y="16353"/>
                </a:lnTo>
                <a:lnTo>
                  <a:pt x="59180" y="17113"/>
                </a:lnTo>
                <a:lnTo>
                  <a:pt x="61977" y="17113"/>
                </a:lnTo>
                <a:close/>
                <a:moveTo>
                  <a:pt x="69941" y="81156"/>
                </a:moveTo>
                <a:lnTo>
                  <a:pt x="61551" y="81156"/>
                </a:lnTo>
                <a:lnTo>
                  <a:pt x="61551" y="72797"/>
                </a:lnTo>
                <a:lnTo>
                  <a:pt x="69910" y="72797"/>
                </a:lnTo>
                <a:close/>
                <a:moveTo>
                  <a:pt x="62342" y="80396"/>
                </a:moveTo>
                <a:lnTo>
                  <a:pt x="69181" y="80396"/>
                </a:lnTo>
                <a:lnTo>
                  <a:pt x="69181" y="73557"/>
                </a:lnTo>
                <a:lnTo>
                  <a:pt x="62311" y="73557"/>
                </a:lnTo>
                <a:close/>
                <a:moveTo>
                  <a:pt x="66141" y="70396"/>
                </a:moveTo>
                <a:lnTo>
                  <a:pt x="65381" y="70396"/>
                </a:lnTo>
                <a:lnTo>
                  <a:pt x="65381" y="73162"/>
                </a:lnTo>
                <a:lnTo>
                  <a:pt x="66141" y="73162"/>
                </a:lnTo>
                <a:close/>
                <a:moveTo>
                  <a:pt x="67752" y="70396"/>
                </a:moveTo>
                <a:lnTo>
                  <a:pt x="66992" y="70396"/>
                </a:lnTo>
                <a:lnTo>
                  <a:pt x="66992" y="73162"/>
                </a:lnTo>
                <a:lnTo>
                  <a:pt x="67752" y="73162"/>
                </a:lnTo>
                <a:close/>
                <a:moveTo>
                  <a:pt x="64652" y="70396"/>
                </a:moveTo>
                <a:lnTo>
                  <a:pt x="63892" y="70396"/>
                </a:lnTo>
                <a:lnTo>
                  <a:pt x="63892" y="73162"/>
                </a:lnTo>
                <a:lnTo>
                  <a:pt x="64652" y="73162"/>
                </a:lnTo>
                <a:close/>
                <a:moveTo>
                  <a:pt x="66171" y="80792"/>
                </a:moveTo>
                <a:lnTo>
                  <a:pt x="65412" y="80792"/>
                </a:lnTo>
                <a:lnTo>
                  <a:pt x="65412" y="83558"/>
                </a:lnTo>
                <a:lnTo>
                  <a:pt x="66171" y="83558"/>
                </a:lnTo>
                <a:close/>
                <a:moveTo>
                  <a:pt x="67752" y="80792"/>
                </a:moveTo>
                <a:lnTo>
                  <a:pt x="66992" y="80792"/>
                </a:lnTo>
                <a:lnTo>
                  <a:pt x="66992" y="83558"/>
                </a:lnTo>
                <a:lnTo>
                  <a:pt x="67752" y="83558"/>
                </a:lnTo>
                <a:close/>
                <a:moveTo>
                  <a:pt x="64652" y="80792"/>
                </a:moveTo>
                <a:lnTo>
                  <a:pt x="63892" y="80792"/>
                </a:lnTo>
                <a:lnTo>
                  <a:pt x="63892" y="83558"/>
                </a:lnTo>
                <a:lnTo>
                  <a:pt x="64652" y="83558"/>
                </a:lnTo>
                <a:close/>
                <a:moveTo>
                  <a:pt x="72403" y="76536"/>
                </a:moveTo>
                <a:lnTo>
                  <a:pt x="69637" y="76536"/>
                </a:lnTo>
                <a:lnTo>
                  <a:pt x="69637" y="77296"/>
                </a:lnTo>
                <a:lnTo>
                  <a:pt x="72403" y="77296"/>
                </a:lnTo>
                <a:close/>
                <a:moveTo>
                  <a:pt x="72403" y="78147"/>
                </a:moveTo>
                <a:lnTo>
                  <a:pt x="69637" y="78147"/>
                </a:lnTo>
                <a:lnTo>
                  <a:pt x="69637" y="78907"/>
                </a:lnTo>
                <a:lnTo>
                  <a:pt x="72403" y="78907"/>
                </a:lnTo>
                <a:close/>
                <a:moveTo>
                  <a:pt x="72403" y="75047"/>
                </a:moveTo>
                <a:lnTo>
                  <a:pt x="69637" y="75047"/>
                </a:lnTo>
                <a:lnTo>
                  <a:pt x="69637" y="75807"/>
                </a:lnTo>
                <a:lnTo>
                  <a:pt x="72403" y="75807"/>
                </a:lnTo>
                <a:close/>
                <a:moveTo>
                  <a:pt x="62007" y="76567"/>
                </a:moveTo>
                <a:lnTo>
                  <a:pt x="59241" y="76567"/>
                </a:lnTo>
                <a:lnTo>
                  <a:pt x="59241" y="77326"/>
                </a:lnTo>
                <a:lnTo>
                  <a:pt x="62007" y="77326"/>
                </a:lnTo>
                <a:close/>
                <a:moveTo>
                  <a:pt x="62007" y="78147"/>
                </a:moveTo>
                <a:lnTo>
                  <a:pt x="59241" y="78147"/>
                </a:lnTo>
                <a:lnTo>
                  <a:pt x="59241" y="78907"/>
                </a:lnTo>
                <a:lnTo>
                  <a:pt x="62007" y="78907"/>
                </a:lnTo>
                <a:close/>
                <a:moveTo>
                  <a:pt x="62007" y="75047"/>
                </a:moveTo>
                <a:lnTo>
                  <a:pt x="59241" y="75047"/>
                </a:lnTo>
                <a:lnTo>
                  <a:pt x="59241" y="75807"/>
                </a:lnTo>
                <a:lnTo>
                  <a:pt x="62007" y="75807"/>
                </a:lnTo>
                <a:close/>
                <a:moveTo>
                  <a:pt x="25654" y="154166"/>
                </a:moveTo>
                <a:lnTo>
                  <a:pt x="17295" y="154166"/>
                </a:lnTo>
                <a:lnTo>
                  <a:pt x="17295" y="145808"/>
                </a:lnTo>
                <a:lnTo>
                  <a:pt x="25654" y="145808"/>
                </a:lnTo>
                <a:close/>
                <a:moveTo>
                  <a:pt x="18055" y="153407"/>
                </a:moveTo>
                <a:lnTo>
                  <a:pt x="24894" y="153407"/>
                </a:lnTo>
                <a:lnTo>
                  <a:pt x="24894" y="146568"/>
                </a:lnTo>
                <a:lnTo>
                  <a:pt x="18055" y="146568"/>
                </a:lnTo>
                <a:close/>
                <a:moveTo>
                  <a:pt x="21855" y="143406"/>
                </a:moveTo>
                <a:lnTo>
                  <a:pt x="21095" y="143406"/>
                </a:lnTo>
                <a:lnTo>
                  <a:pt x="21095" y="146203"/>
                </a:lnTo>
                <a:lnTo>
                  <a:pt x="21855" y="146203"/>
                </a:lnTo>
                <a:close/>
                <a:moveTo>
                  <a:pt x="23465" y="143406"/>
                </a:moveTo>
                <a:lnTo>
                  <a:pt x="22706" y="143406"/>
                </a:lnTo>
                <a:lnTo>
                  <a:pt x="22706" y="146203"/>
                </a:lnTo>
                <a:lnTo>
                  <a:pt x="23465" y="146203"/>
                </a:lnTo>
                <a:close/>
                <a:moveTo>
                  <a:pt x="20365" y="143406"/>
                </a:moveTo>
                <a:lnTo>
                  <a:pt x="19605" y="143406"/>
                </a:lnTo>
                <a:lnTo>
                  <a:pt x="19605" y="146203"/>
                </a:lnTo>
                <a:lnTo>
                  <a:pt x="20365" y="146203"/>
                </a:lnTo>
                <a:close/>
                <a:moveTo>
                  <a:pt x="21885" y="153802"/>
                </a:moveTo>
                <a:lnTo>
                  <a:pt x="21125" y="153802"/>
                </a:lnTo>
                <a:lnTo>
                  <a:pt x="21125" y="156568"/>
                </a:lnTo>
                <a:lnTo>
                  <a:pt x="21885" y="156568"/>
                </a:lnTo>
                <a:close/>
                <a:moveTo>
                  <a:pt x="23465" y="153802"/>
                </a:moveTo>
                <a:lnTo>
                  <a:pt x="22706" y="153802"/>
                </a:lnTo>
                <a:lnTo>
                  <a:pt x="22706" y="156568"/>
                </a:lnTo>
                <a:lnTo>
                  <a:pt x="23465" y="156568"/>
                </a:lnTo>
                <a:close/>
                <a:moveTo>
                  <a:pt x="20365" y="153802"/>
                </a:moveTo>
                <a:lnTo>
                  <a:pt x="19605" y="153802"/>
                </a:lnTo>
                <a:lnTo>
                  <a:pt x="19605" y="156568"/>
                </a:lnTo>
                <a:lnTo>
                  <a:pt x="20365" y="156568"/>
                </a:lnTo>
                <a:close/>
                <a:moveTo>
                  <a:pt x="28116" y="149546"/>
                </a:moveTo>
                <a:lnTo>
                  <a:pt x="25320" y="149546"/>
                </a:lnTo>
                <a:lnTo>
                  <a:pt x="25320" y="150306"/>
                </a:lnTo>
                <a:lnTo>
                  <a:pt x="28086" y="150306"/>
                </a:lnTo>
                <a:close/>
                <a:moveTo>
                  <a:pt x="28116" y="151157"/>
                </a:moveTo>
                <a:lnTo>
                  <a:pt x="25320" y="151157"/>
                </a:lnTo>
                <a:lnTo>
                  <a:pt x="25320" y="151917"/>
                </a:lnTo>
                <a:lnTo>
                  <a:pt x="28086" y="151917"/>
                </a:lnTo>
                <a:close/>
                <a:moveTo>
                  <a:pt x="28116" y="148057"/>
                </a:moveTo>
                <a:lnTo>
                  <a:pt x="25320" y="148057"/>
                </a:lnTo>
                <a:lnTo>
                  <a:pt x="25320" y="148817"/>
                </a:lnTo>
                <a:lnTo>
                  <a:pt x="28086" y="148817"/>
                </a:lnTo>
                <a:close/>
                <a:moveTo>
                  <a:pt x="17751" y="149577"/>
                </a:moveTo>
                <a:lnTo>
                  <a:pt x="14924" y="149577"/>
                </a:lnTo>
                <a:lnTo>
                  <a:pt x="14924" y="150337"/>
                </a:lnTo>
                <a:lnTo>
                  <a:pt x="17690" y="150337"/>
                </a:lnTo>
                <a:close/>
                <a:moveTo>
                  <a:pt x="17751" y="151157"/>
                </a:moveTo>
                <a:lnTo>
                  <a:pt x="14924" y="151157"/>
                </a:lnTo>
                <a:lnTo>
                  <a:pt x="14924" y="151917"/>
                </a:lnTo>
                <a:lnTo>
                  <a:pt x="17690" y="151917"/>
                </a:lnTo>
                <a:close/>
                <a:moveTo>
                  <a:pt x="17751" y="148057"/>
                </a:moveTo>
                <a:lnTo>
                  <a:pt x="14924" y="148057"/>
                </a:lnTo>
                <a:lnTo>
                  <a:pt x="14924" y="148817"/>
                </a:lnTo>
                <a:lnTo>
                  <a:pt x="17690" y="148817"/>
                </a:lnTo>
                <a:close/>
                <a:moveTo>
                  <a:pt x="40548" y="154166"/>
                </a:moveTo>
                <a:lnTo>
                  <a:pt x="32189" y="154166"/>
                </a:lnTo>
                <a:lnTo>
                  <a:pt x="32189" y="145808"/>
                </a:lnTo>
                <a:lnTo>
                  <a:pt x="40548" y="145808"/>
                </a:lnTo>
                <a:close/>
                <a:moveTo>
                  <a:pt x="32949" y="153407"/>
                </a:moveTo>
                <a:lnTo>
                  <a:pt x="39788" y="153407"/>
                </a:lnTo>
                <a:lnTo>
                  <a:pt x="39788" y="146568"/>
                </a:lnTo>
                <a:lnTo>
                  <a:pt x="32949" y="146568"/>
                </a:lnTo>
                <a:close/>
                <a:moveTo>
                  <a:pt x="36748" y="122798"/>
                </a:moveTo>
                <a:lnTo>
                  <a:pt x="35989" y="122798"/>
                </a:lnTo>
                <a:lnTo>
                  <a:pt x="35989" y="146203"/>
                </a:lnTo>
                <a:lnTo>
                  <a:pt x="36748" y="146203"/>
                </a:lnTo>
                <a:close/>
                <a:moveTo>
                  <a:pt x="38329" y="122798"/>
                </a:moveTo>
                <a:lnTo>
                  <a:pt x="37569" y="122798"/>
                </a:lnTo>
                <a:lnTo>
                  <a:pt x="37569" y="146203"/>
                </a:lnTo>
                <a:lnTo>
                  <a:pt x="38329" y="146203"/>
                </a:lnTo>
                <a:close/>
                <a:moveTo>
                  <a:pt x="35229" y="122403"/>
                </a:moveTo>
                <a:lnTo>
                  <a:pt x="31794" y="122403"/>
                </a:lnTo>
                <a:lnTo>
                  <a:pt x="26505" y="117175"/>
                </a:lnTo>
                <a:lnTo>
                  <a:pt x="25988" y="117692"/>
                </a:lnTo>
                <a:lnTo>
                  <a:pt x="31429" y="123133"/>
                </a:lnTo>
                <a:lnTo>
                  <a:pt x="34408" y="123133"/>
                </a:lnTo>
                <a:lnTo>
                  <a:pt x="34408" y="146203"/>
                </a:lnTo>
                <a:lnTo>
                  <a:pt x="35168" y="146203"/>
                </a:lnTo>
                <a:close/>
                <a:moveTo>
                  <a:pt x="36748" y="153802"/>
                </a:moveTo>
                <a:lnTo>
                  <a:pt x="35989" y="153802"/>
                </a:lnTo>
                <a:lnTo>
                  <a:pt x="35989" y="156568"/>
                </a:lnTo>
                <a:lnTo>
                  <a:pt x="36748" y="156568"/>
                </a:lnTo>
                <a:close/>
                <a:moveTo>
                  <a:pt x="38359" y="153802"/>
                </a:moveTo>
                <a:lnTo>
                  <a:pt x="37599" y="153802"/>
                </a:lnTo>
                <a:lnTo>
                  <a:pt x="37599" y="156568"/>
                </a:lnTo>
                <a:lnTo>
                  <a:pt x="38359" y="156568"/>
                </a:lnTo>
                <a:close/>
                <a:moveTo>
                  <a:pt x="35229" y="153802"/>
                </a:moveTo>
                <a:lnTo>
                  <a:pt x="34469" y="153802"/>
                </a:lnTo>
                <a:lnTo>
                  <a:pt x="34469" y="156568"/>
                </a:lnTo>
                <a:lnTo>
                  <a:pt x="35229" y="156568"/>
                </a:lnTo>
                <a:close/>
                <a:moveTo>
                  <a:pt x="43010" y="149577"/>
                </a:moveTo>
                <a:lnTo>
                  <a:pt x="40214" y="149577"/>
                </a:lnTo>
                <a:lnTo>
                  <a:pt x="40214" y="150337"/>
                </a:lnTo>
                <a:lnTo>
                  <a:pt x="43010" y="150337"/>
                </a:lnTo>
                <a:close/>
                <a:moveTo>
                  <a:pt x="43010" y="151157"/>
                </a:moveTo>
                <a:lnTo>
                  <a:pt x="40214" y="151157"/>
                </a:lnTo>
                <a:lnTo>
                  <a:pt x="40214" y="151917"/>
                </a:lnTo>
                <a:lnTo>
                  <a:pt x="43010" y="151917"/>
                </a:lnTo>
                <a:close/>
                <a:moveTo>
                  <a:pt x="43010" y="148057"/>
                </a:moveTo>
                <a:lnTo>
                  <a:pt x="40214" y="148057"/>
                </a:lnTo>
                <a:lnTo>
                  <a:pt x="40214" y="148817"/>
                </a:lnTo>
                <a:lnTo>
                  <a:pt x="43010" y="148817"/>
                </a:lnTo>
                <a:close/>
                <a:moveTo>
                  <a:pt x="32615" y="149577"/>
                </a:moveTo>
                <a:lnTo>
                  <a:pt x="29757" y="149577"/>
                </a:lnTo>
                <a:lnTo>
                  <a:pt x="29757" y="150337"/>
                </a:lnTo>
                <a:lnTo>
                  <a:pt x="32523" y="150337"/>
                </a:lnTo>
                <a:close/>
                <a:moveTo>
                  <a:pt x="32615" y="151188"/>
                </a:moveTo>
                <a:lnTo>
                  <a:pt x="29757" y="151188"/>
                </a:lnTo>
                <a:lnTo>
                  <a:pt x="29757" y="151948"/>
                </a:lnTo>
                <a:lnTo>
                  <a:pt x="32523" y="151948"/>
                </a:lnTo>
                <a:close/>
                <a:moveTo>
                  <a:pt x="32615" y="148057"/>
                </a:moveTo>
                <a:lnTo>
                  <a:pt x="29757" y="148057"/>
                </a:lnTo>
                <a:lnTo>
                  <a:pt x="29757" y="148817"/>
                </a:lnTo>
                <a:lnTo>
                  <a:pt x="32523" y="148817"/>
                </a:lnTo>
                <a:close/>
                <a:moveTo>
                  <a:pt x="54682" y="22432"/>
                </a:moveTo>
                <a:lnTo>
                  <a:pt x="46323" y="22432"/>
                </a:lnTo>
                <a:lnTo>
                  <a:pt x="46323" y="14073"/>
                </a:lnTo>
                <a:lnTo>
                  <a:pt x="54682" y="14073"/>
                </a:lnTo>
                <a:close/>
                <a:moveTo>
                  <a:pt x="47083" y="21672"/>
                </a:moveTo>
                <a:lnTo>
                  <a:pt x="53922" y="21672"/>
                </a:lnTo>
                <a:lnTo>
                  <a:pt x="53922" y="14833"/>
                </a:lnTo>
                <a:lnTo>
                  <a:pt x="47083" y="14833"/>
                </a:lnTo>
                <a:close/>
                <a:moveTo>
                  <a:pt x="50852" y="304"/>
                </a:moveTo>
                <a:lnTo>
                  <a:pt x="50092" y="304"/>
                </a:lnTo>
                <a:lnTo>
                  <a:pt x="50092" y="14438"/>
                </a:lnTo>
                <a:lnTo>
                  <a:pt x="50852" y="14438"/>
                </a:lnTo>
                <a:close/>
                <a:moveTo>
                  <a:pt x="52463" y="304"/>
                </a:moveTo>
                <a:lnTo>
                  <a:pt x="51703" y="304"/>
                </a:lnTo>
                <a:lnTo>
                  <a:pt x="51703" y="14438"/>
                </a:lnTo>
                <a:lnTo>
                  <a:pt x="52463" y="14438"/>
                </a:lnTo>
                <a:close/>
                <a:moveTo>
                  <a:pt x="49332" y="304"/>
                </a:moveTo>
                <a:lnTo>
                  <a:pt x="48572" y="304"/>
                </a:lnTo>
                <a:lnTo>
                  <a:pt x="48572" y="14438"/>
                </a:lnTo>
                <a:lnTo>
                  <a:pt x="49332" y="14438"/>
                </a:lnTo>
                <a:close/>
                <a:moveTo>
                  <a:pt x="50852" y="22067"/>
                </a:moveTo>
                <a:lnTo>
                  <a:pt x="50092" y="22067"/>
                </a:lnTo>
                <a:lnTo>
                  <a:pt x="50092" y="24864"/>
                </a:lnTo>
                <a:lnTo>
                  <a:pt x="50852" y="24864"/>
                </a:lnTo>
                <a:close/>
                <a:moveTo>
                  <a:pt x="52463" y="22067"/>
                </a:moveTo>
                <a:lnTo>
                  <a:pt x="51703" y="22067"/>
                </a:lnTo>
                <a:lnTo>
                  <a:pt x="51703" y="24864"/>
                </a:lnTo>
                <a:lnTo>
                  <a:pt x="52463" y="24864"/>
                </a:lnTo>
                <a:close/>
                <a:moveTo>
                  <a:pt x="49332" y="24985"/>
                </a:moveTo>
                <a:lnTo>
                  <a:pt x="49332" y="22067"/>
                </a:lnTo>
                <a:lnTo>
                  <a:pt x="48572" y="22067"/>
                </a:lnTo>
                <a:lnTo>
                  <a:pt x="48572" y="24681"/>
                </a:lnTo>
                <a:lnTo>
                  <a:pt x="19940" y="53314"/>
                </a:lnTo>
                <a:lnTo>
                  <a:pt x="20487" y="53861"/>
                </a:lnTo>
                <a:close/>
                <a:moveTo>
                  <a:pt x="57114" y="17812"/>
                </a:moveTo>
                <a:lnTo>
                  <a:pt x="54348" y="17812"/>
                </a:lnTo>
                <a:lnTo>
                  <a:pt x="54348" y="18572"/>
                </a:lnTo>
                <a:lnTo>
                  <a:pt x="57114" y="18572"/>
                </a:lnTo>
                <a:close/>
                <a:moveTo>
                  <a:pt x="57114" y="19423"/>
                </a:moveTo>
                <a:lnTo>
                  <a:pt x="54348" y="19423"/>
                </a:lnTo>
                <a:lnTo>
                  <a:pt x="54348" y="20183"/>
                </a:lnTo>
                <a:lnTo>
                  <a:pt x="57114" y="20183"/>
                </a:lnTo>
                <a:close/>
                <a:moveTo>
                  <a:pt x="57114" y="16323"/>
                </a:moveTo>
                <a:lnTo>
                  <a:pt x="54348" y="16323"/>
                </a:lnTo>
                <a:lnTo>
                  <a:pt x="54348" y="17082"/>
                </a:lnTo>
                <a:lnTo>
                  <a:pt x="57114" y="17082"/>
                </a:lnTo>
                <a:close/>
                <a:moveTo>
                  <a:pt x="46718" y="17842"/>
                </a:moveTo>
                <a:lnTo>
                  <a:pt x="43952" y="17842"/>
                </a:lnTo>
                <a:lnTo>
                  <a:pt x="43952" y="18602"/>
                </a:lnTo>
                <a:lnTo>
                  <a:pt x="46718" y="18602"/>
                </a:lnTo>
                <a:close/>
                <a:moveTo>
                  <a:pt x="18572" y="49697"/>
                </a:moveTo>
                <a:lnTo>
                  <a:pt x="44165" y="24104"/>
                </a:lnTo>
                <a:lnTo>
                  <a:pt x="44317" y="20213"/>
                </a:lnTo>
                <a:lnTo>
                  <a:pt x="46718" y="20213"/>
                </a:lnTo>
                <a:lnTo>
                  <a:pt x="46718" y="19453"/>
                </a:lnTo>
                <a:lnTo>
                  <a:pt x="43557" y="19453"/>
                </a:lnTo>
                <a:lnTo>
                  <a:pt x="43405" y="23769"/>
                </a:lnTo>
                <a:lnTo>
                  <a:pt x="17812" y="49362"/>
                </a:lnTo>
                <a:lnTo>
                  <a:pt x="17812" y="52372"/>
                </a:lnTo>
                <a:lnTo>
                  <a:pt x="18572" y="52372"/>
                </a:lnTo>
                <a:close/>
                <a:moveTo>
                  <a:pt x="46718" y="16323"/>
                </a:moveTo>
                <a:lnTo>
                  <a:pt x="43952" y="16323"/>
                </a:lnTo>
                <a:lnTo>
                  <a:pt x="43952" y="17082"/>
                </a:lnTo>
                <a:lnTo>
                  <a:pt x="46718" y="17082"/>
                </a:lnTo>
                <a:close/>
                <a:moveTo>
                  <a:pt x="8997" y="141552"/>
                </a:moveTo>
                <a:lnTo>
                  <a:pt x="395" y="141552"/>
                </a:lnTo>
                <a:lnTo>
                  <a:pt x="395" y="142312"/>
                </a:lnTo>
                <a:lnTo>
                  <a:pt x="8997" y="142312"/>
                </a:lnTo>
                <a:close/>
                <a:moveTo>
                  <a:pt x="8997" y="143923"/>
                </a:moveTo>
                <a:lnTo>
                  <a:pt x="395" y="143923"/>
                </a:lnTo>
                <a:lnTo>
                  <a:pt x="395" y="144683"/>
                </a:lnTo>
                <a:lnTo>
                  <a:pt x="8997" y="144683"/>
                </a:lnTo>
                <a:close/>
                <a:moveTo>
                  <a:pt x="8997" y="146294"/>
                </a:moveTo>
                <a:lnTo>
                  <a:pt x="395" y="146294"/>
                </a:lnTo>
                <a:lnTo>
                  <a:pt x="395" y="147054"/>
                </a:lnTo>
                <a:lnTo>
                  <a:pt x="8997" y="147054"/>
                </a:lnTo>
                <a:close/>
                <a:moveTo>
                  <a:pt x="8997" y="148665"/>
                </a:moveTo>
                <a:lnTo>
                  <a:pt x="395" y="148665"/>
                </a:lnTo>
                <a:lnTo>
                  <a:pt x="395" y="149425"/>
                </a:lnTo>
                <a:lnTo>
                  <a:pt x="8997" y="149425"/>
                </a:lnTo>
                <a:close/>
                <a:moveTo>
                  <a:pt x="86324" y="20061"/>
                </a:moveTo>
                <a:lnTo>
                  <a:pt x="80609" y="14286"/>
                </a:lnTo>
                <a:lnTo>
                  <a:pt x="80609" y="304"/>
                </a:lnTo>
                <a:lnTo>
                  <a:pt x="79850" y="304"/>
                </a:lnTo>
                <a:lnTo>
                  <a:pt x="79850" y="14620"/>
                </a:lnTo>
                <a:lnTo>
                  <a:pt x="85807" y="20578"/>
                </a:lnTo>
                <a:close/>
                <a:moveTo>
                  <a:pt x="92677" y="304"/>
                </a:moveTo>
                <a:lnTo>
                  <a:pt x="91917" y="304"/>
                </a:lnTo>
                <a:lnTo>
                  <a:pt x="91917" y="18967"/>
                </a:lnTo>
                <a:lnTo>
                  <a:pt x="92677" y="18967"/>
                </a:lnTo>
                <a:close/>
                <a:moveTo>
                  <a:pt x="97145" y="304"/>
                </a:moveTo>
                <a:lnTo>
                  <a:pt x="96385" y="304"/>
                </a:lnTo>
                <a:lnTo>
                  <a:pt x="96385" y="18967"/>
                </a:lnTo>
                <a:lnTo>
                  <a:pt x="97145" y="18967"/>
                </a:lnTo>
                <a:close/>
                <a:moveTo>
                  <a:pt x="86263" y="14256"/>
                </a:moveTo>
                <a:lnTo>
                  <a:pt x="83527" y="11520"/>
                </a:lnTo>
                <a:lnTo>
                  <a:pt x="83527" y="304"/>
                </a:lnTo>
                <a:lnTo>
                  <a:pt x="82768" y="304"/>
                </a:lnTo>
                <a:lnTo>
                  <a:pt x="82768" y="11824"/>
                </a:lnTo>
                <a:lnTo>
                  <a:pt x="85746" y="14803"/>
                </a:lnTo>
                <a:close/>
                <a:moveTo>
                  <a:pt x="18572" y="65655"/>
                </a:moveTo>
                <a:lnTo>
                  <a:pt x="18572" y="57569"/>
                </a:lnTo>
                <a:lnTo>
                  <a:pt x="17812" y="57569"/>
                </a:lnTo>
                <a:lnTo>
                  <a:pt x="17812" y="65320"/>
                </a:lnTo>
                <a:lnTo>
                  <a:pt x="122" y="83010"/>
                </a:lnTo>
                <a:lnTo>
                  <a:pt x="669" y="83558"/>
                </a:lnTo>
                <a:close/>
                <a:moveTo>
                  <a:pt x="68937" y="142069"/>
                </a:moveTo>
                <a:lnTo>
                  <a:pt x="68937" y="126689"/>
                </a:lnTo>
                <a:lnTo>
                  <a:pt x="68178" y="126689"/>
                </a:lnTo>
                <a:lnTo>
                  <a:pt x="68178" y="141735"/>
                </a:lnTo>
                <a:lnTo>
                  <a:pt x="19940" y="190003"/>
                </a:lnTo>
                <a:lnTo>
                  <a:pt x="20456" y="190520"/>
                </a:lnTo>
                <a:close/>
                <a:moveTo>
                  <a:pt x="72524" y="126020"/>
                </a:moveTo>
                <a:cubicBezTo>
                  <a:pt x="70913" y="126020"/>
                  <a:pt x="70123" y="124075"/>
                  <a:pt x="71248" y="122920"/>
                </a:cubicBezTo>
                <a:cubicBezTo>
                  <a:pt x="72403" y="121795"/>
                  <a:pt x="74348" y="122585"/>
                  <a:pt x="74348" y="124196"/>
                </a:cubicBezTo>
                <a:cubicBezTo>
                  <a:pt x="74348" y="125199"/>
                  <a:pt x="73527" y="126020"/>
                  <a:pt x="72524" y="126020"/>
                </a:cubicBezTo>
                <a:close/>
                <a:moveTo>
                  <a:pt x="72524" y="123163"/>
                </a:moveTo>
                <a:cubicBezTo>
                  <a:pt x="71612" y="123163"/>
                  <a:pt x="71126" y="124288"/>
                  <a:pt x="71795" y="124926"/>
                </a:cubicBezTo>
                <a:cubicBezTo>
                  <a:pt x="72463" y="125595"/>
                  <a:pt x="73588" y="125139"/>
                  <a:pt x="73588" y="124196"/>
                </a:cubicBezTo>
                <a:cubicBezTo>
                  <a:pt x="73588" y="123619"/>
                  <a:pt x="73102" y="123163"/>
                  <a:pt x="72524" y="123163"/>
                </a:cubicBezTo>
                <a:close/>
                <a:moveTo>
                  <a:pt x="72919" y="142069"/>
                </a:moveTo>
                <a:lnTo>
                  <a:pt x="72919" y="126689"/>
                </a:lnTo>
                <a:lnTo>
                  <a:pt x="72159" y="126689"/>
                </a:lnTo>
                <a:lnTo>
                  <a:pt x="72159" y="141735"/>
                </a:lnTo>
                <a:lnTo>
                  <a:pt x="23891" y="190003"/>
                </a:lnTo>
                <a:lnTo>
                  <a:pt x="24438" y="190520"/>
                </a:lnTo>
                <a:close/>
                <a:moveTo>
                  <a:pt x="76506" y="126020"/>
                </a:moveTo>
                <a:cubicBezTo>
                  <a:pt x="74895" y="126020"/>
                  <a:pt x="74105" y="124075"/>
                  <a:pt x="75229" y="122920"/>
                </a:cubicBezTo>
                <a:cubicBezTo>
                  <a:pt x="76354" y="121795"/>
                  <a:pt x="78299" y="122585"/>
                  <a:pt x="78299" y="124196"/>
                </a:cubicBezTo>
                <a:cubicBezTo>
                  <a:pt x="78299" y="125199"/>
                  <a:pt x="77509" y="125990"/>
                  <a:pt x="76506" y="126020"/>
                </a:cubicBezTo>
                <a:close/>
                <a:moveTo>
                  <a:pt x="76506" y="123163"/>
                </a:moveTo>
                <a:cubicBezTo>
                  <a:pt x="75564" y="123163"/>
                  <a:pt x="75108" y="124288"/>
                  <a:pt x="75776" y="124926"/>
                </a:cubicBezTo>
                <a:cubicBezTo>
                  <a:pt x="76415" y="125595"/>
                  <a:pt x="77539" y="125139"/>
                  <a:pt x="77539" y="124196"/>
                </a:cubicBezTo>
                <a:cubicBezTo>
                  <a:pt x="77539" y="123619"/>
                  <a:pt x="77084" y="123163"/>
                  <a:pt x="76506" y="123163"/>
                </a:cubicBezTo>
                <a:close/>
                <a:moveTo>
                  <a:pt x="76901" y="142069"/>
                </a:moveTo>
                <a:lnTo>
                  <a:pt x="76901" y="126689"/>
                </a:lnTo>
                <a:lnTo>
                  <a:pt x="76141" y="126689"/>
                </a:lnTo>
                <a:lnTo>
                  <a:pt x="76141" y="141735"/>
                </a:lnTo>
                <a:lnTo>
                  <a:pt x="27873" y="190003"/>
                </a:lnTo>
                <a:lnTo>
                  <a:pt x="28420" y="190520"/>
                </a:lnTo>
                <a:close/>
                <a:moveTo>
                  <a:pt x="80488" y="126020"/>
                </a:moveTo>
                <a:cubicBezTo>
                  <a:pt x="78877" y="126020"/>
                  <a:pt x="78056" y="124075"/>
                  <a:pt x="79211" y="122920"/>
                </a:cubicBezTo>
                <a:cubicBezTo>
                  <a:pt x="80336" y="121795"/>
                  <a:pt x="82281" y="122585"/>
                  <a:pt x="82281" y="124196"/>
                </a:cubicBezTo>
                <a:cubicBezTo>
                  <a:pt x="82281" y="125199"/>
                  <a:pt x="81491" y="126020"/>
                  <a:pt x="80488" y="126020"/>
                </a:cubicBezTo>
                <a:close/>
                <a:moveTo>
                  <a:pt x="80488" y="123163"/>
                </a:moveTo>
                <a:cubicBezTo>
                  <a:pt x="79546" y="123163"/>
                  <a:pt x="79090" y="124288"/>
                  <a:pt x="79728" y="124926"/>
                </a:cubicBezTo>
                <a:cubicBezTo>
                  <a:pt x="80397" y="125595"/>
                  <a:pt x="81521" y="125139"/>
                  <a:pt x="81521" y="124196"/>
                </a:cubicBezTo>
                <a:cubicBezTo>
                  <a:pt x="81521" y="123619"/>
                  <a:pt x="81065" y="123163"/>
                  <a:pt x="80488" y="123163"/>
                </a:cubicBezTo>
                <a:close/>
                <a:moveTo>
                  <a:pt x="80853" y="142069"/>
                </a:moveTo>
                <a:lnTo>
                  <a:pt x="80853" y="126689"/>
                </a:lnTo>
                <a:lnTo>
                  <a:pt x="80093" y="126689"/>
                </a:lnTo>
                <a:lnTo>
                  <a:pt x="80093" y="141735"/>
                </a:lnTo>
                <a:lnTo>
                  <a:pt x="31855" y="190003"/>
                </a:lnTo>
                <a:lnTo>
                  <a:pt x="32371" y="190520"/>
                </a:lnTo>
                <a:close/>
                <a:moveTo>
                  <a:pt x="24165" y="172525"/>
                </a:moveTo>
                <a:lnTo>
                  <a:pt x="18541" y="166902"/>
                </a:lnTo>
                <a:lnTo>
                  <a:pt x="274" y="166902"/>
                </a:lnTo>
                <a:lnTo>
                  <a:pt x="274" y="167662"/>
                </a:lnTo>
                <a:lnTo>
                  <a:pt x="18237" y="167662"/>
                </a:lnTo>
                <a:lnTo>
                  <a:pt x="23648" y="173072"/>
                </a:lnTo>
                <a:close/>
                <a:moveTo>
                  <a:pt x="33010" y="164440"/>
                </a:moveTo>
                <a:lnTo>
                  <a:pt x="395" y="164440"/>
                </a:lnTo>
                <a:lnTo>
                  <a:pt x="395" y="165200"/>
                </a:lnTo>
                <a:lnTo>
                  <a:pt x="33010" y="16520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428750" dist="190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3158038" y="2781213"/>
            <a:ext cx="1987200" cy="509700"/>
          </a:xfrm>
          <a:prstGeom prst="snip2SameRect">
            <a:avLst>
              <a:gd name="adj1" fmla="val 25145"/>
              <a:gd name="adj2" fmla="val 2710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6050113" y="2781213"/>
            <a:ext cx="1987200" cy="509700"/>
          </a:xfrm>
          <a:prstGeom prst="snip2SameRect">
            <a:avLst>
              <a:gd name="adj1" fmla="val 25145"/>
              <a:gd name="adj2" fmla="val 2710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 rot="5400000">
            <a:off x="4729196" y="2650589"/>
            <a:ext cx="61124" cy="770959"/>
          </a:xfrm>
          <a:custGeom>
            <a:avLst/>
            <a:gdLst/>
            <a:ahLst/>
            <a:cxnLst/>
            <a:rect l="l" t="t" r="r" b="b"/>
            <a:pathLst>
              <a:path w="1649" h="20803" extrusionOk="0">
                <a:moveTo>
                  <a:pt x="937" y="20802"/>
                </a:moveTo>
                <a:cubicBezTo>
                  <a:pt x="308" y="20802"/>
                  <a:pt x="0" y="20043"/>
                  <a:pt x="439" y="19604"/>
                </a:cubicBezTo>
                <a:cubicBezTo>
                  <a:pt x="890" y="19154"/>
                  <a:pt x="1649" y="19474"/>
                  <a:pt x="1649" y="20102"/>
                </a:cubicBezTo>
                <a:cubicBezTo>
                  <a:pt x="1649" y="20494"/>
                  <a:pt x="1328" y="20802"/>
                  <a:pt x="937" y="20802"/>
                </a:cubicBezTo>
                <a:close/>
                <a:moveTo>
                  <a:pt x="937" y="19699"/>
                </a:moveTo>
                <a:cubicBezTo>
                  <a:pt x="581" y="19699"/>
                  <a:pt x="391" y="20138"/>
                  <a:pt x="652" y="20387"/>
                </a:cubicBezTo>
                <a:cubicBezTo>
                  <a:pt x="913" y="20648"/>
                  <a:pt x="1352" y="20470"/>
                  <a:pt x="1352" y="20102"/>
                </a:cubicBezTo>
                <a:cubicBezTo>
                  <a:pt x="1352" y="19877"/>
                  <a:pt x="1162" y="19699"/>
                  <a:pt x="937" y="19699"/>
                </a:cubicBezTo>
                <a:close/>
                <a:moveTo>
                  <a:pt x="1091" y="0"/>
                </a:moveTo>
                <a:lnTo>
                  <a:pt x="795" y="0"/>
                </a:lnTo>
                <a:lnTo>
                  <a:pt x="795" y="19225"/>
                </a:lnTo>
                <a:lnTo>
                  <a:pt x="1091" y="1922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 rot="-5400000" flipH="1">
            <a:off x="3513021" y="2650589"/>
            <a:ext cx="61124" cy="770959"/>
          </a:xfrm>
          <a:custGeom>
            <a:avLst/>
            <a:gdLst/>
            <a:ahLst/>
            <a:cxnLst/>
            <a:rect l="l" t="t" r="r" b="b"/>
            <a:pathLst>
              <a:path w="1649" h="20803" extrusionOk="0">
                <a:moveTo>
                  <a:pt x="937" y="20802"/>
                </a:moveTo>
                <a:cubicBezTo>
                  <a:pt x="308" y="20802"/>
                  <a:pt x="0" y="20043"/>
                  <a:pt x="439" y="19604"/>
                </a:cubicBezTo>
                <a:cubicBezTo>
                  <a:pt x="890" y="19154"/>
                  <a:pt x="1649" y="19474"/>
                  <a:pt x="1649" y="20102"/>
                </a:cubicBezTo>
                <a:cubicBezTo>
                  <a:pt x="1649" y="20494"/>
                  <a:pt x="1328" y="20802"/>
                  <a:pt x="937" y="20802"/>
                </a:cubicBezTo>
                <a:close/>
                <a:moveTo>
                  <a:pt x="937" y="19699"/>
                </a:moveTo>
                <a:cubicBezTo>
                  <a:pt x="581" y="19699"/>
                  <a:pt x="391" y="20138"/>
                  <a:pt x="652" y="20387"/>
                </a:cubicBezTo>
                <a:cubicBezTo>
                  <a:pt x="913" y="20648"/>
                  <a:pt x="1352" y="20470"/>
                  <a:pt x="1352" y="20102"/>
                </a:cubicBezTo>
                <a:cubicBezTo>
                  <a:pt x="1352" y="19877"/>
                  <a:pt x="1162" y="19699"/>
                  <a:pt x="937" y="19699"/>
                </a:cubicBezTo>
                <a:close/>
                <a:moveTo>
                  <a:pt x="1091" y="0"/>
                </a:moveTo>
                <a:lnTo>
                  <a:pt x="795" y="0"/>
                </a:lnTo>
                <a:lnTo>
                  <a:pt x="795" y="19225"/>
                </a:lnTo>
                <a:lnTo>
                  <a:pt x="1091" y="1922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 rot="5400000">
            <a:off x="7621233" y="2650589"/>
            <a:ext cx="61124" cy="770959"/>
          </a:xfrm>
          <a:custGeom>
            <a:avLst/>
            <a:gdLst/>
            <a:ahLst/>
            <a:cxnLst/>
            <a:rect l="l" t="t" r="r" b="b"/>
            <a:pathLst>
              <a:path w="1649" h="20803" extrusionOk="0">
                <a:moveTo>
                  <a:pt x="937" y="20802"/>
                </a:moveTo>
                <a:cubicBezTo>
                  <a:pt x="308" y="20802"/>
                  <a:pt x="0" y="20043"/>
                  <a:pt x="439" y="19604"/>
                </a:cubicBezTo>
                <a:cubicBezTo>
                  <a:pt x="890" y="19154"/>
                  <a:pt x="1649" y="19474"/>
                  <a:pt x="1649" y="20102"/>
                </a:cubicBezTo>
                <a:cubicBezTo>
                  <a:pt x="1649" y="20494"/>
                  <a:pt x="1328" y="20802"/>
                  <a:pt x="937" y="20802"/>
                </a:cubicBezTo>
                <a:close/>
                <a:moveTo>
                  <a:pt x="937" y="19699"/>
                </a:moveTo>
                <a:cubicBezTo>
                  <a:pt x="581" y="19699"/>
                  <a:pt x="391" y="20138"/>
                  <a:pt x="652" y="20387"/>
                </a:cubicBezTo>
                <a:cubicBezTo>
                  <a:pt x="913" y="20648"/>
                  <a:pt x="1352" y="20470"/>
                  <a:pt x="1352" y="20102"/>
                </a:cubicBezTo>
                <a:cubicBezTo>
                  <a:pt x="1352" y="19877"/>
                  <a:pt x="1162" y="19699"/>
                  <a:pt x="937" y="19699"/>
                </a:cubicBezTo>
                <a:close/>
                <a:moveTo>
                  <a:pt x="1091" y="0"/>
                </a:moveTo>
                <a:lnTo>
                  <a:pt x="795" y="0"/>
                </a:lnTo>
                <a:lnTo>
                  <a:pt x="795" y="19225"/>
                </a:lnTo>
                <a:lnTo>
                  <a:pt x="1091" y="1922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/>
          <p:nvPr/>
        </p:nvSpPr>
        <p:spPr>
          <a:xfrm rot="-5400000" flipH="1">
            <a:off x="6405058" y="2650589"/>
            <a:ext cx="61124" cy="770959"/>
          </a:xfrm>
          <a:custGeom>
            <a:avLst/>
            <a:gdLst/>
            <a:ahLst/>
            <a:cxnLst/>
            <a:rect l="l" t="t" r="r" b="b"/>
            <a:pathLst>
              <a:path w="1649" h="20803" extrusionOk="0">
                <a:moveTo>
                  <a:pt x="937" y="20802"/>
                </a:moveTo>
                <a:cubicBezTo>
                  <a:pt x="308" y="20802"/>
                  <a:pt x="0" y="20043"/>
                  <a:pt x="439" y="19604"/>
                </a:cubicBezTo>
                <a:cubicBezTo>
                  <a:pt x="890" y="19154"/>
                  <a:pt x="1649" y="19474"/>
                  <a:pt x="1649" y="20102"/>
                </a:cubicBezTo>
                <a:cubicBezTo>
                  <a:pt x="1649" y="20494"/>
                  <a:pt x="1328" y="20802"/>
                  <a:pt x="937" y="20802"/>
                </a:cubicBezTo>
                <a:close/>
                <a:moveTo>
                  <a:pt x="937" y="19699"/>
                </a:moveTo>
                <a:cubicBezTo>
                  <a:pt x="581" y="19699"/>
                  <a:pt x="391" y="20138"/>
                  <a:pt x="652" y="20387"/>
                </a:cubicBezTo>
                <a:cubicBezTo>
                  <a:pt x="913" y="20648"/>
                  <a:pt x="1352" y="20470"/>
                  <a:pt x="1352" y="20102"/>
                </a:cubicBezTo>
                <a:cubicBezTo>
                  <a:pt x="1352" y="19877"/>
                  <a:pt x="1162" y="19699"/>
                  <a:pt x="937" y="19699"/>
                </a:cubicBezTo>
                <a:close/>
                <a:moveTo>
                  <a:pt x="1091" y="0"/>
                </a:moveTo>
                <a:lnTo>
                  <a:pt x="795" y="0"/>
                </a:lnTo>
                <a:lnTo>
                  <a:pt x="795" y="19225"/>
                </a:lnTo>
                <a:lnTo>
                  <a:pt x="1091" y="1922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53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C946B-2064-4FF2-ADF0-C50890156005}" type="datetimeFigureOut">
              <a:rPr lang="vi-VN" smtClean="0"/>
              <a:t>23/01/2021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5E6B-8F0C-4B30-9BCD-EB9B0FF3491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85001826"/>
      </p:ext>
    </p:extLst>
  </p:cSld>
  <p:clrMapOvr>
    <a:masterClrMapping/>
  </p:clrMapOvr>
  <p:transition spd="slow" advClick="0" advTm="0">
    <p:push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"/>
              <a:buChar char="●"/>
              <a:defRPr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"/>
              <a:buChar char="○"/>
              <a:defRPr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"/>
              <a:buChar char="■"/>
              <a:defRPr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"/>
              <a:buChar char="●"/>
              <a:defRPr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"/>
              <a:buChar char="○"/>
              <a:defRPr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"/>
              <a:buChar char="■"/>
              <a:defRPr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"/>
              <a:buChar char="●"/>
              <a:defRPr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Grotesk"/>
              <a:buChar char="○"/>
              <a:defRPr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pace Grotesk"/>
              <a:buChar char="■"/>
              <a:defRPr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703" r:id="rId8"/>
  </p:sldLayoutIdLst>
  <p:transition spd="slow" advClick="0" advTm="0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595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ransition spd="slow" advClick="0" advTm="0">
    <p:push/>
  </p:transition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icrosoft_Excel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Microsoft_PowerPoint" TargetMode="Externa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619965"/>
      </p:ext>
    </p:extLst>
  </p:cSld>
  <p:clrMapOvr>
    <a:masterClrMapping/>
  </p:clrMapOvr>
  <p:transition spd="slow" advClick="0" advTm="0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6E70D9-D370-45CD-B0D1-4B190AE13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654628" y="920945"/>
            <a:ext cx="5834743" cy="1054800"/>
          </a:xfrm>
        </p:spPr>
        <p:txBody>
          <a:bodyPr/>
          <a:lstStyle/>
          <a:p>
            <a:pPr algn="ctr"/>
            <a:r>
              <a:rPr lang="vi-VN" sz="4800" dirty="0">
                <a:latin typeface="Amatic SC" panose="020B0604020202020204" charset="-79"/>
                <a:cs typeface="Amatic SC" panose="020B0604020202020204" charset="-79"/>
              </a:rPr>
              <a:t>Cảm ơn mọi người đã chú ý lắng nghe bài thuyết trình </a:t>
            </a:r>
          </a:p>
        </p:txBody>
      </p:sp>
      <p:sp>
        <p:nvSpPr>
          <p:cNvPr id="4" name="Google Shape;1018;p47">
            <a:extLst>
              <a:ext uri="{FF2B5EF4-FFF2-40B4-BE49-F238E27FC236}">
                <a16:creationId xmlns:a16="http://schemas.microsoft.com/office/drawing/2014/main" id="{7DF3C293-203B-4EE1-ADE3-4F57E376B89A}"/>
              </a:ext>
            </a:extLst>
          </p:cNvPr>
          <p:cNvSpPr txBox="1">
            <a:spLocks/>
          </p:cNvSpPr>
          <p:nvPr/>
        </p:nvSpPr>
        <p:spPr>
          <a:xfrm>
            <a:off x="1922250" y="4682145"/>
            <a:ext cx="52995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3600" b="1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pPr algn="ctr"/>
            <a:r>
              <a:rPr lang="vi-VN" dirty="0"/>
              <a:t>—Someone famous</a:t>
            </a:r>
          </a:p>
        </p:txBody>
      </p:sp>
      <p:sp>
        <p:nvSpPr>
          <p:cNvPr id="5" name="Google Shape;1019;p47">
            <a:extLst>
              <a:ext uri="{FF2B5EF4-FFF2-40B4-BE49-F238E27FC236}">
                <a16:creationId xmlns:a16="http://schemas.microsoft.com/office/drawing/2014/main" id="{41323C07-DEE7-4EDD-A159-F6182187349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22249" y="3376170"/>
            <a:ext cx="5299500" cy="10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«This is a quote, words full of wisdom that someone important said and can make the reader get inspired»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5742492"/>
      </p:ext>
    </p:extLst>
  </p:cSld>
  <p:clrMapOvr>
    <a:masterClrMapping/>
  </p:clrMapOvr>
  <p:transition spd="slow" advClick="0" advTm="0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D9FC87-0B9C-42FB-AF7B-A69479E3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95900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668F46F-8D00-47F3-8EC2-3E166FAB0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034106" y="1421182"/>
            <a:ext cx="1075778" cy="10757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9C2DD3-D3F7-484C-82D2-803329596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492" y="1006571"/>
            <a:ext cx="1905000" cy="1905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DA3C05-F7CB-4C3C-B561-E90D2A36DB7C}"/>
              </a:ext>
            </a:extLst>
          </p:cNvPr>
          <p:cNvSpPr/>
          <p:nvPr/>
        </p:nvSpPr>
        <p:spPr>
          <a:xfrm>
            <a:off x="-1" y="2455189"/>
            <a:ext cx="9144000" cy="218017"/>
          </a:xfrm>
          <a:prstGeom prst="rect">
            <a:avLst/>
          </a:prstGeom>
          <a:solidFill>
            <a:srgbClr val="1215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991BF-06CC-405F-A406-D38A1F9C112F}"/>
              </a:ext>
            </a:extLst>
          </p:cNvPr>
          <p:cNvSpPr txBox="1"/>
          <p:nvPr/>
        </p:nvSpPr>
        <p:spPr>
          <a:xfrm>
            <a:off x="3934880" y="2787759"/>
            <a:ext cx="127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>
                <a:solidFill>
                  <a:schemeClr val="bg1"/>
                </a:solidFill>
              </a:rPr>
              <a:t>Loading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FDB1EE-DF84-473E-AF38-3FC9AB9BF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817" y="1701896"/>
            <a:ext cx="514350" cy="51435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"/>
          <p:cNvSpPr txBox="1">
            <a:spLocks noGrp="1"/>
          </p:cNvSpPr>
          <p:nvPr>
            <p:ph type="ctrTitle"/>
          </p:nvPr>
        </p:nvSpPr>
        <p:spPr>
          <a:xfrm>
            <a:off x="1178819" y="48682"/>
            <a:ext cx="6930900" cy="53458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>
                <a:ln w="635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latin typeface="Cyberpunk" panose="02000503000000000000" pitchFamily="2" charset="0"/>
              </a:rPr>
              <a:t>ItssTraining Team Red</a:t>
            </a:r>
            <a:endParaRPr sz="3600">
              <a:ln w="6350"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  <a:latin typeface="Cyberpunk" panose="02000503000000000000" pitchFamily="2" charset="0"/>
            </a:endParaRPr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1882350" y="4404001"/>
            <a:ext cx="5379300" cy="2045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olidFill>
                  <a:schemeClr val="tx1">
                    <a:lumMod val="50000"/>
                  </a:schemeClr>
                </a:solidFill>
              </a:rPr>
              <a:t>Wake up samurai, we got a presentation to show</a:t>
            </a:r>
            <a:endParaRPr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5433939-9DEC-4BF3-8812-68B4902354C9}"/>
              </a:ext>
            </a:extLst>
          </p:cNvPr>
          <p:cNvSpPr/>
          <p:nvPr/>
        </p:nvSpPr>
        <p:spPr>
          <a:xfrm>
            <a:off x="0" y="2455189"/>
            <a:ext cx="9144000" cy="218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485" name="Google Shape;485;p32"/>
          <p:cNvGrpSpPr/>
          <p:nvPr/>
        </p:nvGrpSpPr>
        <p:grpSpPr>
          <a:xfrm>
            <a:off x="4071570" y="2747295"/>
            <a:ext cx="1000860" cy="1594922"/>
            <a:chOff x="2012050" y="234350"/>
            <a:chExt cx="3585550" cy="5239725"/>
          </a:xfrm>
        </p:grpSpPr>
        <p:sp>
          <p:nvSpPr>
            <p:cNvPr id="486" name="Google Shape;486;p32"/>
            <p:cNvSpPr/>
            <p:nvPr/>
          </p:nvSpPr>
          <p:spPr>
            <a:xfrm>
              <a:off x="5099450" y="3247525"/>
              <a:ext cx="170150" cy="604075"/>
            </a:xfrm>
            <a:custGeom>
              <a:avLst/>
              <a:gdLst/>
              <a:ahLst/>
              <a:cxnLst/>
              <a:rect l="l" t="t" r="r" b="b"/>
              <a:pathLst>
                <a:path w="6806" h="24163" extrusionOk="0">
                  <a:moveTo>
                    <a:pt x="2256" y="1"/>
                  </a:moveTo>
                  <a:cubicBezTo>
                    <a:pt x="1279" y="1204"/>
                    <a:pt x="1" y="23948"/>
                    <a:pt x="414" y="24136"/>
                  </a:cubicBezTo>
                  <a:cubicBezTo>
                    <a:pt x="444" y="24154"/>
                    <a:pt x="490" y="24162"/>
                    <a:pt x="549" y="24162"/>
                  </a:cubicBezTo>
                  <a:cubicBezTo>
                    <a:pt x="1253" y="24162"/>
                    <a:pt x="3885" y="22998"/>
                    <a:pt x="4474" y="21993"/>
                  </a:cubicBezTo>
                  <a:cubicBezTo>
                    <a:pt x="5113" y="20865"/>
                    <a:pt x="6805" y="1955"/>
                    <a:pt x="6692" y="1542"/>
                  </a:cubicBezTo>
                  <a:cubicBezTo>
                    <a:pt x="6580" y="1128"/>
                    <a:pt x="2256" y="1"/>
                    <a:pt x="2256" y="1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3868250" y="2625225"/>
              <a:ext cx="1322400" cy="2503925"/>
            </a:xfrm>
            <a:custGeom>
              <a:avLst/>
              <a:gdLst/>
              <a:ahLst/>
              <a:cxnLst/>
              <a:rect l="l" t="t" r="r" b="b"/>
              <a:pathLst>
                <a:path w="52896" h="100157" extrusionOk="0">
                  <a:moveTo>
                    <a:pt x="35121" y="1"/>
                  </a:moveTo>
                  <a:cubicBezTo>
                    <a:pt x="25800" y="1"/>
                    <a:pt x="16046" y="794"/>
                    <a:pt x="15752" y="908"/>
                  </a:cubicBezTo>
                  <a:cubicBezTo>
                    <a:pt x="15264" y="1095"/>
                    <a:pt x="9136" y="43690"/>
                    <a:pt x="9136" y="43690"/>
                  </a:cubicBezTo>
                  <a:cubicBezTo>
                    <a:pt x="6767" y="46396"/>
                    <a:pt x="4662" y="49329"/>
                    <a:pt x="2857" y="52449"/>
                  </a:cubicBezTo>
                  <a:cubicBezTo>
                    <a:pt x="0" y="57487"/>
                    <a:pt x="1166" y="74968"/>
                    <a:pt x="1166" y="74968"/>
                  </a:cubicBezTo>
                  <a:cubicBezTo>
                    <a:pt x="1166" y="74968"/>
                    <a:pt x="7565" y="75469"/>
                    <a:pt x="12188" y="75469"/>
                  </a:cubicBezTo>
                  <a:cubicBezTo>
                    <a:pt x="14499" y="75469"/>
                    <a:pt x="16366" y="75344"/>
                    <a:pt x="16767" y="74968"/>
                  </a:cubicBezTo>
                  <a:cubicBezTo>
                    <a:pt x="17444" y="72938"/>
                    <a:pt x="31692" y="15870"/>
                    <a:pt x="31692" y="15870"/>
                  </a:cubicBezTo>
                  <a:lnTo>
                    <a:pt x="36504" y="13577"/>
                  </a:lnTo>
                  <a:lnTo>
                    <a:pt x="36843" y="46885"/>
                  </a:lnTo>
                  <a:cubicBezTo>
                    <a:pt x="36843" y="46885"/>
                    <a:pt x="32933" y="55419"/>
                    <a:pt x="32670" y="58803"/>
                  </a:cubicBezTo>
                  <a:cubicBezTo>
                    <a:pt x="32406" y="62148"/>
                    <a:pt x="37632" y="100156"/>
                    <a:pt x="37632" y="100156"/>
                  </a:cubicBezTo>
                  <a:lnTo>
                    <a:pt x="48309" y="98916"/>
                  </a:lnTo>
                  <a:lnTo>
                    <a:pt x="50226" y="48840"/>
                  </a:lnTo>
                  <a:lnTo>
                    <a:pt x="52895" y="832"/>
                  </a:lnTo>
                  <a:lnTo>
                    <a:pt x="52895" y="832"/>
                  </a:lnTo>
                  <a:cubicBezTo>
                    <a:pt x="52895" y="832"/>
                    <a:pt x="51805" y="1058"/>
                    <a:pt x="50188" y="1471"/>
                  </a:cubicBezTo>
                  <a:cubicBezTo>
                    <a:pt x="47269" y="348"/>
                    <a:pt x="41290" y="1"/>
                    <a:pt x="35121" y="1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408650" y="2504100"/>
              <a:ext cx="1279175" cy="2807375"/>
            </a:xfrm>
            <a:custGeom>
              <a:avLst/>
              <a:gdLst/>
              <a:ahLst/>
              <a:cxnLst/>
              <a:rect l="l" t="t" r="r" b="b"/>
              <a:pathLst>
                <a:path w="51167" h="112295" extrusionOk="0">
                  <a:moveTo>
                    <a:pt x="40226" y="1"/>
                  </a:moveTo>
                  <a:lnTo>
                    <a:pt x="11204" y="1354"/>
                  </a:lnTo>
                  <a:cubicBezTo>
                    <a:pt x="10452" y="4023"/>
                    <a:pt x="10226" y="6805"/>
                    <a:pt x="10602" y="9587"/>
                  </a:cubicBezTo>
                  <a:lnTo>
                    <a:pt x="10602" y="9625"/>
                  </a:lnTo>
                  <a:lnTo>
                    <a:pt x="10527" y="9587"/>
                  </a:lnTo>
                  <a:lnTo>
                    <a:pt x="10527" y="9587"/>
                  </a:lnTo>
                  <a:cubicBezTo>
                    <a:pt x="10527" y="9587"/>
                    <a:pt x="11053" y="25640"/>
                    <a:pt x="12895" y="36354"/>
                  </a:cubicBezTo>
                  <a:cubicBezTo>
                    <a:pt x="14775" y="47031"/>
                    <a:pt x="18911" y="61881"/>
                    <a:pt x="18911" y="61881"/>
                  </a:cubicBezTo>
                  <a:lnTo>
                    <a:pt x="18685" y="66655"/>
                  </a:lnTo>
                  <a:lnTo>
                    <a:pt x="18610" y="68798"/>
                  </a:lnTo>
                  <a:lnTo>
                    <a:pt x="18497" y="71204"/>
                  </a:lnTo>
                  <a:lnTo>
                    <a:pt x="17332" y="95415"/>
                  </a:lnTo>
                  <a:lnTo>
                    <a:pt x="9324" y="103272"/>
                  </a:lnTo>
                  <a:lnTo>
                    <a:pt x="2031" y="105152"/>
                  </a:lnTo>
                  <a:cubicBezTo>
                    <a:pt x="602" y="105527"/>
                    <a:pt x="1" y="107219"/>
                    <a:pt x="903" y="108422"/>
                  </a:cubicBezTo>
                  <a:lnTo>
                    <a:pt x="26843" y="108385"/>
                  </a:lnTo>
                  <a:cubicBezTo>
                    <a:pt x="26843" y="108385"/>
                    <a:pt x="26843" y="103009"/>
                    <a:pt x="24775" y="98911"/>
                  </a:cubicBezTo>
                  <a:cubicBezTo>
                    <a:pt x="27708" y="88948"/>
                    <a:pt x="31505" y="79963"/>
                    <a:pt x="31843" y="70640"/>
                  </a:cubicBezTo>
                  <a:cubicBezTo>
                    <a:pt x="31881" y="69888"/>
                    <a:pt x="31881" y="69174"/>
                    <a:pt x="31843" y="68460"/>
                  </a:cubicBezTo>
                  <a:cubicBezTo>
                    <a:pt x="31843" y="67858"/>
                    <a:pt x="31805" y="67257"/>
                    <a:pt x="31768" y="66655"/>
                  </a:cubicBezTo>
                  <a:cubicBezTo>
                    <a:pt x="31392" y="62031"/>
                    <a:pt x="30114" y="57520"/>
                    <a:pt x="27971" y="53384"/>
                  </a:cubicBezTo>
                  <a:cubicBezTo>
                    <a:pt x="27482" y="38046"/>
                    <a:pt x="27294" y="28196"/>
                    <a:pt x="27181" y="22294"/>
                  </a:cubicBezTo>
                  <a:lnTo>
                    <a:pt x="27181" y="22294"/>
                  </a:lnTo>
                  <a:cubicBezTo>
                    <a:pt x="27820" y="22444"/>
                    <a:pt x="28497" y="22632"/>
                    <a:pt x="29174" y="22783"/>
                  </a:cubicBezTo>
                  <a:cubicBezTo>
                    <a:pt x="29174" y="22783"/>
                    <a:pt x="34399" y="49550"/>
                    <a:pt x="36241" y="61129"/>
                  </a:cubicBezTo>
                  <a:cubicBezTo>
                    <a:pt x="36505" y="62858"/>
                    <a:pt x="36768" y="64851"/>
                    <a:pt x="37031" y="66956"/>
                  </a:cubicBezTo>
                  <a:cubicBezTo>
                    <a:pt x="37106" y="67783"/>
                    <a:pt x="37181" y="68610"/>
                    <a:pt x="37294" y="69437"/>
                  </a:cubicBezTo>
                  <a:cubicBezTo>
                    <a:pt x="37369" y="70189"/>
                    <a:pt x="37444" y="70903"/>
                    <a:pt x="37482" y="71655"/>
                  </a:cubicBezTo>
                  <a:cubicBezTo>
                    <a:pt x="37520" y="71881"/>
                    <a:pt x="37557" y="72106"/>
                    <a:pt x="37557" y="72332"/>
                  </a:cubicBezTo>
                  <a:lnTo>
                    <a:pt x="37595" y="72783"/>
                  </a:lnTo>
                  <a:cubicBezTo>
                    <a:pt x="37670" y="73309"/>
                    <a:pt x="37708" y="73873"/>
                    <a:pt x="37745" y="74399"/>
                  </a:cubicBezTo>
                  <a:lnTo>
                    <a:pt x="37896" y="76242"/>
                  </a:lnTo>
                  <a:lnTo>
                    <a:pt x="37896" y="76505"/>
                  </a:lnTo>
                  <a:lnTo>
                    <a:pt x="38008" y="77557"/>
                  </a:lnTo>
                  <a:lnTo>
                    <a:pt x="38084" y="78610"/>
                  </a:lnTo>
                  <a:cubicBezTo>
                    <a:pt x="38159" y="79663"/>
                    <a:pt x="38234" y="80678"/>
                    <a:pt x="38309" y="81693"/>
                  </a:cubicBezTo>
                  <a:cubicBezTo>
                    <a:pt x="38347" y="82106"/>
                    <a:pt x="38384" y="82520"/>
                    <a:pt x="38384" y="82933"/>
                  </a:cubicBezTo>
                  <a:cubicBezTo>
                    <a:pt x="38459" y="83648"/>
                    <a:pt x="38497" y="84324"/>
                    <a:pt x="38535" y="85039"/>
                  </a:cubicBezTo>
                  <a:cubicBezTo>
                    <a:pt x="38610" y="85715"/>
                    <a:pt x="38647" y="86354"/>
                    <a:pt x="38685" y="86994"/>
                  </a:cubicBezTo>
                  <a:cubicBezTo>
                    <a:pt x="38685" y="87257"/>
                    <a:pt x="38723" y="87520"/>
                    <a:pt x="38723" y="87783"/>
                  </a:cubicBezTo>
                  <a:cubicBezTo>
                    <a:pt x="38798" y="88610"/>
                    <a:pt x="38835" y="89437"/>
                    <a:pt x="38873" y="90189"/>
                  </a:cubicBezTo>
                  <a:cubicBezTo>
                    <a:pt x="38873" y="90415"/>
                    <a:pt x="38911" y="90678"/>
                    <a:pt x="38911" y="90903"/>
                  </a:cubicBezTo>
                  <a:cubicBezTo>
                    <a:pt x="38986" y="92069"/>
                    <a:pt x="39023" y="93046"/>
                    <a:pt x="39099" y="93836"/>
                  </a:cubicBezTo>
                  <a:lnTo>
                    <a:pt x="39099" y="94099"/>
                  </a:lnTo>
                  <a:lnTo>
                    <a:pt x="39136" y="95189"/>
                  </a:lnTo>
                  <a:lnTo>
                    <a:pt x="39136" y="95377"/>
                  </a:lnTo>
                  <a:cubicBezTo>
                    <a:pt x="39136" y="95377"/>
                    <a:pt x="39136" y="95415"/>
                    <a:pt x="39136" y="95452"/>
                  </a:cubicBezTo>
                  <a:lnTo>
                    <a:pt x="39136" y="95603"/>
                  </a:lnTo>
                  <a:lnTo>
                    <a:pt x="39136" y="95753"/>
                  </a:lnTo>
                  <a:cubicBezTo>
                    <a:pt x="39136" y="95753"/>
                    <a:pt x="34775" y="106204"/>
                    <a:pt x="33347" y="107783"/>
                  </a:cubicBezTo>
                  <a:cubicBezTo>
                    <a:pt x="31918" y="109324"/>
                    <a:pt x="29550" y="109888"/>
                    <a:pt x="29399" y="110753"/>
                  </a:cubicBezTo>
                  <a:cubicBezTo>
                    <a:pt x="29287" y="111242"/>
                    <a:pt x="29287" y="111768"/>
                    <a:pt x="29399" y="112294"/>
                  </a:cubicBezTo>
                  <a:lnTo>
                    <a:pt x="49324" y="112294"/>
                  </a:lnTo>
                  <a:lnTo>
                    <a:pt x="46918" y="95753"/>
                  </a:lnTo>
                  <a:cubicBezTo>
                    <a:pt x="46918" y="95753"/>
                    <a:pt x="47106" y="95001"/>
                    <a:pt x="47444" y="93685"/>
                  </a:cubicBezTo>
                  <a:cubicBezTo>
                    <a:pt x="47482" y="93497"/>
                    <a:pt x="47520" y="93309"/>
                    <a:pt x="47557" y="93121"/>
                  </a:cubicBezTo>
                  <a:cubicBezTo>
                    <a:pt x="47670" y="92745"/>
                    <a:pt x="47745" y="92370"/>
                    <a:pt x="47820" y="91956"/>
                  </a:cubicBezTo>
                  <a:cubicBezTo>
                    <a:pt x="47896" y="91730"/>
                    <a:pt x="47933" y="91467"/>
                    <a:pt x="48008" y="91242"/>
                  </a:cubicBezTo>
                  <a:cubicBezTo>
                    <a:pt x="48008" y="91129"/>
                    <a:pt x="48046" y="91016"/>
                    <a:pt x="48084" y="90903"/>
                  </a:cubicBezTo>
                  <a:cubicBezTo>
                    <a:pt x="48121" y="90640"/>
                    <a:pt x="48196" y="90377"/>
                    <a:pt x="48234" y="90114"/>
                  </a:cubicBezTo>
                  <a:cubicBezTo>
                    <a:pt x="48347" y="89588"/>
                    <a:pt x="48460" y="89061"/>
                    <a:pt x="48610" y="88460"/>
                  </a:cubicBezTo>
                  <a:cubicBezTo>
                    <a:pt x="48610" y="88309"/>
                    <a:pt x="48647" y="88197"/>
                    <a:pt x="48685" y="88046"/>
                  </a:cubicBezTo>
                  <a:cubicBezTo>
                    <a:pt x="48760" y="87595"/>
                    <a:pt x="48873" y="87144"/>
                    <a:pt x="48948" y="86655"/>
                  </a:cubicBezTo>
                  <a:cubicBezTo>
                    <a:pt x="48986" y="86392"/>
                    <a:pt x="49061" y="86129"/>
                    <a:pt x="49099" y="85828"/>
                  </a:cubicBezTo>
                  <a:cubicBezTo>
                    <a:pt x="49174" y="85490"/>
                    <a:pt x="49249" y="85114"/>
                    <a:pt x="49324" y="84738"/>
                  </a:cubicBezTo>
                  <a:cubicBezTo>
                    <a:pt x="49399" y="84362"/>
                    <a:pt x="49437" y="84061"/>
                    <a:pt x="49512" y="83723"/>
                  </a:cubicBezTo>
                  <a:cubicBezTo>
                    <a:pt x="49550" y="83385"/>
                    <a:pt x="49625" y="82971"/>
                    <a:pt x="49700" y="82557"/>
                  </a:cubicBezTo>
                  <a:cubicBezTo>
                    <a:pt x="49738" y="82257"/>
                    <a:pt x="49775" y="81956"/>
                    <a:pt x="49850" y="81618"/>
                  </a:cubicBezTo>
                  <a:cubicBezTo>
                    <a:pt x="49850" y="81580"/>
                    <a:pt x="49850" y="81505"/>
                    <a:pt x="49888" y="81430"/>
                  </a:cubicBezTo>
                  <a:cubicBezTo>
                    <a:pt x="49963" y="80866"/>
                    <a:pt x="50038" y="80264"/>
                    <a:pt x="50151" y="79663"/>
                  </a:cubicBezTo>
                  <a:lnTo>
                    <a:pt x="50151" y="79475"/>
                  </a:lnTo>
                  <a:cubicBezTo>
                    <a:pt x="50226" y="79136"/>
                    <a:pt x="50264" y="78836"/>
                    <a:pt x="50302" y="78497"/>
                  </a:cubicBezTo>
                  <a:lnTo>
                    <a:pt x="50302" y="78384"/>
                  </a:lnTo>
                  <a:cubicBezTo>
                    <a:pt x="50377" y="77821"/>
                    <a:pt x="50452" y="77257"/>
                    <a:pt x="50490" y="76693"/>
                  </a:cubicBezTo>
                  <a:lnTo>
                    <a:pt x="50565" y="76091"/>
                  </a:lnTo>
                  <a:cubicBezTo>
                    <a:pt x="50640" y="75490"/>
                    <a:pt x="50715" y="74888"/>
                    <a:pt x="50753" y="74249"/>
                  </a:cubicBezTo>
                  <a:cubicBezTo>
                    <a:pt x="50753" y="74136"/>
                    <a:pt x="50753" y="74024"/>
                    <a:pt x="50790" y="73911"/>
                  </a:cubicBezTo>
                  <a:lnTo>
                    <a:pt x="50866" y="73046"/>
                  </a:lnTo>
                  <a:lnTo>
                    <a:pt x="50866" y="72783"/>
                  </a:lnTo>
                  <a:cubicBezTo>
                    <a:pt x="50903" y="72482"/>
                    <a:pt x="50903" y="72144"/>
                    <a:pt x="50941" y="71843"/>
                  </a:cubicBezTo>
                  <a:lnTo>
                    <a:pt x="50941" y="71693"/>
                  </a:lnTo>
                  <a:cubicBezTo>
                    <a:pt x="50941" y="71317"/>
                    <a:pt x="50978" y="70941"/>
                    <a:pt x="50978" y="70565"/>
                  </a:cubicBezTo>
                  <a:cubicBezTo>
                    <a:pt x="51053" y="69287"/>
                    <a:pt x="51053" y="68008"/>
                    <a:pt x="51053" y="66805"/>
                  </a:cubicBezTo>
                  <a:cubicBezTo>
                    <a:pt x="51166" y="66129"/>
                    <a:pt x="51166" y="65527"/>
                    <a:pt x="51129" y="64926"/>
                  </a:cubicBezTo>
                  <a:cubicBezTo>
                    <a:pt x="51053" y="63911"/>
                    <a:pt x="50941" y="62933"/>
                    <a:pt x="50828" y="61993"/>
                  </a:cubicBezTo>
                  <a:cubicBezTo>
                    <a:pt x="48986" y="49399"/>
                    <a:pt x="45302" y="46016"/>
                    <a:pt x="45302" y="46016"/>
                  </a:cubicBezTo>
                  <a:cubicBezTo>
                    <a:pt x="45302" y="46016"/>
                    <a:pt x="44475" y="15978"/>
                    <a:pt x="43685" y="12106"/>
                  </a:cubicBezTo>
                  <a:cubicBezTo>
                    <a:pt x="43685" y="12106"/>
                    <a:pt x="43685" y="9850"/>
                    <a:pt x="41918" y="3835"/>
                  </a:cubicBezTo>
                  <a:cubicBezTo>
                    <a:pt x="41505" y="2482"/>
                    <a:pt x="40941" y="1204"/>
                    <a:pt x="40226" y="1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821250" y="1464625"/>
              <a:ext cx="376900" cy="192700"/>
            </a:xfrm>
            <a:custGeom>
              <a:avLst/>
              <a:gdLst/>
              <a:ahLst/>
              <a:cxnLst/>
              <a:rect l="l" t="t" r="r" b="b"/>
              <a:pathLst>
                <a:path w="15076" h="7708" extrusionOk="0">
                  <a:moveTo>
                    <a:pt x="1" y="0"/>
                  </a:moveTo>
                  <a:lnTo>
                    <a:pt x="3234" y="7707"/>
                  </a:lnTo>
                  <a:lnTo>
                    <a:pt x="15076" y="7519"/>
                  </a:lnTo>
                  <a:lnTo>
                    <a:pt x="9888" y="1429"/>
                  </a:lnTo>
                  <a:lnTo>
                    <a:pt x="9888" y="4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870125" y="1485300"/>
              <a:ext cx="218075" cy="28225"/>
            </a:xfrm>
            <a:custGeom>
              <a:avLst/>
              <a:gdLst/>
              <a:ahLst/>
              <a:cxnLst/>
              <a:rect l="l" t="t" r="r" b="b"/>
              <a:pathLst>
                <a:path w="8723" h="1129" extrusionOk="0">
                  <a:moveTo>
                    <a:pt x="8271" y="0"/>
                  </a:moveTo>
                  <a:lnTo>
                    <a:pt x="414" y="339"/>
                  </a:lnTo>
                  <a:cubicBezTo>
                    <a:pt x="188" y="339"/>
                    <a:pt x="0" y="527"/>
                    <a:pt x="0" y="752"/>
                  </a:cubicBezTo>
                  <a:cubicBezTo>
                    <a:pt x="0" y="978"/>
                    <a:pt x="226" y="1128"/>
                    <a:pt x="452" y="1128"/>
                  </a:cubicBezTo>
                  <a:lnTo>
                    <a:pt x="8309" y="790"/>
                  </a:lnTo>
                  <a:cubicBezTo>
                    <a:pt x="8534" y="790"/>
                    <a:pt x="8722" y="602"/>
                    <a:pt x="8722" y="376"/>
                  </a:cubicBezTo>
                  <a:cubicBezTo>
                    <a:pt x="8685" y="151"/>
                    <a:pt x="8497" y="0"/>
                    <a:pt x="8271" y="0"/>
                  </a:cubicBez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2883275" y="1516175"/>
              <a:ext cx="212425" cy="33200"/>
            </a:xfrm>
            <a:custGeom>
              <a:avLst/>
              <a:gdLst/>
              <a:ahLst/>
              <a:cxnLst/>
              <a:rect l="l" t="t" r="r" b="b"/>
              <a:pathLst>
                <a:path w="8497" h="1328" extrusionOk="0">
                  <a:moveTo>
                    <a:pt x="8105" y="0"/>
                  </a:moveTo>
                  <a:cubicBezTo>
                    <a:pt x="8085" y="0"/>
                    <a:pt x="8065" y="2"/>
                    <a:pt x="8046" y="6"/>
                  </a:cubicBezTo>
                  <a:lnTo>
                    <a:pt x="414" y="570"/>
                  </a:lnTo>
                  <a:cubicBezTo>
                    <a:pt x="151" y="570"/>
                    <a:pt x="1" y="758"/>
                    <a:pt x="1" y="984"/>
                  </a:cubicBezTo>
                  <a:cubicBezTo>
                    <a:pt x="34" y="1186"/>
                    <a:pt x="189" y="1328"/>
                    <a:pt x="383" y="1328"/>
                  </a:cubicBezTo>
                  <a:cubicBezTo>
                    <a:pt x="406" y="1328"/>
                    <a:pt x="429" y="1326"/>
                    <a:pt x="452" y="1322"/>
                  </a:cubicBezTo>
                  <a:lnTo>
                    <a:pt x="489" y="1322"/>
                  </a:lnTo>
                  <a:lnTo>
                    <a:pt x="8083" y="758"/>
                  </a:lnTo>
                  <a:cubicBezTo>
                    <a:pt x="8309" y="758"/>
                    <a:pt x="8497" y="570"/>
                    <a:pt x="8497" y="344"/>
                  </a:cubicBezTo>
                  <a:cubicBezTo>
                    <a:pt x="8463" y="142"/>
                    <a:pt x="8278" y="0"/>
                    <a:pt x="8105" y="0"/>
                  </a:cubicBez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904900" y="1538725"/>
              <a:ext cx="208675" cy="44350"/>
            </a:xfrm>
            <a:custGeom>
              <a:avLst/>
              <a:gdLst/>
              <a:ahLst/>
              <a:cxnLst/>
              <a:rect l="l" t="t" r="r" b="b"/>
              <a:pathLst>
                <a:path w="8347" h="1774" extrusionOk="0">
                  <a:moveTo>
                    <a:pt x="7852" y="1"/>
                  </a:moveTo>
                  <a:cubicBezTo>
                    <a:pt x="7829" y="1"/>
                    <a:pt x="7806" y="2"/>
                    <a:pt x="7782" y="6"/>
                  </a:cubicBezTo>
                  <a:lnTo>
                    <a:pt x="414" y="984"/>
                  </a:lnTo>
                  <a:cubicBezTo>
                    <a:pt x="188" y="984"/>
                    <a:pt x="0" y="1209"/>
                    <a:pt x="38" y="1435"/>
                  </a:cubicBezTo>
                  <a:cubicBezTo>
                    <a:pt x="76" y="1623"/>
                    <a:pt x="301" y="1773"/>
                    <a:pt x="527" y="1773"/>
                  </a:cubicBezTo>
                  <a:lnTo>
                    <a:pt x="564" y="1736"/>
                  </a:lnTo>
                  <a:lnTo>
                    <a:pt x="7933" y="758"/>
                  </a:lnTo>
                  <a:cubicBezTo>
                    <a:pt x="8158" y="758"/>
                    <a:pt x="8346" y="570"/>
                    <a:pt x="8309" y="345"/>
                  </a:cubicBezTo>
                  <a:cubicBezTo>
                    <a:pt x="8241" y="142"/>
                    <a:pt x="8053" y="1"/>
                    <a:pt x="7852" y="1"/>
                  </a:cubicBez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4601325" y="868750"/>
              <a:ext cx="385375" cy="202100"/>
            </a:xfrm>
            <a:custGeom>
              <a:avLst/>
              <a:gdLst/>
              <a:ahLst/>
              <a:cxnLst/>
              <a:rect l="l" t="t" r="r" b="b"/>
              <a:pathLst>
                <a:path w="15415" h="8084" extrusionOk="0">
                  <a:moveTo>
                    <a:pt x="5865" y="1"/>
                  </a:moveTo>
                  <a:lnTo>
                    <a:pt x="5865" y="1053"/>
                  </a:lnTo>
                  <a:lnTo>
                    <a:pt x="1" y="7106"/>
                  </a:lnTo>
                  <a:lnTo>
                    <a:pt x="14437" y="8083"/>
                  </a:lnTo>
                  <a:lnTo>
                    <a:pt x="154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4724450" y="884725"/>
              <a:ext cx="229350" cy="31050"/>
            </a:xfrm>
            <a:custGeom>
              <a:avLst/>
              <a:gdLst/>
              <a:ahLst/>
              <a:cxnLst/>
              <a:rect l="l" t="t" r="r" b="b"/>
              <a:pathLst>
                <a:path w="9174" h="1242" extrusionOk="0">
                  <a:moveTo>
                    <a:pt x="489" y="1"/>
                  </a:moveTo>
                  <a:cubicBezTo>
                    <a:pt x="226" y="1"/>
                    <a:pt x="1" y="226"/>
                    <a:pt x="1" y="490"/>
                  </a:cubicBezTo>
                  <a:cubicBezTo>
                    <a:pt x="1" y="753"/>
                    <a:pt x="226" y="941"/>
                    <a:pt x="489" y="941"/>
                  </a:cubicBezTo>
                  <a:lnTo>
                    <a:pt x="8572" y="1241"/>
                  </a:lnTo>
                  <a:cubicBezTo>
                    <a:pt x="9174" y="1241"/>
                    <a:pt x="9174" y="302"/>
                    <a:pt x="8572" y="302"/>
                  </a:cubicBezTo>
                  <a:lnTo>
                    <a:pt x="489" y="1"/>
                  </a:ln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4720375" y="922225"/>
              <a:ext cx="228725" cy="38650"/>
            </a:xfrm>
            <a:custGeom>
              <a:avLst/>
              <a:gdLst/>
              <a:ahLst/>
              <a:cxnLst/>
              <a:rect l="l" t="t" r="r" b="b"/>
              <a:pathLst>
                <a:path w="9149" h="1546" extrusionOk="0">
                  <a:moveTo>
                    <a:pt x="619" y="0"/>
                  </a:moveTo>
                  <a:cubicBezTo>
                    <a:pt x="46" y="0"/>
                    <a:pt x="0" y="872"/>
                    <a:pt x="615" y="944"/>
                  </a:cubicBezTo>
                  <a:lnTo>
                    <a:pt x="8472" y="1546"/>
                  </a:lnTo>
                  <a:lnTo>
                    <a:pt x="8509" y="1546"/>
                  </a:lnTo>
                  <a:cubicBezTo>
                    <a:pt x="9111" y="1546"/>
                    <a:pt x="9149" y="606"/>
                    <a:pt x="8547" y="606"/>
                  </a:cubicBezTo>
                  <a:lnTo>
                    <a:pt x="690" y="5"/>
                  </a:lnTo>
                  <a:cubicBezTo>
                    <a:pt x="665" y="2"/>
                    <a:pt x="642" y="0"/>
                    <a:pt x="619" y="0"/>
                  </a:cubicBez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4723475" y="955925"/>
              <a:ext cx="223450" cy="51050"/>
            </a:xfrm>
            <a:custGeom>
              <a:avLst/>
              <a:gdLst/>
              <a:ahLst/>
              <a:cxnLst/>
              <a:rect l="l" t="t" r="r" b="b"/>
              <a:pathLst>
                <a:path w="8938" h="2042" extrusionOk="0">
                  <a:moveTo>
                    <a:pt x="650" y="1"/>
                  </a:moveTo>
                  <a:cubicBezTo>
                    <a:pt x="100" y="1"/>
                    <a:pt x="0" y="843"/>
                    <a:pt x="603" y="950"/>
                  </a:cubicBezTo>
                  <a:lnTo>
                    <a:pt x="8197" y="2040"/>
                  </a:lnTo>
                  <a:lnTo>
                    <a:pt x="8273" y="2040"/>
                  </a:lnTo>
                  <a:cubicBezTo>
                    <a:pt x="8284" y="2041"/>
                    <a:pt x="8296" y="2041"/>
                    <a:pt x="8307" y="2041"/>
                  </a:cubicBezTo>
                  <a:cubicBezTo>
                    <a:pt x="8877" y="2041"/>
                    <a:pt x="8938" y="1137"/>
                    <a:pt x="8348" y="1100"/>
                  </a:cubicBezTo>
                  <a:lnTo>
                    <a:pt x="754" y="10"/>
                  </a:lnTo>
                  <a:cubicBezTo>
                    <a:pt x="718" y="4"/>
                    <a:pt x="683" y="1"/>
                    <a:pt x="650" y="1"/>
                  </a:cubicBez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4395500" y="570825"/>
              <a:ext cx="391950" cy="572425"/>
            </a:xfrm>
            <a:custGeom>
              <a:avLst/>
              <a:gdLst/>
              <a:ahLst/>
              <a:cxnLst/>
              <a:rect l="l" t="t" r="r" b="b"/>
              <a:pathLst>
                <a:path w="15678" h="22897" extrusionOk="0">
                  <a:moveTo>
                    <a:pt x="677" y="0"/>
                  </a:moveTo>
                  <a:lnTo>
                    <a:pt x="1" y="16354"/>
                  </a:lnTo>
                  <a:cubicBezTo>
                    <a:pt x="1" y="16354"/>
                    <a:pt x="5151" y="22745"/>
                    <a:pt x="8986" y="22895"/>
                  </a:cubicBezTo>
                  <a:cubicBezTo>
                    <a:pt x="9020" y="22896"/>
                    <a:pt x="9054" y="22897"/>
                    <a:pt x="9088" y="22897"/>
                  </a:cubicBezTo>
                  <a:cubicBezTo>
                    <a:pt x="12871" y="22897"/>
                    <a:pt x="15677" y="16767"/>
                    <a:pt x="15677" y="16767"/>
                  </a:cubicBezTo>
                  <a:lnTo>
                    <a:pt x="11580" y="5038"/>
                  </a:lnTo>
                  <a:cubicBezTo>
                    <a:pt x="11316" y="5167"/>
                    <a:pt x="11089" y="5221"/>
                    <a:pt x="10887" y="5221"/>
                  </a:cubicBezTo>
                  <a:cubicBezTo>
                    <a:pt x="9844" y="5221"/>
                    <a:pt x="9437" y="3786"/>
                    <a:pt x="7811" y="3786"/>
                  </a:cubicBezTo>
                  <a:cubicBezTo>
                    <a:pt x="7729" y="3786"/>
                    <a:pt x="7645" y="3790"/>
                    <a:pt x="7557" y="3797"/>
                  </a:cubicBezTo>
                  <a:cubicBezTo>
                    <a:pt x="7357" y="3815"/>
                    <a:pt x="7162" y="3824"/>
                    <a:pt x="6974" y="3824"/>
                  </a:cubicBezTo>
                  <a:cubicBezTo>
                    <a:pt x="3637" y="3824"/>
                    <a:pt x="2208" y="1104"/>
                    <a:pt x="677" y="0"/>
                  </a:cubicBezTo>
                  <a:close/>
                </a:path>
              </a:pathLst>
            </a:custGeom>
            <a:solidFill>
              <a:srgbClr val="A880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2851325" y="2799225"/>
              <a:ext cx="354350" cy="2177650"/>
            </a:xfrm>
            <a:custGeom>
              <a:avLst/>
              <a:gdLst/>
              <a:ahLst/>
              <a:cxnLst/>
              <a:rect l="l" t="t" r="r" b="b"/>
              <a:pathLst>
                <a:path w="14174" h="87106" extrusionOk="0">
                  <a:moveTo>
                    <a:pt x="1" y="0"/>
                  </a:moveTo>
                  <a:lnTo>
                    <a:pt x="564" y="1805"/>
                  </a:lnTo>
                  <a:lnTo>
                    <a:pt x="5376" y="12820"/>
                  </a:lnTo>
                  <a:cubicBezTo>
                    <a:pt x="5376" y="12820"/>
                    <a:pt x="8647" y="37143"/>
                    <a:pt x="7895" y="41579"/>
                  </a:cubicBezTo>
                  <a:cubicBezTo>
                    <a:pt x="9888" y="46655"/>
                    <a:pt x="12331" y="61354"/>
                    <a:pt x="7068" y="87106"/>
                  </a:cubicBezTo>
                  <a:cubicBezTo>
                    <a:pt x="10001" y="77143"/>
                    <a:pt x="13798" y="68158"/>
                    <a:pt x="14136" y="58835"/>
                  </a:cubicBezTo>
                  <a:cubicBezTo>
                    <a:pt x="14174" y="58083"/>
                    <a:pt x="14174" y="57369"/>
                    <a:pt x="14174" y="56655"/>
                  </a:cubicBezTo>
                  <a:cubicBezTo>
                    <a:pt x="14136" y="56053"/>
                    <a:pt x="14098" y="55452"/>
                    <a:pt x="14061" y="54888"/>
                  </a:cubicBezTo>
                  <a:cubicBezTo>
                    <a:pt x="13722" y="50226"/>
                    <a:pt x="12444" y="45715"/>
                    <a:pt x="10264" y="41617"/>
                  </a:cubicBezTo>
                  <a:cubicBezTo>
                    <a:pt x="9399" y="11955"/>
                    <a:pt x="9399" y="2895"/>
                    <a:pt x="9399" y="289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2873525" y="3877875"/>
              <a:ext cx="123500" cy="134750"/>
            </a:xfrm>
            <a:custGeom>
              <a:avLst/>
              <a:gdLst/>
              <a:ahLst/>
              <a:cxnLst/>
              <a:rect l="l" t="t" r="r" b="b"/>
              <a:pathLst>
                <a:path w="4940" h="5390" extrusionOk="0">
                  <a:moveTo>
                    <a:pt x="3993" y="0"/>
                  </a:moveTo>
                  <a:cubicBezTo>
                    <a:pt x="2815" y="0"/>
                    <a:pt x="1" y="824"/>
                    <a:pt x="128" y="2155"/>
                  </a:cubicBezTo>
                  <a:cubicBezTo>
                    <a:pt x="128" y="2155"/>
                    <a:pt x="2149" y="5390"/>
                    <a:pt x="3067" y="5390"/>
                  </a:cubicBezTo>
                  <a:cubicBezTo>
                    <a:pt x="3077" y="5390"/>
                    <a:pt x="3087" y="5389"/>
                    <a:pt x="3098" y="5388"/>
                  </a:cubicBezTo>
                  <a:cubicBezTo>
                    <a:pt x="4037" y="5313"/>
                    <a:pt x="4940" y="426"/>
                    <a:pt x="4451" y="87"/>
                  </a:cubicBezTo>
                  <a:cubicBezTo>
                    <a:pt x="4374" y="29"/>
                    <a:pt x="4212" y="0"/>
                    <a:pt x="3993" y="0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3343800" y="3775050"/>
              <a:ext cx="159625" cy="134725"/>
            </a:xfrm>
            <a:custGeom>
              <a:avLst/>
              <a:gdLst/>
              <a:ahLst/>
              <a:cxnLst/>
              <a:rect l="l" t="t" r="r" b="b"/>
              <a:pathLst>
                <a:path w="6385" h="5389" extrusionOk="0">
                  <a:moveTo>
                    <a:pt x="4369" y="0"/>
                  </a:moveTo>
                  <a:cubicBezTo>
                    <a:pt x="2539" y="0"/>
                    <a:pt x="1" y="513"/>
                    <a:pt x="1" y="1343"/>
                  </a:cubicBezTo>
                  <a:cubicBezTo>
                    <a:pt x="1" y="2847"/>
                    <a:pt x="2144" y="4990"/>
                    <a:pt x="3459" y="5366"/>
                  </a:cubicBezTo>
                  <a:cubicBezTo>
                    <a:pt x="3516" y="5381"/>
                    <a:pt x="3572" y="5389"/>
                    <a:pt x="3629" y="5389"/>
                  </a:cubicBezTo>
                  <a:cubicBezTo>
                    <a:pt x="4941" y="5389"/>
                    <a:pt x="6384" y="1380"/>
                    <a:pt x="6204" y="479"/>
                  </a:cubicBezTo>
                  <a:cubicBezTo>
                    <a:pt x="6138" y="149"/>
                    <a:pt x="5357" y="0"/>
                    <a:pt x="4369" y="0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3334400" y="4126300"/>
              <a:ext cx="354350" cy="248150"/>
            </a:xfrm>
            <a:custGeom>
              <a:avLst/>
              <a:gdLst/>
              <a:ahLst/>
              <a:cxnLst/>
              <a:rect l="l" t="t" r="r" b="b"/>
              <a:pathLst>
                <a:path w="14174" h="9926" extrusionOk="0">
                  <a:moveTo>
                    <a:pt x="14061" y="0"/>
                  </a:moveTo>
                  <a:cubicBezTo>
                    <a:pt x="12069" y="1805"/>
                    <a:pt x="8159" y="4775"/>
                    <a:pt x="7144" y="4775"/>
                  </a:cubicBezTo>
                  <a:cubicBezTo>
                    <a:pt x="6166" y="4775"/>
                    <a:pt x="2144" y="3233"/>
                    <a:pt x="1" y="2068"/>
                  </a:cubicBezTo>
                  <a:lnTo>
                    <a:pt x="1" y="2068"/>
                  </a:lnTo>
                  <a:cubicBezTo>
                    <a:pt x="76" y="2895"/>
                    <a:pt x="189" y="3684"/>
                    <a:pt x="264" y="4549"/>
                  </a:cubicBezTo>
                  <a:cubicBezTo>
                    <a:pt x="377" y="5489"/>
                    <a:pt x="452" y="6466"/>
                    <a:pt x="565" y="7444"/>
                  </a:cubicBezTo>
                  <a:cubicBezTo>
                    <a:pt x="2332" y="8647"/>
                    <a:pt x="6617" y="9925"/>
                    <a:pt x="6617" y="9925"/>
                  </a:cubicBezTo>
                  <a:cubicBezTo>
                    <a:pt x="6617" y="9925"/>
                    <a:pt x="11956" y="7406"/>
                    <a:pt x="14099" y="5677"/>
                  </a:cubicBezTo>
                  <a:cubicBezTo>
                    <a:pt x="14136" y="4361"/>
                    <a:pt x="14174" y="3120"/>
                    <a:pt x="14136" y="1880"/>
                  </a:cubicBezTo>
                  <a:cubicBezTo>
                    <a:pt x="14136" y="1241"/>
                    <a:pt x="14136" y="639"/>
                    <a:pt x="14061" y="0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2347575" y="1643775"/>
              <a:ext cx="540425" cy="1323700"/>
            </a:xfrm>
            <a:custGeom>
              <a:avLst/>
              <a:gdLst/>
              <a:ahLst/>
              <a:cxnLst/>
              <a:rect l="l" t="t" r="r" b="b"/>
              <a:pathLst>
                <a:path w="21617" h="52948" extrusionOk="0">
                  <a:moveTo>
                    <a:pt x="19208" y="0"/>
                  </a:moveTo>
                  <a:cubicBezTo>
                    <a:pt x="17987" y="0"/>
                    <a:pt x="12923" y="3770"/>
                    <a:pt x="12218" y="5955"/>
                  </a:cubicBezTo>
                  <a:cubicBezTo>
                    <a:pt x="11466" y="8248"/>
                    <a:pt x="11391" y="29714"/>
                    <a:pt x="11391" y="29714"/>
                  </a:cubicBezTo>
                  <a:lnTo>
                    <a:pt x="0" y="48887"/>
                  </a:lnTo>
                  <a:lnTo>
                    <a:pt x="6541" y="52948"/>
                  </a:lnTo>
                  <a:cubicBezTo>
                    <a:pt x="9549" y="50466"/>
                    <a:pt x="12331" y="47647"/>
                    <a:pt x="13722" y="45241"/>
                  </a:cubicBezTo>
                  <a:cubicBezTo>
                    <a:pt x="16354" y="40729"/>
                    <a:pt x="21203" y="32609"/>
                    <a:pt x="21429" y="30353"/>
                  </a:cubicBezTo>
                  <a:cubicBezTo>
                    <a:pt x="21617" y="28098"/>
                    <a:pt x="20075" y="654"/>
                    <a:pt x="19399" y="53"/>
                  </a:cubicBezTo>
                  <a:cubicBezTo>
                    <a:pt x="19354" y="17"/>
                    <a:pt x="19289" y="0"/>
                    <a:pt x="192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2012050" y="2665750"/>
              <a:ext cx="632525" cy="694875"/>
            </a:xfrm>
            <a:custGeom>
              <a:avLst/>
              <a:gdLst/>
              <a:ahLst/>
              <a:cxnLst/>
              <a:rect l="l" t="t" r="r" b="b"/>
              <a:pathLst>
                <a:path w="25301" h="27795" extrusionOk="0">
                  <a:moveTo>
                    <a:pt x="16165" y="1"/>
                  </a:moveTo>
                  <a:lnTo>
                    <a:pt x="10188" y="13572"/>
                  </a:lnTo>
                  <a:cubicBezTo>
                    <a:pt x="10188" y="13572"/>
                    <a:pt x="7779" y="13191"/>
                    <a:pt x="6100" y="13191"/>
                  </a:cubicBezTo>
                  <a:cubicBezTo>
                    <a:pt x="5482" y="13191"/>
                    <a:pt x="4962" y="13243"/>
                    <a:pt x="4699" y="13384"/>
                  </a:cubicBezTo>
                  <a:cubicBezTo>
                    <a:pt x="3722" y="13873"/>
                    <a:pt x="2519" y="16580"/>
                    <a:pt x="2519" y="16580"/>
                  </a:cubicBezTo>
                  <a:cubicBezTo>
                    <a:pt x="2519" y="16580"/>
                    <a:pt x="75" y="17219"/>
                    <a:pt x="38" y="17670"/>
                  </a:cubicBezTo>
                  <a:cubicBezTo>
                    <a:pt x="0" y="18084"/>
                    <a:pt x="602" y="18760"/>
                    <a:pt x="940" y="18873"/>
                  </a:cubicBezTo>
                  <a:cubicBezTo>
                    <a:pt x="1110" y="18958"/>
                    <a:pt x="1687" y="19031"/>
                    <a:pt x="2239" y="19031"/>
                  </a:cubicBezTo>
                  <a:cubicBezTo>
                    <a:pt x="2664" y="19031"/>
                    <a:pt x="3074" y="18988"/>
                    <a:pt x="3271" y="18873"/>
                  </a:cubicBezTo>
                  <a:cubicBezTo>
                    <a:pt x="3759" y="18648"/>
                    <a:pt x="4624" y="16693"/>
                    <a:pt x="4699" y="16580"/>
                  </a:cubicBezTo>
                  <a:lnTo>
                    <a:pt x="4699" y="16580"/>
                  </a:lnTo>
                  <a:cubicBezTo>
                    <a:pt x="4624" y="16730"/>
                    <a:pt x="3008" y="20790"/>
                    <a:pt x="2895" y="21956"/>
                  </a:cubicBezTo>
                  <a:cubicBezTo>
                    <a:pt x="2820" y="23121"/>
                    <a:pt x="2857" y="27708"/>
                    <a:pt x="3233" y="27783"/>
                  </a:cubicBezTo>
                  <a:cubicBezTo>
                    <a:pt x="3259" y="27791"/>
                    <a:pt x="3286" y="27794"/>
                    <a:pt x="3315" y="27794"/>
                  </a:cubicBezTo>
                  <a:cubicBezTo>
                    <a:pt x="3713" y="27794"/>
                    <a:pt x="4409" y="27096"/>
                    <a:pt x="4549" y="26430"/>
                  </a:cubicBezTo>
                  <a:cubicBezTo>
                    <a:pt x="4699" y="25715"/>
                    <a:pt x="4850" y="22595"/>
                    <a:pt x="4850" y="22595"/>
                  </a:cubicBezTo>
                  <a:lnTo>
                    <a:pt x="5714" y="20302"/>
                  </a:lnTo>
                  <a:lnTo>
                    <a:pt x="5714" y="20302"/>
                  </a:lnTo>
                  <a:cubicBezTo>
                    <a:pt x="5714" y="20302"/>
                    <a:pt x="5414" y="26993"/>
                    <a:pt x="5639" y="27332"/>
                  </a:cubicBezTo>
                  <a:cubicBezTo>
                    <a:pt x="5689" y="27398"/>
                    <a:pt x="5762" y="27427"/>
                    <a:pt x="5848" y="27427"/>
                  </a:cubicBezTo>
                  <a:cubicBezTo>
                    <a:pt x="6154" y="27427"/>
                    <a:pt x="6628" y="27050"/>
                    <a:pt x="6805" y="26580"/>
                  </a:cubicBezTo>
                  <a:cubicBezTo>
                    <a:pt x="7068" y="25941"/>
                    <a:pt x="7519" y="21166"/>
                    <a:pt x="7519" y="21166"/>
                  </a:cubicBezTo>
                  <a:cubicBezTo>
                    <a:pt x="7519" y="21166"/>
                    <a:pt x="8346" y="27445"/>
                    <a:pt x="8872" y="27708"/>
                  </a:cubicBezTo>
                  <a:cubicBezTo>
                    <a:pt x="8905" y="27722"/>
                    <a:pt x="8935" y="27728"/>
                    <a:pt x="8965" y="27728"/>
                  </a:cubicBezTo>
                  <a:cubicBezTo>
                    <a:pt x="9412" y="27728"/>
                    <a:pt x="9516" y="26186"/>
                    <a:pt x="9586" y="25339"/>
                  </a:cubicBezTo>
                  <a:cubicBezTo>
                    <a:pt x="9624" y="24437"/>
                    <a:pt x="9323" y="21655"/>
                    <a:pt x="9323" y="21655"/>
                  </a:cubicBezTo>
                  <a:lnTo>
                    <a:pt x="9323" y="21655"/>
                  </a:lnTo>
                  <a:cubicBezTo>
                    <a:pt x="9324" y="21656"/>
                    <a:pt x="11165" y="27257"/>
                    <a:pt x="11993" y="27482"/>
                  </a:cubicBezTo>
                  <a:cubicBezTo>
                    <a:pt x="12009" y="27486"/>
                    <a:pt x="12024" y="27488"/>
                    <a:pt x="12038" y="27488"/>
                  </a:cubicBezTo>
                  <a:cubicBezTo>
                    <a:pt x="12739" y="27488"/>
                    <a:pt x="11722" y="23137"/>
                    <a:pt x="11353" y="22106"/>
                  </a:cubicBezTo>
                  <a:cubicBezTo>
                    <a:pt x="12218" y="20602"/>
                    <a:pt x="12632" y="18873"/>
                    <a:pt x="12444" y="17144"/>
                  </a:cubicBezTo>
                  <a:cubicBezTo>
                    <a:pt x="16053" y="15377"/>
                    <a:pt x="21842" y="10978"/>
                    <a:pt x="25301" y="6956"/>
                  </a:cubicBezTo>
                  <a:cubicBezTo>
                    <a:pt x="24549" y="5001"/>
                    <a:pt x="23572" y="2858"/>
                    <a:pt x="22669" y="1843"/>
                  </a:cubicBezTo>
                  <a:cubicBezTo>
                    <a:pt x="21729" y="865"/>
                    <a:pt x="17970" y="226"/>
                    <a:pt x="16165" y="1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820300" y="937525"/>
              <a:ext cx="669200" cy="513025"/>
            </a:xfrm>
            <a:custGeom>
              <a:avLst/>
              <a:gdLst/>
              <a:ahLst/>
              <a:cxnLst/>
              <a:rect l="l" t="t" r="r" b="b"/>
              <a:pathLst>
                <a:path w="26768" h="20521" extrusionOk="0">
                  <a:moveTo>
                    <a:pt x="14447" y="1"/>
                  </a:moveTo>
                  <a:cubicBezTo>
                    <a:pt x="13875" y="1"/>
                    <a:pt x="13271" y="49"/>
                    <a:pt x="12633" y="144"/>
                  </a:cubicBezTo>
                  <a:cubicBezTo>
                    <a:pt x="4587" y="1310"/>
                    <a:pt x="1" y="10032"/>
                    <a:pt x="790" y="20521"/>
                  </a:cubicBezTo>
                  <a:cubicBezTo>
                    <a:pt x="790" y="20521"/>
                    <a:pt x="7520" y="18340"/>
                    <a:pt x="11054" y="18039"/>
                  </a:cubicBezTo>
                  <a:cubicBezTo>
                    <a:pt x="11446" y="18006"/>
                    <a:pt x="11921" y="17991"/>
                    <a:pt x="12460" y="17991"/>
                  </a:cubicBezTo>
                  <a:cubicBezTo>
                    <a:pt x="16776" y="17991"/>
                    <a:pt x="25130" y="18946"/>
                    <a:pt x="26768" y="18979"/>
                  </a:cubicBezTo>
                  <a:cubicBezTo>
                    <a:pt x="23516" y="6385"/>
                    <a:pt x="21060" y="1"/>
                    <a:pt x="14447" y="1"/>
                  </a:cubicBezTo>
                  <a:close/>
                </a:path>
              </a:pathLst>
            </a:custGeom>
            <a:solidFill>
              <a:srgbClr val="BC3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50200" y="1318000"/>
              <a:ext cx="973700" cy="1754750"/>
            </a:xfrm>
            <a:custGeom>
              <a:avLst/>
              <a:gdLst/>
              <a:ahLst/>
              <a:cxnLst/>
              <a:rect l="l" t="t" r="r" b="b"/>
              <a:pathLst>
                <a:path w="38948" h="70190" extrusionOk="0">
                  <a:moveTo>
                    <a:pt x="25452" y="1"/>
                  </a:moveTo>
                  <a:lnTo>
                    <a:pt x="15527" y="3046"/>
                  </a:lnTo>
                  <a:lnTo>
                    <a:pt x="15527" y="3196"/>
                  </a:lnTo>
                  <a:lnTo>
                    <a:pt x="15489" y="5715"/>
                  </a:lnTo>
                  <a:lnTo>
                    <a:pt x="15414" y="8271"/>
                  </a:lnTo>
                  <a:lnTo>
                    <a:pt x="15376" y="10076"/>
                  </a:lnTo>
                  <a:cubicBezTo>
                    <a:pt x="15376" y="10076"/>
                    <a:pt x="11128" y="11392"/>
                    <a:pt x="8985" y="12106"/>
                  </a:cubicBezTo>
                  <a:lnTo>
                    <a:pt x="8233" y="12332"/>
                  </a:lnTo>
                  <a:cubicBezTo>
                    <a:pt x="8158" y="12369"/>
                    <a:pt x="8083" y="12407"/>
                    <a:pt x="8046" y="12444"/>
                  </a:cubicBezTo>
                  <a:cubicBezTo>
                    <a:pt x="7557" y="12595"/>
                    <a:pt x="7143" y="12858"/>
                    <a:pt x="6767" y="13121"/>
                  </a:cubicBezTo>
                  <a:cubicBezTo>
                    <a:pt x="3572" y="15264"/>
                    <a:pt x="0" y="20602"/>
                    <a:pt x="339" y="23911"/>
                  </a:cubicBezTo>
                  <a:cubicBezTo>
                    <a:pt x="677" y="27783"/>
                    <a:pt x="3609" y="29023"/>
                    <a:pt x="3609" y="29023"/>
                  </a:cubicBezTo>
                  <a:lnTo>
                    <a:pt x="3647" y="29550"/>
                  </a:lnTo>
                  <a:lnTo>
                    <a:pt x="4361" y="35753"/>
                  </a:lnTo>
                  <a:lnTo>
                    <a:pt x="4474" y="36693"/>
                  </a:lnTo>
                  <a:lnTo>
                    <a:pt x="5038" y="41467"/>
                  </a:lnTo>
                  <a:cubicBezTo>
                    <a:pt x="3760" y="43196"/>
                    <a:pt x="2745" y="45151"/>
                    <a:pt x="2030" y="47181"/>
                  </a:cubicBezTo>
                  <a:cubicBezTo>
                    <a:pt x="1880" y="47670"/>
                    <a:pt x="1730" y="48196"/>
                    <a:pt x="1579" y="48760"/>
                  </a:cubicBezTo>
                  <a:cubicBezTo>
                    <a:pt x="1504" y="49024"/>
                    <a:pt x="1429" y="49324"/>
                    <a:pt x="1354" y="49625"/>
                  </a:cubicBezTo>
                  <a:cubicBezTo>
                    <a:pt x="1316" y="49851"/>
                    <a:pt x="1241" y="50039"/>
                    <a:pt x="1203" y="50264"/>
                  </a:cubicBezTo>
                  <a:lnTo>
                    <a:pt x="1203" y="50377"/>
                  </a:lnTo>
                  <a:cubicBezTo>
                    <a:pt x="1166" y="50603"/>
                    <a:pt x="1128" y="50828"/>
                    <a:pt x="1091" y="51054"/>
                  </a:cubicBezTo>
                  <a:cubicBezTo>
                    <a:pt x="1053" y="51354"/>
                    <a:pt x="1015" y="51655"/>
                    <a:pt x="978" y="51993"/>
                  </a:cubicBezTo>
                  <a:lnTo>
                    <a:pt x="940" y="52219"/>
                  </a:lnTo>
                  <a:cubicBezTo>
                    <a:pt x="903" y="52407"/>
                    <a:pt x="903" y="52595"/>
                    <a:pt x="865" y="52821"/>
                  </a:cubicBezTo>
                  <a:cubicBezTo>
                    <a:pt x="827" y="53009"/>
                    <a:pt x="827" y="53234"/>
                    <a:pt x="827" y="53460"/>
                  </a:cubicBezTo>
                  <a:cubicBezTo>
                    <a:pt x="790" y="54625"/>
                    <a:pt x="827" y="55790"/>
                    <a:pt x="1015" y="56956"/>
                  </a:cubicBezTo>
                  <a:lnTo>
                    <a:pt x="1015" y="56994"/>
                  </a:lnTo>
                  <a:cubicBezTo>
                    <a:pt x="1091" y="57257"/>
                    <a:pt x="1166" y="57520"/>
                    <a:pt x="1241" y="57745"/>
                  </a:cubicBezTo>
                  <a:cubicBezTo>
                    <a:pt x="1354" y="57971"/>
                    <a:pt x="1429" y="58234"/>
                    <a:pt x="1542" y="58460"/>
                  </a:cubicBezTo>
                  <a:cubicBezTo>
                    <a:pt x="1542" y="58497"/>
                    <a:pt x="1579" y="58572"/>
                    <a:pt x="1617" y="58610"/>
                  </a:cubicBezTo>
                  <a:cubicBezTo>
                    <a:pt x="1655" y="58723"/>
                    <a:pt x="1692" y="58873"/>
                    <a:pt x="1767" y="58986"/>
                  </a:cubicBezTo>
                  <a:lnTo>
                    <a:pt x="1918" y="59287"/>
                  </a:lnTo>
                  <a:cubicBezTo>
                    <a:pt x="1918" y="59287"/>
                    <a:pt x="1918" y="59324"/>
                    <a:pt x="1955" y="59324"/>
                  </a:cubicBezTo>
                  <a:cubicBezTo>
                    <a:pt x="2030" y="59512"/>
                    <a:pt x="2106" y="59625"/>
                    <a:pt x="2181" y="59851"/>
                  </a:cubicBezTo>
                  <a:cubicBezTo>
                    <a:pt x="2294" y="60039"/>
                    <a:pt x="2406" y="60227"/>
                    <a:pt x="2519" y="60377"/>
                  </a:cubicBezTo>
                  <a:cubicBezTo>
                    <a:pt x="2557" y="60452"/>
                    <a:pt x="2594" y="60527"/>
                    <a:pt x="2632" y="60565"/>
                  </a:cubicBezTo>
                  <a:cubicBezTo>
                    <a:pt x="2745" y="60753"/>
                    <a:pt x="2858" y="60941"/>
                    <a:pt x="2970" y="61091"/>
                  </a:cubicBezTo>
                  <a:cubicBezTo>
                    <a:pt x="3233" y="61505"/>
                    <a:pt x="3534" y="61918"/>
                    <a:pt x="3873" y="62332"/>
                  </a:cubicBezTo>
                  <a:lnTo>
                    <a:pt x="4286" y="62783"/>
                  </a:lnTo>
                  <a:lnTo>
                    <a:pt x="4399" y="62896"/>
                  </a:lnTo>
                  <a:cubicBezTo>
                    <a:pt x="4549" y="63084"/>
                    <a:pt x="4700" y="63197"/>
                    <a:pt x="4812" y="63385"/>
                  </a:cubicBezTo>
                  <a:cubicBezTo>
                    <a:pt x="4963" y="63535"/>
                    <a:pt x="5151" y="63723"/>
                    <a:pt x="5301" y="63836"/>
                  </a:cubicBezTo>
                  <a:cubicBezTo>
                    <a:pt x="5414" y="63948"/>
                    <a:pt x="5527" y="64061"/>
                    <a:pt x="5677" y="64212"/>
                  </a:cubicBezTo>
                  <a:cubicBezTo>
                    <a:pt x="5865" y="64324"/>
                    <a:pt x="6015" y="64475"/>
                    <a:pt x="6203" y="64625"/>
                  </a:cubicBezTo>
                  <a:lnTo>
                    <a:pt x="6316" y="64738"/>
                  </a:lnTo>
                  <a:cubicBezTo>
                    <a:pt x="6504" y="64888"/>
                    <a:pt x="6692" y="65039"/>
                    <a:pt x="6918" y="65189"/>
                  </a:cubicBezTo>
                  <a:cubicBezTo>
                    <a:pt x="7218" y="65415"/>
                    <a:pt x="7557" y="65640"/>
                    <a:pt x="7895" y="65866"/>
                  </a:cubicBezTo>
                  <a:cubicBezTo>
                    <a:pt x="8046" y="65979"/>
                    <a:pt x="8196" y="66054"/>
                    <a:pt x="8384" y="66166"/>
                  </a:cubicBezTo>
                  <a:cubicBezTo>
                    <a:pt x="8421" y="66204"/>
                    <a:pt x="8459" y="66242"/>
                    <a:pt x="8534" y="66242"/>
                  </a:cubicBezTo>
                  <a:cubicBezTo>
                    <a:pt x="8685" y="66354"/>
                    <a:pt x="8835" y="66430"/>
                    <a:pt x="8985" y="66542"/>
                  </a:cubicBezTo>
                  <a:cubicBezTo>
                    <a:pt x="9136" y="66618"/>
                    <a:pt x="9286" y="66693"/>
                    <a:pt x="9399" y="66768"/>
                  </a:cubicBezTo>
                  <a:lnTo>
                    <a:pt x="9624" y="66881"/>
                  </a:lnTo>
                  <a:cubicBezTo>
                    <a:pt x="9775" y="66956"/>
                    <a:pt x="9963" y="67031"/>
                    <a:pt x="10113" y="67144"/>
                  </a:cubicBezTo>
                  <a:lnTo>
                    <a:pt x="10301" y="67219"/>
                  </a:lnTo>
                  <a:cubicBezTo>
                    <a:pt x="10489" y="67294"/>
                    <a:pt x="10564" y="67370"/>
                    <a:pt x="10827" y="67482"/>
                  </a:cubicBezTo>
                  <a:cubicBezTo>
                    <a:pt x="11091" y="67595"/>
                    <a:pt x="11316" y="67670"/>
                    <a:pt x="11579" y="67783"/>
                  </a:cubicBezTo>
                  <a:cubicBezTo>
                    <a:pt x="11993" y="67971"/>
                    <a:pt x="12444" y="68159"/>
                    <a:pt x="12933" y="68347"/>
                  </a:cubicBezTo>
                  <a:cubicBezTo>
                    <a:pt x="13158" y="68422"/>
                    <a:pt x="13384" y="68497"/>
                    <a:pt x="13647" y="68610"/>
                  </a:cubicBezTo>
                  <a:lnTo>
                    <a:pt x="14361" y="68836"/>
                  </a:lnTo>
                  <a:lnTo>
                    <a:pt x="15339" y="69136"/>
                  </a:lnTo>
                  <a:lnTo>
                    <a:pt x="16015" y="69324"/>
                  </a:lnTo>
                  <a:lnTo>
                    <a:pt x="16918" y="69588"/>
                  </a:lnTo>
                  <a:lnTo>
                    <a:pt x="17557" y="69738"/>
                  </a:lnTo>
                  <a:lnTo>
                    <a:pt x="18497" y="69964"/>
                  </a:lnTo>
                  <a:lnTo>
                    <a:pt x="19512" y="70189"/>
                  </a:lnTo>
                  <a:cubicBezTo>
                    <a:pt x="22256" y="62745"/>
                    <a:pt x="34023" y="59512"/>
                    <a:pt x="34023" y="59512"/>
                  </a:cubicBezTo>
                  <a:cubicBezTo>
                    <a:pt x="34023" y="59512"/>
                    <a:pt x="34023" y="57257"/>
                    <a:pt x="32256" y="51242"/>
                  </a:cubicBezTo>
                  <a:cubicBezTo>
                    <a:pt x="32181" y="51016"/>
                    <a:pt x="32106" y="50828"/>
                    <a:pt x="32031" y="50603"/>
                  </a:cubicBezTo>
                  <a:cubicBezTo>
                    <a:pt x="31955" y="50377"/>
                    <a:pt x="31880" y="50151"/>
                    <a:pt x="31805" y="49963"/>
                  </a:cubicBezTo>
                  <a:cubicBezTo>
                    <a:pt x="31767" y="49851"/>
                    <a:pt x="31730" y="49775"/>
                    <a:pt x="31692" y="49700"/>
                  </a:cubicBezTo>
                  <a:cubicBezTo>
                    <a:pt x="31617" y="49550"/>
                    <a:pt x="31579" y="49399"/>
                    <a:pt x="31504" y="49249"/>
                  </a:cubicBezTo>
                  <a:cubicBezTo>
                    <a:pt x="31391" y="49024"/>
                    <a:pt x="31279" y="48760"/>
                    <a:pt x="31166" y="48535"/>
                  </a:cubicBezTo>
                  <a:cubicBezTo>
                    <a:pt x="31091" y="48422"/>
                    <a:pt x="31053" y="48272"/>
                    <a:pt x="30978" y="48159"/>
                  </a:cubicBezTo>
                  <a:cubicBezTo>
                    <a:pt x="30828" y="47896"/>
                    <a:pt x="30715" y="47670"/>
                    <a:pt x="30564" y="47407"/>
                  </a:cubicBezTo>
                  <a:cubicBezTo>
                    <a:pt x="30000" y="46467"/>
                    <a:pt x="29399" y="45565"/>
                    <a:pt x="28685" y="44700"/>
                  </a:cubicBezTo>
                  <a:cubicBezTo>
                    <a:pt x="27745" y="43497"/>
                    <a:pt x="26655" y="42407"/>
                    <a:pt x="25452" y="41430"/>
                  </a:cubicBezTo>
                  <a:cubicBezTo>
                    <a:pt x="25452" y="41430"/>
                    <a:pt x="30414" y="35151"/>
                    <a:pt x="34061" y="29550"/>
                  </a:cubicBezTo>
                  <a:cubicBezTo>
                    <a:pt x="35828" y="26768"/>
                    <a:pt x="37294" y="24174"/>
                    <a:pt x="37707" y="22595"/>
                  </a:cubicBezTo>
                  <a:cubicBezTo>
                    <a:pt x="38948" y="17820"/>
                    <a:pt x="38873" y="14324"/>
                    <a:pt x="36692" y="12256"/>
                  </a:cubicBezTo>
                  <a:cubicBezTo>
                    <a:pt x="35489" y="11129"/>
                    <a:pt x="32181" y="10715"/>
                    <a:pt x="29361" y="10527"/>
                  </a:cubicBezTo>
                  <a:lnTo>
                    <a:pt x="27707" y="10414"/>
                  </a:lnTo>
                  <a:cubicBezTo>
                    <a:pt x="26128" y="10339"/>
                    <a:pt x="24888" y="10302"/>
                    <a:pt x="24700" y="10151"/>
                  </a:cubicBezTo>
                  <a:cubicBezTo>
                    <a:pt x="24512" y="10038"/>
                    <a:pt x="24587" y="8685"/>
                    <a:pt x="24700" y="7031"/>
                  </a:cubicBezTo>
                  <a:cubicBezTo>
                    <a:pt x="24737" y="6467"/>
                    <a:pt x="24812" y="5865"/>
                    <a:pt x="24850" y="5264"/>
                  </a:cubicBezTo>
                  <a:cubicBezTo>
                    <a:pt x="24888" y="5038"/>
                    <a:pt x="24888" y="4850"/>
                    <a:pt x="24925" y="4662"/>
                  </a:cubicBezTo>
                  <a:cubicBezTo>
                    <a:pt x="24963" y="4098"/>
                    <a:pt x="25038" y="3572"/>
                    <a:pt x="25076" y="3083"/>
                  </a:cubicBezTo>
                  <a:cubicBezTo>
                    <a:pt x="25151" y="2369"/>
                    <a:pt x="25226" y="1768"/>
                    <a:pt x="25301" y="1241"/>
                  </a:cubicBezTo>
                  <a:cubicBezTo>
                    <a:pt x="25301" y="1204"/>
                    <a:pt x="25301" y="1204"/>
                    <a:pt x="25301" y="1166"/>
                  </a:cubicBezTo>
                  <a:cubicBezTo>
                    <a:pt x="25339" y="1053"/>
                    <a:pt x="25339" y="941"/>
                    <a:pt x="25339" y="828"/>
                  </a:cubicBezTo>
                  <a:cubicBezTo>
                    <a:pt x="25414" y="302"/>
                    <a:pt x="25452" y="1"/>
                    <a:pt x="25452" y="1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3035525" y="1318000"/>
              <a:ext cx="250975" cy="206800"/>
            </a:xfrm>
            <a:custGeom>
              <a:avLst/>
              <a:gdLst/>
              <a:ahLst/>
              <a:cxnLst/>
              <a:rect l="l" t="t" r="r" b="b"/>
              <a:pathLst>
                <a:path w="10039" h="8272" extrusionOk="0">
                  <a:moveTo>
                    <a:pt x="10039" y="1"/>
                  </a:moveTo>
                  <a:lnTo>
                    <a:pt x="151" y="3046"/>
                  </a:lnTo>
                  <a:lnTo>
                    <a:pt x="1" y="8271"/>
                  </a:lnTo>
                  <a:cubicBezTo>
                    <a:pt x="3121" y="8121"/>
                    <a:pt x="6242" y="7708"/>
                    <a:pt x="9287" y="7031"/>
                  </a:cubicBezTo>
                  <a:cubicBezTo>
                    <a:pt x="9550" y="4023"/>
                    <a:pt x="10039" y="1"/>
                    <a:pt x="10039" y="1"/>
                  </a:cubicBezTo>
                  <a:close/>
                </a:path>
              </a:pathLst>
            </a:custGeom>
            <a:solidFill>
              <a:srgbClr val="A880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2741375" y="2024775"/>
              <a:ext cx="630650" cy="214350"/>
            </a:xfrm>
            <a:custGeom>
              <a:avLst/>
              <a:gdLst/>
              <a:ahLst/>
              <a:cxnLst/>
              <a:rect l="l" t="t" r="r" b="b"/>
              <a:pathLst>
                <a:path w="25226" h="8574" extrusionOk="0">
                  <a:moveTo>
                    <a:pt x="9774" y="1"/>
                  </a:moveTo>
                  <a:cubicBezTo>
                    <a:pt x="7326" y="910"/>
                    <a:pt x="5148" y="1165"/>
                    <a:pt x="3475" y="1165"/>
                  </a:cubicBezTo>
                  <a:cubicBezTo>
                    <a:pt x="1346" y="1165"/>
                    <a:pt x="38" y="752"/>
                    <a:pt x="38" y="752"/>
                  </a:cubicBezTo>
                  <a:lnTo>
                    <a:pt x="0" y="1316"/>
                  </a:lnTo>
                  <a:lnTo>
                    <a:pt x="714" y="7519"/>
                  </a:lnTo>
                  <a:cubicBezTo>
                    <a:pt x="1371" y="7993"/>
                    <a:pt x="2133" y="8574"/>
                    <a:pt x="2384" y="8574"/>
                  </a:cubicBezTo>
                  <a:cubicBezTo>
                    <a:pt x="2392" y="8574"/>
                    <a:pt x="2399" y="8573"/>
                    <a:pt x="2406" y="8572"/>
                  </a:cubicBezTo>
                  <a:cubicBezTo>
                    <a:pt x="3835" y="8309"/>
                    <a:pt x="3722" y="5865"/>
                    <a:pt x="8233" y="4700"/>
                  </a:cubicBezTo>
                  <a:cubicBezTo>
                    <a:pt x="8739" y="4574"/>
                    <a:pt x="9241" y="4519"/>
                    <a:pt x="9736" y="4519"/>
                  </a:cubicBezTo>
                  <a:cubicBezTo>
                    <a:pt x="13655" y="4519"/>
                    <a:pt x="17120" y="8009"/>
                    <a:pt x="18386" y="8009"/>
                  </a:cubicBezTo>
                  <a:cubicBezTo>
                    <a:pt x="18398" y="8009"/>
                    <a:pt x="18410" y="8009"/>
                    <a:pt x="18421" y="8008"/>
                  </a:cubicBezTo>
                  <a:cubicBezTo>
                    <a:pt x="19850" y="7895"/>
                    <a:pt x="25226" y="1128"/>
                    <a:pt x="24850" y="752"/>
                  </a:cubicBezTo>
                  <a:cubicBezTo>
                    <a:pt x="24843" y="745"/>
                    <a:pt x="24831" y="742"/>
                    <a:pt x="24814" y="742"/>
                  </a:cubicBezTo>
                  <a:cubicBezTo>
                    <a:pt x="24483" y="742"/>
                    <a:pt x="22256" y="1997"/>
                    <a:pt x="18460" y="1997"/>
                  </a:cubicBezTo>
                  <a:cubicBezTo>
                    <a:pt x="16130" y="1997"/>
                    <a:pt x="13210" y="1524"/>
                    <a:pt x="97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2647375" y="2434375"/>
              <a:ext cx="813950" cy="184425"/>
            </a:xfrm>
            <a:custGeom>
              <a:avLst/>
              <a:gdLst/>
              <a:ahLst/>
              <a:cxnLst/>
              <a:rect l="l" t="t" r="r" b="b"/>
              <a:pathLst>
                <a:path w="32558" h="7377" extrusionOk="0">
                  <a:moveTo>
                    <a:pt x="30035" y="0"/>
                  </a:moveTo>
                  <a:cubicBezTo>
                    <a:pt x="29602" y="0"/>
                    <a:pt x="28518" y="98"/>
                    <a:pt x="26956" y="196"/>
                  </a:cubicBezTo>
                  <a:lnTo>
                    <a:pt x="24813" y="384"/>
                  </a:lnTo>
                  <a:lnTo>
                    <a:pt x="21166" y="722"/>
                  </a:lnTo>
                  <a:lnTo>
                    <a:pt x="18610" y="985"/>
                  </a:lnTo>
                  <a:lnTo>
                    <a:pt x="11128" y="1662"/>
                  </a:lnTo>
                  <a:lnTo>
                    <a:pt x="8534" y="1925"/>
                  </a:lnTo>
                  <a:lnTo>
                    <a:pt x="5790" y="2226"/>
                  </a:lnTo>
                  <a:lnTo>
                    <a:pt x="3159" y="2451"/>
                  </a:lnTo>
                  <a:lnTo>
                    <a:pt x="1392" y="2639"/>
                  </a:lnTo>
                  <a:cubicBezTo>
                    <a:pt x="978" y="2790"/>
                    <a:pt x="1" y="7226"/>
                    <a:pt x="828" y="7376"/>
                  </a:cubicBezTo>
                  <a:lnTo>
                    <a:pt x="3083" y="7376"/>
                  </a:lnTo>
                  <a:lnTo>
                    <a:pt x="5715" y="7338"/>
                  </a:lnTo>
                  <a:lnTo>
                    <a:pt x="8422" y="7263"/>
                  </a:lnTo>
                  <a:lnTo>
                    <a:pt x="11053" y="7226"/>
                  </a:lnTo>
                  <a:cubicBezTo>
                    <a:pt x="13722" y="7151"/>
                    <a:pt x="16580" y="7038"/>
                    <a:pt x="19362" y="6925"/>
                  </a:cubicBezTo>
                  <a:lnTo>
                    <a:pt x="22031" y="6812"/>
                  </a:lnTo>
                  <a:cubicBezTo>
                    <a:pt x="23459" y="6737"/>
                    <a:pt x="24850" y="6662"/>
                    <a:pt x="26091" y="6587"/>
                  </a:cubicBezTo>
                  <a:cubicBezTo>
                    <a:pt x="26993" y="6549"/>
                    <a:pt x="27820" y="6474"/>
                    <a:pt x="28535" y="6436"/>
                  </a:cubicBezTo>
                  <a:cubicBezTo>
                    <a:pt x="30941" y="6248"/>
                    <a:pt x="32520" y="6023"/>
                    <a:pt x="32557" y="5760"/>
                  </a:cubicBezTo>
                  <a:cubicBezTo>
                    <a:pt x="32106" y="4105"/>
                    <a:pt x="30941" y="1098"/>
                    <a:pt x="30189" y="8"/>
                  </a:cubicBezTo>
                  <a:cubicBezTo>
                    <a:pt x="30153" y="3"/>
                    <a:pt x="30102" y="0"/>
                    <a:pt x="30035" y="0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2723500" y="2439250"/>
              <a:ext cx="637250" cy="179550"/>
            </a:xfrm>
            <a:custGeom>
              <a:avLst/>
              <a:gdLst/>
              <a:ahLst/>
              <a:cxnLst/>
              <a:rect l="l" t="t" r="r" b="b"/>
              <a:pathLst>
                <a:path w="25490" h="7182" extrusionOk="0">
                  <a:moveTo>
                    <a:pt x="23911" y="1"/>
                  </a:moveTo>
                  <a:lnTo>
                    <a:pt x="21768" y="189"/>
                  </a:lnTo>
                  <a:lnTo>
                    <a:pt x="23046" y="6429"/>
                  </a:lnTo>
                  <a:cubicBezTo>
                    <a:pt x="23948" y="6354"/>
                    <a:pt x="24775" y="6279"/>
                    <a:pt x="25490" y="6241"/>
                  </a:cubicBezTo>
                  <a:lnTo>
                    <a:pt x="23911" y="1"/>
                  </a:lnTo>
                  <a:close/>
                  <a:moveTo>
                    <a:pt x="18121" y="527"/>
                  </a:moveTo>
                  <a:lnTo>
                    <a:pt x="15565" y="752"/>
                  </a:lnTo>
                  <a:lnTo>
                    <a:pt x="16317" y="6730"/>
                  </a:lnTo>
                  <a:lnTo>
                    <a:pt x="18986" y="6617"/>
                  </a:lnTo>
                  <a:lnTo>
                    <a:pt x="18121" y="527"/>
                  </a:lnTo>
                  <a:close/>
                  <a:moveTo>
                    <a:pt x="8083" y="1467"/>
                  </a:moveTo>
                  <a:lnTo>
                    <a:pt x="5489" y="1730"/>
                  </a:lnTo>
                  <a:cubicBezTo>
                    <a:pt x="5414" y="3459"/>
                    <a:pt x="5339" y="5828"/>
                    <a:pt x="5377" y="7068"/>
                  </a:cubicBezTo>
                  <a:lnTo>
                    <a:pt x="8008" y="6993"/>
                  </a:lnTo>
                  <a:cubicBezTo>
                    <a:pt x="8083" y="5527"/>
                    <a:pt x="8083" y="3234"/>
                    <a:pt x="8083" y="1467"/>
                  </a:cubicBezTo>
                  <a:close/>
                  <a:moveTo>
                    <a:pt x="2745" y="1993"/>
                  </a:moveTo>
                  <a:lnTo>
                    <a:pt x="114" y="2256"/>
                  </a:lnTo>
                  <a:cubicBezTo>
                    <a:pt x="38" y="3986"/>
                    <a:pt x="1" y="6053"/>
                    <a:pt x="1" y="7181"/>
                  </a:cubicBezTo>
                  <a:lnTo>
                    <a:pt x="2670" y="7143"/>
                  </a:lnTo>
                  <a:cubicBezTo>
                    <a:pt x="2708" y="5828"/>
                    <a:pt x="2745" y="3722"/>
                    <a:pt x="2745" y="1993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2901150" y="1019150"/>
              <a:ext cx="431400" cy="445100"/>
            </a:xfrm>
            <a:custGeom>
              <a:avLst/>
              <a:gdLst/>
              <a:ahLst/>
              <a:cxnLst/>
              <a:rect l="l" t="t" r="r" b="b"/>
              <a:pathLst>
                <a:path w="17256" h="17804" extrusionOk="0">
                  <a:moveTo>
                    <a:pt x="8247" y="0"/>
                  </a:moveTo>
                  <a:cubicBezTo>
                    <a:pt x="4684" y="0"/>
                    <a:pt x="445" y="2422"/>
                    <a:pt x="0" y="4098"/>
                  </a:cubicBezTo>
                  <a:cubicBezTo>
                    <a:pt x="0" y="4098"/>
                    <a:pt x="38" y="6052"/>
                    <a:pt x="188" y="8195"/>
                  </a:cubicBezTo>
                  <a:cubicBezTo>
                    <a:pt x="263" y="9361"/>
                    <a:pt x="414" y="10526"/>
                    <a:pt x="677" y="11692"/>
                  </a:cubicBezTo>
                  <a:cubicBezTo>
                    <a:pt x="1241" y="14361"/>
                    <a:pt x="2970" y="17519"/>
                    <a:pt x="3647" y="17744"/>
                  </a:cubicBezTo>
                  <a:cubicBezTo>
                    <a:pt x="3761" y="17785"/>
                    <a:pt x="3932" y="17803"/>
                    <a:pt x="4147" y="17803"/>
                  </a:cubicBezTo>
                  <a:cubicBezTo>
                    <a:pt x="5130" y="17803"/>
                    <a:pt x="7022" y="17411"/>
                    <a:pt x="8534" y="16917"/>
                  </a:cubicBezTo>
                  <a:cubicBezTo>
                    <a:pt x="10526" y="16240"/>
                    <a:pt x="15113" y="13797"/>
                    <a:pt x="15677" y="12707"/>
                  </a:cubicBezTo>
                  <a:cubicBezTo>
                    <a:pt x="15978" y="12143"/>
                    <a:pt x="16391" y="9849"/>
                    <a:pt x="16729" y="7744"/>
                  </a:cubicBezTo>
                  <a:cubicBezTo>
                    <a:pt x="17030" y="5789"/>
                    <a:pt x="17256" y="4060"/>
                    <a:pt x="17256" y="4060"/>
                  </a:cubicBezTo>
                  <a:cubicBezTo>
                    <a:pt x="17256" y="4060"/>
                    <a:pt x="13008" y="601"/>
                    <a:pt x="9286" y="75"/>
                  </a:cubicBezTo>
                  <a:cubicBezTo>
                    <a:pt x="8949" y="24"/>
                    <a:pt x="8602" y="0"/>
                    <a:pt x="8247" y="0"/>
                  </a:cubicBez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379250" y="1620200"/>
              <a:ext cx="555750" cy="1382050"/>
            </a:xfrm>
            <a:custGeom>
              <a:avLst/>
              <a:gdLst/>
              <a:ahLst/>
              <a:cxnLst/>
              <a:rect l="l" t="t" r="r" b="b"/>
              <a:pathLst>
                <a:path w="22230" h="55282" extrusionOk="0">
                  <a:moveTo>
                    <a:pt x="6372" y="0"/>
                  </a:moveTo>
                  <a:cubicBezTo>
                    <a:pt x="3258" y="0"/>
                    <a:pt x="0" y="3664"/>
                    <a:pt x="838" y="7687"/>
                  </a:cubicBezTo>
                  <a:cubicBezTo>
                    <a:pt x="1778" y="12199"/>
                    <a:pt x="11590" y="30733"/>
                    <a:pt x="11590" y="30733"/>
                  </a:cubicBezTo>
                  <a:lnTo>
                    <a:pt x="14260" y="55169"/>
                  </a:lnTo>
                  <a:lnTo>
                    <a:pt x="17568" y="55282"/>
                  </a:lnTo>
                  <a:cubicBezTo>
                    <a:pt x="17568" y="55282"/>
                    <a:pt x="22230" y="35206"/>
                    <a:pt x="21177" y="30620"/>
                  </a:cubicBezTo>
                  <a:cubicBezTo>
                    <a:pt x="20162" y="25996"/>
                    <a:pt x="14485" y="10131"/>
                    <a:pt x="12042" y="5356"/>
                  </a:cubicBezTo>
                  <a:cubicBezTo>
                    <a:pt x="9598" y="544"/>
                    <a:pt x="7493" y="168"/>
                    <a:pt x="7493" y="168"/>
                  </a:cubicBezTo>
                  <a:cubicBezTo>
                    <a:pt x="7126" y="54"/>
                    <a:pt x="6750" y="0"/>
                    <a:pt x="6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5103200" y="1221200"/>
              <a:ext cx="423900" cy="1072400"/>
            </a:xfrm>
            <a:custGeom>
              <a:avLst/>
              <a:gdLst/>
              <a:ahLst/>
              <a:cxnLst/>
              <a:rect l="l" t="t" r="r" b="b"/>
              <a:pathLst>
                <a:path w="16956" h="42896" extrusionOk="0">
                  <a:moveTo>
                    <a:pt x="7520" y="1"/>
                  </a:moveTo>
                  <a:cubicBezTo>
                    <a:pt x="5415" y="790"/>
                    <a:pt x="2294" y="6655"/>
                    <a:pt x="1016" y="10677"/>
                  </a:cubicBezTo>
                  <a:cubicBezTo>
                    <a:pt x="790" y="11392"/>
                    <a:pt x="602" y="12106"/>
                    <a:pt x="490" y="12820"/>
                  </a:cubicBezTo>
                  <a:cubicBezTo>
                    <a:pt x="1" y="16392"/>
                    <a:pt x="3422" y="35828"/>
                    <a:pt x="3911" y="37332"/>
                  </a:cubicBezTo>
                  <a:cubicBezTo>
                    <a:pt x="4437" y="38835"/>
                    <a:pt x="6166" y="41880"/>
                    <a:pt x="15678" y="42895"/>
                  </a:cubicBezTo>
                  <a:cubicBezTo>
                    <a:pt x="16956" y="38497"/>
                    <a:pt x="15565" y="25076"/>
                    <a:pt x="14136" y="15264"/>
                  </a:cubicBezTo>
                  <a:cubicBezTo>
                    <a:pt x="13347" y="9700"/>
                    <a:pt x="12520" y="5264"/>
                    <a:pt x="12144" y="4324"/>
                  </a:cubicBezTo>
                  <a:cubicBezTo>
                    <a:pt x="11091" y="1692"/>
                    <a:pt x="7520" y="1"/>
                    <a:pt x="75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5128600" y="1221200"/>
              <a:ext cx="328950" cy="381600"/>
            </a:xfrm>
            <a:custGeom>
              <a:avLst/>
              <a:gdLst/>
              <a:ahLst/>
              <a:cxnLst/>
              <a:rect l="l" t="t" r="r" b="b"/>
              <a:pathLst>
                <a:path w="13158" h="15264" extrusionOk="0">
                  <a:moveTo>
                    <a:pt x="6541" y="1"/>
                  </a:moveTo>
                  <a:cubicBezTo>
                    <a:pt x="4436" y="790"/>
                    <a:pt x="1278" y="6655"/>
                    <a:pt x="0" y="10677"/>
                  </a:cubicBezTo>
                  <a:lnTo>
                    <a:pt x="5940" y="11730"/>
                  </a:lnTo>
                  <a:lnTo>
                    <a:pt x="13158" y="15264"/>
                  </a:lnTo>
                  <a:cubicBezTo>
                    <a:pt x="12331" y="9700"/>
                    <a:pt x="11504" y="5264"/>
                    <a:pt x="11128" y="4324"/>
                  </a:cubicBezTo>
                  <a:cubicBezTo>
                    <a:pt x="10113" y="1692"/>
                    <a:pt x="6541" y="1"/>
                    <a:pt x="65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4875775" y="3667325"/>
              <a:ext cx="204900" cy="357350"/>
            </a:xfrm>
            <a:custGeom>
              <a:avLst/>
              <a:gdLst/>
              <a:ahLst/>
              <a:cxnLst/>
              <a:rect l="l" t="t" r="r" b="b"/>
              <a:pathLst>
                <a:path w="8196" h="14294" extrusionOk="0">
                  <a:moveTo>
                    <a:pt x="7219" y="1"/>
                  </a:moveTo>
                  <a:cubicBezTo>
                    <a:pt x="6113" y="1"/>
                    <a:pt x="0" y="6331"/>
                    <a:pt x="0" y="7870"/>
                  </a:cubicBezTo>
                  <a:cubicBezTo>
                    <a:pt x="0" y="9345"/>
                    <a:pt x="2566" y="14293"/>
                    <a:pt x="3901" y="14293"/>
                  </a:cubicBezTo>
                  <a:cubicBezTo>
                    <a:pt x="4029" y="14293"/>
                    <a:pt x="4146" y="14248"/>
                    <a:pt x="4248" y="14149"/>
                  </a:cubicBezTo>
                  <a:cubicBezTo>
                    <a:pt x="5414" y="13021"/>
                    <a:pt x="7745" y="10276"/>
                    <a:pt x="7895" y="8697"/>
                  </a:cubicBezTo>
                  <a:cubicBezTo>
                    <a:pt x="8045" y="7081"/>
                    <a:pt x="8196" y="314"/>
                    <a:pt x="7293" y="13"/>
                  </a:cubicBezTo>
                  <a:cubicBezTo>
                    <a:pt x="7272" y="5"/>
                    <a:pt x="7247" y="1"/>
                    <a:pt x="72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4692500" y="4620650"/>
              <a:ext cx="875025" cy="793275"/>
            </a:xfrm>
            <a:custGeom>
              <a:avLst/>
              <a:gdLst/>
              <a:ahLst/>
              <a:cxnLst/>
              <a:rect l="l" t="t" r="r" b="b"/>
              <a:pathLst>
                <a:path w="35001" h="31731" extrusionOk="0">
                  <a:moveTo>
                    <a:pt x="16767" y="1"/>
                  </a:moveTo>
                  <a:cubicBezTo>
                    <a:pt x="16504" y="1"/>
                    <a:pt x="0" y="941"/>
                    <a:pt x="0" y="941"/>
                  </a:cubicBezTo>
                  <a:cubicBezTo>
                    <a:pt x="0" y="1467"/>
                    <a:pt x="4399" y="22031"/>
                    <a:pt x="4399" y="22031"/>
                  </a:cubicBezTo>
                  <a:cubicBezTo>
                    <a:pt x="4399" y="22031"/>
                    <a:pt x="3384" y="30038"/>
                    <a:pt x="3459" y="31730"/>
                  </a:cubicBezTo>
                  <a:cubicBezTo>
                    <a:pt x="22106" y="31730"/>
                    <a:pt x="35000" y="31241"/>
                    <a:pt x="35000" y="31241"/>
                  </a:cubicBezTo>
                  <a:cubicBezTo>
                    <a:pt x="35000" y="31241"/>
                    <a:pt x="33722" y="26768"/>
                    <a:pt x="32369" y="26129"/>
                  </a:cubicBezTo>
                  <a:cubicBezTo>
                    <a:pt x="31015" y="25452"/>
                    <a:pt x="17218" y="19662"/>
                    <a:pt x="17218" y="19662"/>
                  </a:cubicBezTo>
                  <a:cubicBezTo>
                    <a:pt x="17218" y="19662"/>
                    <a:pt x="17030" y="1"/>
                    <a:pt x="16767" y="1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4650200" y="4489300"/>
              <a:ext cx="506600" cy="168975"/>
            </a:xfrm>
            <a:custGeom>
              <a:avLst/>
              <a:gdLst/>
              <a:ahLst/>
              <a:cxnLst/>
              <a:rect l="l" t="t" r="r" b="b"/>
              <a:pathLst>
                <a:path w="20264" h="6759" extrusionOk="0">
                  <a:moveTo>
                    <a:pt x="9758" y="0"/>
                  </a:moveTo>
                  <a:cubicBezTo>
                    <a:pt x="5767" y="0"/>
                    <a:pt x="1937" y="75"/>
                    <a:pt x="1617" y="217"/>
                  </a:cubicBezTo>
                  <a:cubicBezTo>
                    <a:pt x="940" y="480"/>
                    <a:pt x="1" y="6758"/>
                    <a:pt x="1" y="6758"/>
                  </a:cubicBezTo>
                  <a:lnTo>
                    <a:pt x="20264" y="6570"/>
                  </a:lnTo>
                  <a:cubicBezTo>
                    <a:pt x="20264" y="6570"/>
                    <a:pt x="19399" y="668"/>
                    <a:pt x="19061" y="292"/>
                  </a:cubicBezTo>
                  <a:cubicBezTo>
                    <a:pt x="18882" y="94"/>
                    <a:pt x="14220" y="0"/>
                    <a:pt x="97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4766750" y="5381000"/>
              <a:ext cx="830850" cy="65800"/>
            </a:xfrm>
            <a:custGeom>
              <a:avLst/>
              <a:gdLst/>
              <a:ahLst/>
              <a:cxnLst/>
              <a:rect l="l" t="t" r="r" b="b"/>
              <a:pathLst>
                <a:path w="33234" h="2632" extrusionOk="0">
                  <a:moveTo>
                    <a:pt x="75" y="0"/>
                  </a:moveTo>
                  <a:lnTo>
                    <a:pt x="0" y="2632"/>
                  </a:lnTo>
                  <a:lnTo>
                    <a:pt x="33233" y="2632"/>
                  </a:lnTo>
                  <a:lnTo>
                    <a:pt x="33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4959425" y="4694025"/>
              <a:ext cx="182350" cy="63775"/>
            </a:xfrm>
            <a:custGeom>
              <a:avLst/>
              <a:gdLst/>
              <a:ahLst/>
              <a:cxnLst/>
              <a:rect l="l" t="t" r="r" b="b"/>
              <a:pathLst>
                <a:path w="7294" h="2551" extrusionOk="0">
                  <a:moveTo>
                    <a:pt x="4244" y="0"/>
                  </a:moveTo>
                  <a:cubicBezTo>
                    <a:pt x="2270" y="0"/>
                    <a:pt x="0" y="60"/>
                    <a:pt x="0" y="336"/>
                  </a:cubicBezTo>
                  <a:cubicBezTo>
                    <a:pt x="38" y="750"/>
                    <a:pt x="113" y="1201"/>
                    <a:pt x="226" y="1615"/>
                  </a:cubicBezTo>
                  <a:cubicBezTo>
                    <a:pt x="226" y="1615"/>
                    <a:pt x="5301" y="2550"/>
                    <a:pt x="6735" y="2550"/>
                  </a:cubicBezTo>
                  <a:cubicBezTo>
                    <a:pt x="6952" y="2550"/>
                    <a:pt x="7086" y="2529"/>
                    <a:pt x="7105" y="2479"/>
                  </a:cubicBezTo>
                  <a:cubicBezTo>
                    <a:pt x="7293" y="2103"/>
                    <a:pt x="7105" y="36"/>
                    <a:pt x="7105" y="36"/>
                  </a:cubicBezTo>
                  <a:cubicBezTo>
                    <a:pt x="7105" y="36"/>
                    <a:pt x="5762" y="0"/>
                    <a:pt x="42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4959425" y="4814325"/>
              <a:ext cx="182350" cy="63775"/>
            </a:xfrm>
            <a:custGeom>
              <a:avLst/>
              <a:gdLst/>
              <a:ahLst/>
              <a:cxnLst/>
              <a:rect l="l" t="t" r="r" b="b"/>
              <a:pathLst>
                <a:path w="7294" h="2551" extrusionOk="0">
                  <a:moveTo>
                    <a:pt x="4244" y="0"/>
                  </a:moveTo>
                  <a:cubicBezTo>
                    <a:pt x="2270" y="0"/>
                    <a:pt x="0" y="60"/>
                    <a:pt x="0" y="336"/>
                  </a:cubicBezTo>
                  <a:cubicBezTo>
                    <a:pt x="38" y="750"/>
                    <a:pt x="113" y="1201"/>
                    <a:pt x="226" y="1615"/>
                  </a:cubicBezTo>
                  <a:cubicBezTo>
                    <a:pt x="226" y="1615"/>
                    <a:pt x="5301" y="2550"/>
                    <a:pt x="6735" y="2550"/>
                  </a:cubicBezTo>
                  <a:cubicBezTo>
                    <a:pt x="6952" y="2550"/>
                    <a:pt x="7086" y="2529"/>
                    <a:pt x="7105" y="2479"/>
                  </a:cubicBezTo>
                  <a:cubicBezTo>
                    <a:pt x="7293" y="2103"/>
                    <a:pt x="7105" y="36"/>
                    <a:pt x="7105" y="36"/>
                  </a:cubicBezTo>
                  <a:cubicBezTo>
                    <a:pt x="7105" y="36"/>
                    <a:pt x="5762" y="0"/>
                    <a:pt x="42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4982900" y="4934525"/>
              <a:ext cx="158875" cy="62975"/>
            </a:xfrm>
            <a:custGeom>
              <a:avLst/>
              <a:gdLst/>
              <a:ahLst/>
              <a:cxnLst/>
              <a:rect l="l" t="t" r="r" b="b"/>
              <a:pathLst>
                <a:path w="6355" h="2519" extrusionOk="0">
                  <a:moveTo>
                    <a:pt x="3524" y="1"/>
                  </a:moveTo>
                  <a:cubicBezTo>
                    <a:pt x="1846" y="1"/>
                    <a:pt x="1" y="57"/>
                    <a:pt x="1" y="303"/>
                  </a:cubicBezTo>
                  <a:cubicBezTo>
                    <a:pt x="39" y="754"/>
                    <a:pt x="114" y="1205"/>
                    <a:pt x="227" y="1619"/>
                  </a:cubicBezTo>
                  <a:cubicBezTo>
                    <a:pt x="227" y="1619"/>
                    <a:pt x="4585" y="2519"/>
                    <a:pt x="5860" y="2519"/>
                  </a:cubicBezTo>
                  <a:cubicBezTo>
                    <a:pt x="6060" y="2519"/>
                    <a:pt x="6184" y="2497"/>
                    <a:pt x="6204" y="2446"/>
                  </a:cubicBezTo>
                  <a:cubicBezTo>
                    <a:pt x="6354" y="2070"/>
                    <a:pt x="6204" y="40"/>
                    <a:pt x="6204" y="40"/>
                  </a:cubicBezTo>
                  <a:cubicBezTo>
                    <a:pt x="6204" y="40"/>
                    <a:pt x="4922" y="1"/>
                    <a:pt x="3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4778975" y="3440200"/>
              <a:ext cx="386300" cy="148525"/>
            </a:xfrm>
            <a:custGeom>
              <a:avLst/>
              <a:gdLst/>
              <a:ahLst/>
              <a:cxnLst/>
              <a:rect l="l" t="t" r="r" b="b"/>
              <a:pathLst>
                <a:path w="15452" h="5941" extrusionOk="0">
                  <a:moveTo>
                    <a:pt x="9060" y="0"/>
                  </a:moveTo>
                  <a:cubicBezTo>
                    <a:pt x="6466" y="0"/>
                    <a:pt x="0" y="1053"/>
                    <a:pt x="0" y="1053"/>
                  </a:cubicBezTo>
                  <a:lnTo>
                    <a:pt x="188" y="5940"/>
                  </a:lnTo>
                  <a:cubicBezTo>
                    <a:pt x="188" y="5940"/>
                    <a:pt x="6917" y="5188"/>
                    <a:pt x="8008" y="5188"/>
                  </a:cubicBezTo>
                  <a:cubicBezTo>
                    <a:pt x="9060" y="5188"/>
                    <a:pt x="15000" y="5790"/>
                    <a:pt x="15188" y="5865"/>
                  </a:cubicBezTo>
                  <a:lnTo>
                    <a:pt x="15451" y="827"/>
                  </a:lnTo>
                  <a:cubicBezTo>
                    <a:pt x="13346" y="376"/>
                    <a:pt x="11203" y="76"/>
                    <a:pt x="9060" y="0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4363825" y="2748225"/>
              <a:ext cx="370500" cy="188750"/>
            </a:xfrm>
            <a:custGeom>
              <a:avLst/>
              <a:gdLst/>
              <a:ahLst/>
              <a:cxnLst/>
              <a:rect l="l" t="t" r="r" b="b"/>
              <a:pathLst>
                <a:path w="14820" h="7550" extrusionOk="0">
                  <a:moveTo>
                    <a:pt x="4558" y="1"/>
                  </a:moveTo>
                  <a:cubicBezTo>
                    <a:pt x="4378" y="1"/>
                    <a:pt x="4255" y="51"/>
                    <a:pt x="4200" y="160"/>
                  </a:cubicBezTo>
                  <a:cubicBezTo>
                    <a:pt x="3561" y="1401"/>
                    <a:pt x="7922" y="5198"/>
                    <a:pt x="7922" y="5198"/>
                  </a:cubicBezTo>
                  <a:cubicBezTo>
                    <a:pt x="7922" y="5198"/>
                    <a:pt x="5355" y="4864"/>
                    <a:pt x="3168" y="4864"/>
                  </a:cubicBezTo>
                  <a:cubicBezTo>
                    <a:pt x="1613" y="4864"/>
                    <a:pt x="249" y="5033"/>
                    <a:pt x="140" y="5612"/>
                  </a:cubicBezTo>
                  <a:cubicBezTo>
                    <a:pt x="0" y="6473"/>
                    <a:pt x="4817" y="7550"/>
                    <a:pt x="8980" y="7550"/>
                  </a:cubicBezTo>
                  <a:cubicBezTo>
                    <a:pt x="11541" y="7550"/>
                    <a:pt x="13855" y="7142"/>
                    <a:pt x="14614" y="6025"/>
                  </a:cubicBezTo>
                  <a:cubicBezTo>
                    <a:pt x="14820" y="5716"/>
                    <a:pt x="6478" y="1"/>
                    <a:pt x="45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4164300" y="3632175"/>
              <a:ext cx="241575" cy="336250"/>
            </a:xfrm>
            <a:custGeom>
              <a:avLst/>
              <a:gdLst/>
              <a:ahLst/>
              <a:cxnLst/>
              <a:rect l="l" t="t" r="r" b="b"/>
              <a:pathLst>
                <a:path w="9663" h="13450" extrusionOk="0">
                  <a:moveTo>
                    <a:pt x="7933" y="0"/>
                  </a:moveTo>
                  <a:cubicBezTo>
                    <a:pt x="6049" y="0"/>
                    <a:pt x="1277" y="4171"/>
                    <a:pt x="677" y="6006"/>
                  </a:cubicBezTo>
                  <a:cubicBezTo>
                    <a:pt x="0" y="8036"/>
                    <a:pt x="527" y="13449"/>
                    <a:pt x="1880" y="13449"/>
                  </a:cubicBezTo>
                  <a:cubicBezTo>
                    <a:pt x="3234" y="13449"/>
                    <a:pt x="7294" y="9352"/>
                    <a:pt x="7294" y="9352"/>
                  </a:cubicBezTo>
                  <a:cubicBezTo>
                    <a:pt x="7294" y="9352"/>
                    <a:pt x="9662" y="1494"/>
                    <a:pt x="8497" y="216"/>
                  </a:cubicBezTo>
                  <a:cubicBezTo>
                    <a:pt x="8365" y="68"/>
                    <a:pt x="8172" y="0"/>
                    <a:pt x="79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4106975" y="3400575"/>
              <a:ext cx="469000" cy="156200"/>
            </a:xfrm>
            <a:custGeom>
              <a:avLst/>
              <a:gdLst/>
              <a:ahLst/>
              <a:cxnLst/>
              <a:rect l="l" t="t" r="r" b="b"/>
              <a:pathLst>
                <a:path w="18760" h="6248" extrusionOk="0">
                  <a:moveTo>
                    <a:pt x="2840" y="1"/>
                  </a:moveTo>
                  <a:cubicBezTo>
                    <a:pt x="1710" y="1"/>
                    <a:pt x="977" y="69"/>
                    <a:pt x="902" y="232"/>
                  </a:cubicBezTo>
                  <a:cubicBezTo>
                    <a:pt x="527" y="1473"/>
                    <a:pt x="226" y="2751"/>
                    <a:pt x="0" y="4067"/>
                  </a:cubicBezTo>
                  <a:cubicBezTo>
                    <a:pt x="0" y="4067"/>
                    <a:pt x="15073" y="6248"/>
                    <a:pt x="17439" y="6248"/>
                  </a:cubicBezTo>
                  <a:cubicBezTo>
                    <a:pt x="17615" y="6248"/>
                    <a:pt x="17721" y="6236"/>
                    <a:pt x="17745" y="6209"/>
                  </a:cubicBezTo>
                  <a:cubicBezTo>
                    <a:pt x="18083" y="5834"/>
                    <a:pt x="18760" y="2112"/>
                    <a:pt x="18647" y="1548"/>
                  </a:cubicBezTo>
                  <a:cubicBezTo>
                    <a:pt x="18587" y="1125"/>
                    <a:pt x="7435" y="1"/>
                    <a:pt x="2840" y="1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3929325" y="3209200"/>
              <a:ext cx="389125" cy="624975"/>
            </a:xfrm>
            <a:custGeom>
              <a:avLst/>
              <a:gdLst/>
              <a:ahLst/>
              <a:cxnLst/>
              <a:rect l="l" t="t" r="r" b="b"/>
              <a:pathLst>
                <a:path w="15565" h="24999" extrusionOk="0">
                  <a:moveTo>
                    <a:pt x="12259" y="0"/>
                  </a:moveTo>
                  <a:cubicBezTo>
                    <a:pt x="11897" y="0"/>
                    <a:pt x="11518" y="11"/>
                    <a:pt x="11129" y="30"/>
                  </a:cubicBezTo>
                  <a:cubicBezTo>
                    <a:pt x="8648" y="143"/>
                    <a:pt x="6166" y="481"/>
                    <a:pt x="3723" y="970"/>
                  </a:cubicBezTo>
                  <a:cubicBezTo>
                    <a:pt x="3460" y="1082"/>
                    <a:pt x="3046" y="2285"/>
                    <a:pt x="2595" y="4278"/>
                  </a:cubicBezTo>
                  <a:cubicBezTo>
                    <a:pt x="2482" y="4767"/>
                    <a:pt x="2369" y="5368"/>
                    <a:pt x="2257" y="5970"/>
                  </a:cubicBezTo>
                  <a:cubicBezTo>
                    <a:pt x="1204" y="11383"/>
                    <a:pt x="452" y="16834"/>
                    <a:pt x="1" y="22361"/>
                  </a:cubicBezTo>
                  <a:cubicBezTo>
                    <a:pt x="978" y="24053"/>
                    <a:pt x="3648" y="24767"/>
                    <a:pt x="5790" y="24955"/>
                  </a:cubicBezTo>
                  <a:cubicBezTo>
                    <a:pt x="6154" y="24984"/>
                    <a:pt x="6500" y="24998"/>
                    <a:pt x="6818" y="24998"/>
                  </a:cubicBezTo>
                  <a:cubicBezTo>
                    <a:pt x="7717" y="24998"/>
                    <a:pt x="8398" y="24886"/>
                    <a:pt x="8648" y="24692"/>
                  </a:cubicBezTo>
                  <a:cubicBezTo>
                    <a:pt x="9512" y="24015"/>
                    <a:pt x="15565" y="1346"/>
                    <a:pt x="15527" y="970"/>
                  </a:cubicBezTo>
                  <a:cubicBezTo>
                    <a:pt x="15402" y="252"/>
                    <a:pt x="14033" y="0"/>
                    <a:pt x="12259" y="0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3985725" y="3296400"/>
              <a:ext cx="238750" cy="107475"/>
            </a:xfrm>
            <a:custGeom>
              <a:avLst/>
              <a:gdLst/>
              <a:ahLst/>
              <a:cxnLst/>
              <a:rect l="l" t="t" r="r" b="b"/>
              <a:pathLst>
                <a:path w="9550" h="4299" extrusionOk="0">
                  <a:moveTo>
                    <a:pt x="8722" y="0"/>
                  </a:moveTo>
                  <a:cubicBezTo>
                    <a:pt x="8722" y="0"/>
                    <a:pt x="5489" y="2707"/>
                    <a:pt x="3873" y="2820"/>
                  </a:cubicBezTo>
                  <a:cubicBezTo>
                    <a:pt x="3858" y="2821"/>
                    <a:pt x="3844" y="2821"/>
                    <a:pt x="3829" y="2821"/>
                  </a:cubicBezTo>
                  <a:cubicBezTo>
                    <a:pt x="2995" y="2821"/>
                    <a:pt x="1559" y="1787"/>
                    <a:pt x="377" y="790"/>
                  </a:cubicBezTo>
                  <a:cubicBezTo>
                    <a:pt x="226" y="1279"/>
                    <a:pt x="113" y="1843"/>
                    <a:pt x="1" y="2482"/>
                  </a:cubicBezTo>
                  <a:cubicBezTo>
                    <a:pt x="640" y="3121"/>
                    <a:pt x="1918" y="4298"/>
                    <a:pt x="3104" y="4298"/>
                  </a:cubicBezTo>
                  <a:cubicBezTo>
                    <a:pt x="3173" y="4298"/>
                    <a:pt x="3241" y="4294"/>
                    <a:pt x="3309" y="4286"/>
                  </a:cubicBezTo>
                  <a:cubicBezTo>
                    <a:pt x="4888" y="4136"/>
                    <a:pt x="9550" y="1204"/>
                    <a:pt x="9550" y="1204"/>
                  </a:cubicBezTo>
                  <a:lnTo>
                    <a:pt x="8722" y="0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4063725" y="3300500"/>
              <a:ext cx="42325" cy="44875"/>
            </a:xfrm>
            <a:custGeom>
              <a:avLst/>
              <a:gdLst/>
              <a:ahLst/>
              <a:cxnLst/>
              <a:rect l="l" t="t" r="r" b="b"/>
              <a:pathLst>
                <a:path w="1693" h="1795" extrusionOk="0">
                  <a:moveTo>
                    <a:pt x="901" y="1"/>
                  </a:moveTo>
                  <a:cubicBezTo>
                    <a:pt x="758" y="1"/>
                    <a:pt x="615" y="48"/>
                    <a:pt x="490" y="137"/>
                  </a:cubicBezTo>
                  <a:lnTo>
                    <a:pt x="452" y="175"/>
                  </a:lnTo>
                  <a:cubicBezTo>
                    <a:pt x="151" y="400"/>
                    <a:pt x="1" y="814"/>
                    <a:pt x="114" y="1190"/>
                  </a:cubicBezTo>
                  <a:cubicBezTo>
                    <a:pt x="189" y="1491"/>
                    <a:pt x="490" y="1754"/>
                    <a:pt x="828" y="1791"/>
                  </a:cubicBezTo>
                  <a:cubicBezTo>
                    <a:pt x="850" y="1794"/>
                    <a:pt x="871" y="1795"/>
                    <a:pt x="893" y="1795"/>
                  </a:cubicBezTo>
                  <a:cubicBezTo>
                    <a:pt x="1209" y="1795"/>
                    <a:pt x="1512" y="1544"/>
                    <a:pt x="1617" y="1227"/>
                  </a:cubicBezTo>
                  <a:cubicBezTo>
                    <a:pt x="1693" y="1077"/>
                    <a:pt x="1693" y="889"/>
                    <a:pt x="1655" y="739"/>
                  </a:cubicBezTo>
                  <a:cubicBezTo>
                    <a:pt x="1655" y="551"/>
                    <a:pt x="1542" y="400"/>
                    <a:pt x="1429" y="250"/>
                  </a:cubicBezTo>
                  <a:lnTo>
                    <a:pt x="1354" y="175"/>
                  </a:lnTo>
                  <a:cubicBezTo>
                    <a:pt x="1217" y="57"/>
                    <a:pt x="1059" y="1"/>
                    <a:pt x="901" y="1"/>
                  </a:cubicBezTo>
                  <a:close/>
                </a:path>
              </a:pathLst>
            </a:custGeom>
            <a:solidFill>
              <a:srgbClr val="F8B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821250" y="4537000"/>
              <a:ext cx="766950" cy="937075"/>
            </a:xfrm>
            <a:custGeom>
              <a:avLst/>
              <a:gdLst/>
              <a:ahLst/>
              <a:cxnLst/>
              <a:rect l="l" t="t" r="r" b="b"/>
              <a:pathLst>
                <a:path w="30678" h="37483" extrusionOk="0">
                  <a:moveTo>
                    <a:pt x="2895" y="1"/>
                  </a:moveTo>
                  <a:lnTo>
                    <a:pt x="2895" y="1"/>
                  </a:lnTo>
                  <a:cubicBezTo>
                    <a:pt x="2557" y="715"/>
                    <a:pt x="2745" y="19023"/>
                    <a:pt x="3422" y="25001"/>
                  </a:cubicBezTo>
                  <a:cubicBezTo>
                    <a:pt x="1993" y="29700"/>
                    <a:pt x="1091" y="33046"/>
                    <a:pt x="602" y="35076"/>
                  </a:cubicBezTo>
                  <a:cubicBezTo>
                    <a:pt x="189" y="36693"/>
                    <a:pt x="1" y="37482"/>
                    <a:pt x="1" y="37482"/>
                  </a:cubicBezTo>
                  <a:lnTo>
                    <a:pt x="30677" y="37482"/>
                  </a:lnTo>
                  <a:lnTo>
                    <a:pt x="30677" y="35264"/>
                  </a:lnTo>
                  <a:lnTo>
                    <a:pt x="28986" y="35076"/>
                  </a:lnTo>
                  <a:cubicBezTo>
                    <a:pt x="28986" y="35076"/>
                    <a:pt x="28835" y="31881"/>
                    <a:pt x="27632" y="30790"/>
                  </a:cubicBezTo>
                  <a:cubicBezTo>
                    <a:pt x="26467" y="29663"/>
                    <a:pt x="16805" y="25753"/>
                    <a:pt x="16805" y="25753"/>
                  </a:cubicBezTo>
                  <a:lnTo>
                    <a:pt x="18685" y="1655"/>
                  </a:lnTo>
                  <a:lnTo>
                    <a:pt x="14136" y="1204"/>
                  </a:lnTo>
                  <a:lnTo>
                    <a:pt x="11467" y="903"/>
                  </a:lnTo>
                  <a:lnTo>
                    <a:pt x="2895" y="1"/>
                  </a:ln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810925" y="4401325"/>
              <a:ext cx="533850" cy="234400"/>
            </a:xfrm>
            <a:custGeom>
              <a:avLst/>
              <a:gdLst/>
              <a:ahLst/>
              <a:cxnLst/>
              <a:rect l="l" t="t" r="r" b="b"/>
              <a:pathLst>
                <a:path w="21354" h="9376" extrusionOk="0">
                  <a:moveTo>
                    <a:pt x="2867" y="0"/>
                  </a:moveTo>
                  <a:cubicBezTo>
                    <a:pt x="2008" y="0"/>
                    <a:pt x="1435" y="40"/>
                    <a:pt x="1278" y="127"/>
                  </a:cubicBezTo>
                  <a:cubicBezTo>
                    <a:pt x="226" y="691"/>
                    <a:pt x="0" y="7683"/>
                    <a:pt x="0" y="7683"/>
                  </a:cubicBezTo>
                  <a:lnTo>
                    <a:pt x="21241" y="9375"/>
                  </a:lnTo>
                  <a:lnTo>
                    <a:pt x="21354" y="2232"/>
                  </a:lnTo>
                  <a:cubicBezTo>
                    <a:pt x="20813" y="1183"/>
                    <a:pt x="7564" y="0"/>
                    <a:pt x="28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821250" y="5413900"/>
              <a:ext cx="766950" cy="60175"/>
            </a:xfrm>
            <a:custGeom>
              <a:avLst/>
              <a:gdLst/>
              <a:ahLst/>
              <a:cxnLst/>
              <a:rect l="l" t="t" r="r" b="b"/>
              <a:pathLst>
                <a:path w="30678" h="2407" extrusionOk="0">
                  <a:moveTo>
                    <a:pt x="565" y="0"/>
                  </a:moveTo>
                  <a:cubicBezTo>
                    <a:pt x="189" y="1617"/>
                    <a:pt x="1" y="2406"/>
                    <a:pt x="1" y="2406"/>
                  </a:cubicBezTo>
                  <a:lnTo>
                    <a:pt x="30677" y="2406"/>
                  </a:lnTo>
                  <a:lnTo>
                    <a:pt x="30677" y="188"/>
                  </a:lnTo>
                  <a:lnTo>
                    <a:pt x="289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145500" y="4672350"/>
              <a:ext cx="160750" cy="66075"/>
            </a:xfrm>
            <a:custGeom>
              <a:avLst/>
              <a:gdLst/>
              <a:ahLst/>
              <a:cxnLst/>
              <a:rect l="l" t="t" r="r" b="b"/>
              <a:pathLst>
                <a:path w="6430" h="2643" extrusionOk="0">
                  <a:moveTo>
                    <a:pt x="940" y="0"/>
                  </a:moveTo>
                  <a:cubicBezTo>
                    <a:pt x="452" y="0"/>
                    <a:pt x="38" y="414"/>
                    <a:pt x="38" y="903"/>
                  </a:cubicBezTo>
                  <a:cubicBezTo>
                    <a:pt x="1" y="1354"/>
                    <a:pt x="301" y="1767"/>
                    <a:pt x="752" y="1880"/>
                  </a:cubicBezTo>
                  <a:lnTo>
                    <a:pt x="5264" y="2632"/>
                  </a:lnTo>
                  <a:cubicBezTo>
                    <a:pt x="5309" y="2639"/>
                    <a:pt x="5355" y="2642"/>
                    <a:pt x="5399" y="2642"/>
                  </a:cubicBezTo>
                  <a:cubicBezTo>
                    <a:pt x="5833" y="2642"/>
                    <a:pt x="6207" y="2320"/>
                    <a:pt x="6241" y="1842"/>
                  </a:cubicBezTo>
                  <a:lnTo>
                    <a:pt x="6316" y="1241"/>
                  </a:lnTo>
                  <a:cubicBezTo>
                    <a:pt x="6429" y="715"/>
                    <a:pt x="6053" y="226"/>
                    <a:pt x="5527" y="188"/>
                  </a:cubicBezTo>
                  <a:lnTo>
                    <a:pt x="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4133275" y="4784200"/>
              <a:ext cx="159800" cy="66825"/>
            </a:xfrm>
            <a:custGeom>
              <a:avLst/>
              <a:gdLst/>
              <a:ahLst/>
              <a:cxnLst/>
              <a:rect l="l" t="t" r="r" b="b"/>
              <a:pathLst>
                <a:path w="6392" h="2673" extrusionOk="0">
                  <a:moveTo>
                    <a:pt x="903" y="0"/>
                  </a:moveTo>
                  <a:cubicBezTo>
                    <a:pt x="414" y="38"/>
                    <a:pt x="38" y="414"/>
                    <a:pt x="38" y="902"/>
                  </a:cubicBezTo>
                  <a:cubicBezTo>
                    <a:pt x="1" y="1353"/>
                    <a:pt x="302" y="1767"/>
                    <a:pt x="753" y="1880"/>
                  </a:cubicBezTo>
                  <a:lnTo>
                    <a:pt x="5264" y="2669"/>
                  </a:lnTo>
                  <a:cubicBezTo>
                    <a:pt x="5289" y="2671"/>
                    <a:pt x="5313" y="2672"/>
                    <a:pt x="5338" y="2672"/>
                  </a:cubicBezTo>
                  <a:cubicBezTo>
                    <a:pt x="5797" y="2672"/>
                    <a:pt x="6206" y="2342"/>
                    <a:pt x="6241" y="1842"/>
                  </a:cubicBezTo>
                  <a:lnTo>
                    <a:pt x="6317" y="1278"/>
                  </a:lnTo>
                  <a:cubicBezTo>
                    <a:pt x="6392" y="752"/>
                    <a:pt x="6016" y="263"/>
                    <a:pt x="5490" y="188"/>
                  </a:cubicBezTo>
                  <a:lnTo>
                    <a:pt x="9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4126700" y="4910125"/>
              <a:ext cx="159800" cy="66825"/>
            </a:xfrm>
            <a:custGeom>
              <a:avLst/>
              <a:gdLst/>
              <a:ahLst/>
              <a:cxnLst/>
              <a:rect l="l" t="t" r="r" b="b"/>
              <a:pathLst>
                <a:path w="6392" h="2673" extrusionOk="0">
                  <a:moveTo>
                    <a:pt x="903" y="1"/>
                  </a:moveTo>
                  <a:cubicBezTo>
                    <a:pt x="414" y="38"/>
                    <a:pt x="38" y="414"/>
                    <a:pt x="38" y="903"/>
                  </a:cubicBezTo>
                  <a:cubicBezTo>
                    <a:pt x="1" y="1354"/>
                    <a:pt x="301" y="1768"/>
                    <a:pt x="753" y="1880"/>
                  </a:cubicBezTo>
                  <a:lnTo>
                    <a:pt x="5264" y="2670"/>
                  </a:lnTo>
                  <a:cubicBezTo>
                    <a:pt x="5289" y="2672"/>
                    <a:pt x="5313" y="2673"/>
                    <a:pt x="5338" y="2673"/>
                  </a:cubicBezTo>
                  <a:cubicBezTo>
                    <a:pt x="5797" y="2673"/>
                    <a:pt x="6206" y="2344"/>
                    <a:pt x="6241" y="1880"/>
                  </a:cubicBezTo>
                  <a:lnTo>
                    <a:pt x="6317" y="1241"/>
                  </a:lnTo>
                  <a:cubicBezTo>
                    <a:pt x="6392" y="753"/>
                    <a:pt x="6016" y="264"/>
                    <a:pt x="5489" y="189"/>
                  </a:cubicBezTo>
                  <a:lnTo>
                    <a:pt x="9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117300" y="5045475"/>
              <a:ext cx="159800" cy="66050"/>
            </a:xfrm>
            <a:custGeom>
              <a:avLst/>
              <a:gdLst/>
              <a:ahLst/>
              <a:cxnLst/>
              <a:rect l="l" t="t" r="r" b="b"/>
              <a:pathLst>
                <a:path w="6392" h="2642" extrusionOk="0">
                  <a:moveTo>
                    <a:pt x="903" y="0"/>
                  </a:moveTo>
                  <a:cubicBezTo>
                    <a:pt x="414" y="0"/>
                    <a:pt x="38" y="414"/>
                    <a:pt x="38" y="903"/>
                  </a:cubicBezTo>
                  <a:cubicBezTo>
                    <a:pt x="1" y="1354"/>
                    <a:pt x="302" y="1767"/>
                    <a:pt x="753" y="1880"/>
                  </a:cubicBezTo>
                  <a:lnTo>
                    <a:pt x="5264" y="2632"/>
                  </a:lnTo>
                  <a:cubicBezTo>
                    <a:pt x="5306" y="2638"/>
                    <a:pt x="5348" y="2641"/>
                    <a:pt x="5389" y="2641"/>
                  </a:cubicBezTo>
                  <a:cubicBezTo>
                    <a:pt x="5827" y="2641"/>
                    <a:pt x="6207" y="2289"/>
                    <a:pt x="6241" y="1842"/>
                  </a:cubicBezTo>
                  <a:lnTo>
                    <a:pt x="6317" y="1241"/>
                  </a:lnTo>
                  <a:cubicBezTo>
                    <a:pt x="6392" y="715"/>
                    <a:pt x="6016" y="226"/>
                    <a:pt x="5490" y="151"/>
                  </a:cubicBezTo>
                  <a:lnTo>
                    <a:pt x="9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3892675" y="979650"/>
              <a:ext cx="1425800" cy="1575225"/>
            </a:xfrm>
            <a:custGeom>
              <a:avLst/>
              <a:gdLst/>
              <a:ahLst/>
              <a:cxnLst/>
              <a:rect l="l" t="t" r="r" b="b"/>
              <a:pathLst>
                <a:path w="57032" h="63009" extrusionOk="0">
                  <a:moveTo>
                    <a:pt x="20114" y="1"/>
                  </a:moveTo>
                  <a:cubicBezTo>
                    <a:pt x="14888" y="2106"/>
                    <a:pt x="3196" y="4324"/>
                    <a:pt x="640" y="9813"/>
                  </a:cubicBezTo>
                  <a:cubicBezTo>
                    <a:pt x="1" y="11241"/>
                    <a:pt x="602" y="14136"/>
                    <a:pt x="1880" y="17708"/>
                  </a:cubicBezTo>
                  <a:cubicBezTo>
                    <a:pt x="5527" y="28084"/>
                    <a:pt x="14662" y="43948"/>
                    <a:pt x="14662" y="43948"/>
                  </a:cubicBezTo>
                  <a:lnTo>
                    <a:pt x="14850" y="45227"/>
                  </a:lnTo>
                  <a:lnTo>
                    <a:pt x="16129" y="52445"/>
                  </a:lnTo>
                  <a:lnTo>
                    <a:pt x="16129" y="62595"/>
                  </a:lnTo>
                  <a:lnTo>
                    <a:pt x="31354" y="62069"/>
                  </a:lnTo>
                  <a:lnTo>
                    <a:pt x="39813" y="62445"/>
                  </a:lnTo>
                  <a:lnTo>
                    <a:pt x="51768" y="63009"/>
                  </a:lnTo>
                  <a:cubicBezTo>
                    <a:pt x="51768" y="63009"/>
                    <a:pt x="52783" y="41580"/>
                    <a:pt x="52294" y="35001"/>
                  </a:cubicBezTo>
                  <a:cubicBezTo>
                    <a:pt x="53648" y="29099"/>
                    <a:pt x="54663" y="24700"/>
                    <a:pt x="55377" y="21392"/>
                  </a:cubicBezTo>
                  <a:cubicBezTo>
                    <a:pt x="56993" y="13911"/>
                    <a:pt x="57031" y="11881"/>
                    <a:pt x="55978" y="9663"/>
                  </a:cubicBezTo>
                  <a:cubicBezTo>
                    <a:pt x="55565" y="8835"/>
                    <a:pt x="54061" y="7820"/>
                    <a:pt x="51993" y="6768"/>
                  </a:cubicBezTo>
                  <a:cubicBezTo>
                    <a:pt x="50414" y="5978"/>
                    <a:pt x="48572" y="5151"/>
                    <a:pt x="46655" y="4399"/>
                  </a:cubicBezTo>
                  <a:cubicBezTo>
                    <a:pt x="41354" y="2219"/>
                    <a:pt x="35753" y="414"/>
                    <a:pt x="35753" y="414"/>
                  </a:cubicBezTo>
                  <a:lnTo>
                    <a:pt x="34362" y="6091"/>
                  </a:lnTo>
                  <a:lnTo>
                    <a:pt x="30189" y="10753"/>
                  </a:lnTo>
                  <a:lnTo>
                    <a:pt x="23121" y="7031"/>
                  </a:lnTo>
                  <a:lnTo>
                    <a:pt x="20790" y="4399"/>
                  </a:lnTo>
                  <a:lnTo>
                    <a:pt x="20114" y="1"/>
                  </a:ln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3892674" y="841501"/>
              <a:ext cx="1424848" cy="1699275"/>
            </a:xfrm>
            <a:custGeom>
              <a:avLst/>
              <a:gdLst/>
              <a:ahLst/>
              <a:cxnLst/>
              <a:rect l="l" t="t" r="r" b="b"/>
              <a:pathLst>
                <a:path w="56994" h="67971" extrusionOk="0">
                  <a:moveTo>
                    <a:pt x="20264" y="0"/>
                  </a:moveTo>
                  <a:lnTo>
                    <a:pt x="20114" y="5527"/>
                  </a:lnTo>
                  <a:cubicBezTo>
                    <a:pt x="14888" y="7632"/>
                    <a:pt x="3196" y="9888"/>
                    <a:pt x="640" y="15339"/>
                  </a:cubicBezTo>
                  <a:cubicBezTo>
                    <a:pt x="1" y="16767"/>
                    <a:pt x="602" y="19662"/>
                    <a:pt x="1880" y="23234"/>
                  </a:cubicBezTo>
                  <a:cubicBezTo>
                    <a:pt x="8535" y="25452"/>
                    <a:pt x="23497" y="32519"/>
                    <a:pt x="23497" y="32519"/>
                  </a:cubicBezTo>
                  <a:lnTo>
                    <a:pt x="31354" y="67595"/>
                  </a:lnTo>
                  <a:lnTo>
                    <a:pt x="39813" y="67971"/>
                  </a:lnTo>
                  <a:lnTo>
                    <a:pt x="40753" y="33046"/>
                  </a:lnTo>
                  <a:lnTo>
                    <a:pt x="55339" y="26956"/>
                  </a:lnTo>
                  <a:cubicBezTo>
                    <a:pt x="56956" y="19474"/>
                    <a:pt x="56993" y="17444"/>
                    <a:pt x="55941" y="15189"/>
                  </a:cubicBezTo>
                  <a:cubicBezTo>
                    <a:pt x="55527" y="14361"/>
                    <a:pt x="54023" y="13346"/>
                    <a:pt x="51956" y="12294"/>
                  </a:cubicBezTo>
                  <a:cubicBezTo>
                    <a:pt x="50377" y="11504"/>
                    <a:pt x="48535" y="10677"/>
                    <a:pt x="46617" y="9925"/>
                  </a:cubicBezTo>
                  <a:cubicBezTo>
                    <a:pt x="41354" y="7745"/>
                    <a:pt x="35753" y="5940"/>
                    <a:pt x="35753" y="5940"/>
                  </a:cubicBezTo>
                  <a:lnTo>
                    <a:pt x="35076" y="1166"/>
                  </a:lnTo>
                  <a:cubicBezTo>
                    <a:pt x="33196" y="2143"/>
                    <a:pt x="31166" y="2745"/>
                    <a:pt x="29099" y="3008"/>
                  </a:cubicBezTo>
                  <a:cubicBezTo>
                    <a:pt x="28833" y="3032"/>
                    <a:pt x="28569" y="3043"/>
                    <a:pt x="28306" y="3043"/>
                  </a:cubicBezTo>
                  <a:cubicBezTo>
                    <a:pt x="24855" y="3043"/>
                    <a:pt x="21731" y="1084"/>
                    <a:pt x="20264" y="0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224450" y="1197525"/>
              <a:ext cx="818950" cy="62900"/>
            </a:xfrm>
            <a:custGeom>
              <a:avLst/>
              <a:gdLst/>
              <a:ahLst/>
              <a:cxnLst/>
              <a:rect l="l" t="t" r="r" b="b"/>
              <a:pathLst>
                <a:path w="32758" h="2516" extrusionOk="0">
                  <a:moveTo>
                    <a:pt x="13271" y="0"/>
                  </a:moveTo>
                  <a:cubicBezTo>
                    <a:pt x="13209" y="0"/>
                    <a:pt x="13146" y="3"/>
                    <a:pt x="13083" y="8"/>
                  </a:cubicBezTo>
                  <a:cubicBezTo>
                    <a:pt x="11241" y="158"/>
                    <a:pt x="1" y="1624"/>
                    <a:pt x="640" y="2188"/>
                  </a:cubicBezTo>
                  <a:cubicBezTo>
                    <a:pt x="898" y="2414"/>
                    <a:pt x="6251" y="2516"/>
                    <a:pt x="12456" y="2516"/>
                  </a:cubicBezTo>
                  <a:cubicBezTo>
                    <a:pt x="20681" y="2516"/>
                    <a:pt x="30401" y="2338"/>
                    <a:pt x="31730" y="2038"/>
                  </a:cubicBezTo>
                  <a:cubicBezTo>
                    <a:pt x="32758" y="1820"/>
                    <a:pt x="23958" y="183"/>
                    <a:pt x="20286" y="183"/>
                  </a:cubicBezTo>
                  <a:cubicBezTo>
                    <a:pt x="19525" y="183"/>
                    <a:pt x="18985" y="253"/>
                    <a:pt x="18798" y="421"/>
                  </a:cubicBezTo>
                  <a:cubicBezTo>
                    <a:pt x="17670" y="1361"/>
                    <a:pt x="16918" y="2038"/>
                    <a:pt x="16918" y="2038"/>
                  </a:cubicBezTo>
                  <a:cubicBezTo>
                    <a:pt x="16918" y="2038"/>
                    <a:pt x="15091" y="0"/>
                    <a:pt x="13271" y="0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4263925" y="1089625"/>
              <a:ext cx="928600" cy="1201150"/>
            </a:xfrm>
            <a:custGeom>
              <a:avLst/>
              <a:gdLst/>
              <a:ahLst/>
              <a:cxnLst/>
              <a:rect l="l" t="t" r="r" b="b"/>
              <a:pathLst>
                <a:path w="37144" h="48046" extrusionOk="0">
                  <a:moveTo>
                    <a:pt x="31843" y="0"/>
                  </a:moveTo>
                  <a:cubicBezTo>
                    <a:pt x="30865" y="1880"/>
                    <a:pt x="29249" y="4812"/>
                    <a:pt x="27143" y="8384"/>
                  </a:cubicBezTo>
                  <a:cubicBezTo>
                    <a:pt x="25001" y="11955"/>
                    <a:pt x="22331" y="16053"/>
                    <a:pt x="19211" y="20339"/>
                  </a:cubicBezTo>
                  <a:cubicBezTo>
                    <a:pt x="13985" y="27519"/>
                    <a:pt x="7482" y="35038"/>
                    <a:pt x="0" y="40828"/>
                  </a:cubicBezTo>
                  <a:lnTo>
                    <a:pt x="1279" y="48046"/>
                  </a:lnTo>
                  <a:cubicBezTo>
                    <a:pt x="5376" y="44925"/>
                    <a:pt x="17407" y="35452"/>
                    <a:pt x="24963" y="24963"/>
                  </a:cubicBezTo>
                  <a:lnTo>
                    <a:pt x="25264" y="24549"/>
                  </a:lnTo>
                  <a:cubicBezTo>
                    <a:pt x="28046" y="20602"/>
                    <a:pt x="30564" y="16467"/>
                    <a:pt x="32745" y="12143"/>
                  </a:cubicBezTo>
                  <a:cubicBezTo>
                    <a:pt x="34399" y="8985"/>
                    <a:pt x="35865" y="5715"/>
                    <a:pt x="37143" y="2369"/>
                  </a:cubicBezTo>
                  <a:cubicBezTo>
                    <a:pt x="35602" y="1579"/>
                    <a:pt x="33722" y="752"/>
                    <a:pt x="31843" y="0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4744200" y="1299200"/>
              <a:ext cx="338350" cy="414500"/>
            </a:xfrm>
            <a:custGeom>
              <a:avLst/>
              <a:gdLst/>
              <a:ahLst/>
              <a:cxnLst/>
              <a:rect l="l" t="t" r="r" b="b"/>
              <a:pathLst>
                <a:path w="13534" h="16580" extrusionOk="0">
                  <a:moveTo>
                    <a:pt x="7895" y="1"/>
                  </a:moveTo>
                  <a:cubicBezTo>
                    <a:pt x="5790" y="3535"/>
                    <a:pt x="3120" y="7670"/>
                    <a:pt x="0" y="11956"/>
                  </a:cubicBezTo>
                  <a:cubicBezTo>
                    <a:pt x="1541" y="13272"/>
                    <a:pt x="4098" y="15414"/>
                    <a:pt x="5752" y="16580"/>
                  </a:cubicBezTo>
                  <a:lnTo>
                    <a:pt x="6053" y="16166"/>
                  </a:lnTo>
                  <a:cubicBezTo>
                    <a:pt x="8835" y="12219"/>
                    <a:pt x="11353" y="8084"/>
                    <a:pt x="13534" y="3760"/>
                  </a:cubicBezTo>
                  <a:cubicBezTo>
                    <a:pt x="11955" y="2144"/>
                    <a:pt x="10000" y="866"/>
                    <a:pt x="78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4749825" y="1330225"/>
              <a:ext cx="335550" cy="342150"/>
            </a:xfrm>
            <a:custGeom>
              <a:avLst/>
              <a:gdLst/>
              <a:ahLst/>
              <a:cxnLst/>
              <a:rect l="l" t="t" r="r" b="b"/>
              <a:pathLst>
                <a:path w="13422" h="13686" extrusionOk="0">
                  <a:moveTo>
                    <a:pt x="5151" y="0"/>
                  </a:moveTo>
                  <a:cubicBezTo>
                    <a:pt x="4850" y="0"/>
                    <a:pt x="4136" y="940"/>
                    <a:pt x="3309" y="2181"/>
                  </a:cubicBezTo>
                  <a:cubicBezTo>
                    <a:pt x="1805" y="4512"/>
                    <a:pt x="1" y="7933"/>
                    <a:pt x="76" y="8234"/>
                  </a:cubicBezTo>
                  <a:cubicBezTo>
                    <a:pt x="188" y="8719"/>
                    <a:pt x="7337" y="13686"/>
                    <a:pt x="8068" y="13686"/>
                  </a:cubicBezTo>
                  <a:cubicBezTo>
                    <a:pt x="8074" y="13686"/>
                    <a:pt x="8079" y="13685"/>
                    <a:pt x="8083" y="13685"/>
                  </a:cubicBezTo>
                  <a:cubicBezTo>
                    <a:pt x="8534" y="13647"/>
                    <a:pt x="10865" y="10001"/>
                    <a:pt x="12219" y="7594"/>
                  </a:cubicBezTo>
                  <a:cubicBezTo>
                    <a:pt x="12595" y="6955"/>
                    <a:pt x="12933" y="6316"/>
                    <a:pt x="13234" y="5677"/>
                  </a:cubicBezTo>
                  <a:cubicBezTo>
                    <a:pt x="13422" y="5038"/>
                    <a:pt x="5978" y="76"/>
                    <a:pt x="5151" y="0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4832525" y="1329275"/>
              <a:ext cx="253800" cy="189875"/>
            </a:xfrm>
            <a:custGeom>
              <a:avLst/>
              <a:gdLst/>
              <a:ahLst/>
              <a:cxnLst/>
              <a:rect l="l" t="t" r="r" b="b"/>
              <a:pathLst>
                <a:path w="10152" h="7595" extrusionOk="0">
                  <a:moveTo>
                    <a:pt x="1843" y="1"/>
                  </a:moveTo>
                  <a:cubicBezTo>
                    <a:pt x="1580" y="1"/>
                    <a:pt x="828" y="941"/>
                    <a:pt x="1" y="2219"/>
                  </a:cubicBezTo>
                  <a:cubicBezTo>
                    <a:pt x="941" y="3497"/>
                    <a:pt x="2444" y="5490"/>
                    <a:pt x="3121" y="6166"/>
                  </a:cubicBezTo>
                  <a:cubicBezTo>
                    <a:pt x="3948" y="6993"/>
                    <a:pt x="7482" y="7445"/>
                    <a:pt x="8948" y="7595"/>
                  </a:cubicBezTo>
                  <a:cubicBezTo>
                    <a:pt x="9324" y="6956"/>
                    <a:pt x="9625" y="6317"/>
                    <a:pt x="9926" y="5678"/>
                  </a:cubicBezTo>
                  <a:cubicBezTo>
                    <a:pt x="10151" y="5038"/>
                    <a:pt x="2670" y="76"/>
                    <a:pt x="18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4923700" y="1424200"/>
              <a:ext cx="55475" cy="46900"/>
            </a:xfrm>
            <a:custGeom>
              <a:avLst/>
              <a:gdLst/>
              <a:ahLst/>
              <a:cxnLst/>
              <a:rect l="l" t="t" r="r" b="b"/>
              <a:pathLst>
                <a:path w="2219" h="1876" extrusionOk="0">
                  <a:moveTo>
                    <a:pt x="1241" y="1"/>
                  </a:moveTo>
                  <a:cubicBezTo>
                    <a:pt x="414" y="1"/>
                    <a:pt x="1" y="978"/>
                    <a:pt x="564" y="1580"/>
                  </a:cubicBezTo>
                  <a:cubicBezTo>
                    <a:pt x="755" y="1783"/>
                    <a:pt x="998" y="1875"/>
                    <a:pt x="1237" y="1875"/>
                  </a:cubicBezTo>
                  <a:cubicBezTo>
                    <a:pt x="1704" y="1875"/>
                    <a:pt x="2156" y="1525"/>
                    <a:pt x="2181" y="978"/>
                  </a:cubicBezTo>
                  <a:cubicBezTo>
                    <a:pt x="2219" y="452"/>
                    <a:pt x="1805" y="1"/>
                    <a:pt x="1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4267675" y="238200"/>
              <a:ext cx="631625" cy="617325"/>
            </a:xfrm>
            <a:custGeom>
              <a:avLst/>
              <a:gdLst/>
              <a:ahLst/>
              <a:cxnLst/>
              <a:rect l="l" t="t" r="r" b="b"/>
              <a:pathLst>
                <a:path w="25265" h="24693" extrusionOk="0">
                  <a:moveTo>
                    <a:pt x="11863" y="1"/>
                  </a:moveTo>
                  <a:cubicBezTo>
                    <a:pt x="6893" y="1"/>
                    <a:pt x="2353" y="2763"/>
                    <a:pt x="2144" y="5335"/>
                  </a:cubicBezTo>
                  <a:cubicBezTo>
                    <a:pt x="2144" y="5599"/>
                    <a:pt x="2106" y="5899"/>
                    <a:pt x="2144" y="6200"/>
                  </a:cubicBezTo>
                  <a:cubicBezTo>
                    <a:pt x="2144" y="6238"/>
                    <a:pt x="2144" y="6313"/>
                    <a:pt x="2144" y="6350"/>
                  </a:cubicBezTo>
                  <a:cubicBezTo>
                    <a:pt x="2181" y="6877"/>
                    <a:pt x="2219" y="7403"/>
                    <a:pt x="2294" y="7929"/>
                  </a:cubicBezTo>
                  <a:cubicBezTo>
                    <a:pt x="2520" y="9170"/>
                    <a:pt x="2820" y="10411"/>
                    <a:pt x="3196" y="11651"/>
                  </a:cubicBezTo>
                  <a:lnTo>
                    <a:pt x="3196" y="11689"/>
                  </a:lnTo>
                  <a:cubicBezTo>
                    <a:pt x="3272" y="11877"/>
                    <a:pt x="3347" y="12178"/>
                    <a:pt x="3422" y="12441"/>
                  </a:cubicBezTo>
                  <a:cubicBezTo>
                    <a:pt x="2887" y="11870"/>
                    <a:pt x="2217" y="11232"/>
                    <a:pt x="1828" y="11232"/>
                  </a:cubicBezTo>
                  <a:cubicBezTo>
                    <a:pt x="1807" y="11232"/>
                    <a:pt x="1787" y="11234"/>
                    <a:pt x="1768" y="11238"/>
                  </a:cubicBezTo>
                  <a:cubicBezTo>
                    <a:pt x="1016" y="11313"/>
                    <a:pt x="151" y="12441"/>
                    <a:pt x="76" y="12854"/>
                  </a:cubicBezTo>
                  <a:cubicBezTo>
                    <a:pt x="1" y="13305"/>
                    <a:pt x="602" y="16388"/>
                    <a:pt x="1617" y="17065"/>
                  </a:cubicBezTo>
                  <a:cubicBezTo>
                    <a:pt x="2632" y="17741"/>
                    <a:pt x="4099" y="18343"/>
                    <a:pt x="4512" y="18343"/>
                  </a:cubicBezTo>
                  <a:cubicBezTo>
                    <a:pt x="4963" y="18305"/>
                    <a:pt x="5452" y="17666"/>
                    <a:pt x="5678" y="17366"/>
                  </a:cubicBezTo>
                  <a:lnTo>
                    <a:pt x="5715" y="17441"/>
                  </a:lnTo>
                  <a:cubicBezTo>
                    <a:pt x="7031" y="19508"/>
                    <a:pt x="8535" y="21726"/>
                    <a:pt x="9437" y="22516"/>
                  </a:cubicBezTo>
                  <a:cubicBezTo>
                    <a:pt x="10745" y="23742"/>
                    <a:pt x="15728" y="24692"/>
                    <a:pt x="18843" y="24692"/>
                  </a:cubicBezTo>
                  <a:cubicBezTo>
                    <a:pt x="20025" y="24692"/>
                    <a:pt x="20938" y="24555"/>
                    <a:pt x="21279" y="24245"/>
                  </a:cubicBezTo>
                  <a:cubicBezTo>
                    <a:pt x="21768" y="23305"/>
                    <a:pt x="22069" y="22290"/>
                    <a:pt x="22219" y="21200"/>
                  </a:cubicBezTo>
                  <a:cubicBezTo>
                    <a:pt x="22445" y="19696"/>
                    <a:pt x="22632" y="18193"/>
                    <a:pt x="22670" y="16651"/>
                  </a:cubicBezTo>
                  <a:cubicBezTo>
                    <a:pt x="23309" y="16238"/>
                    <a:pt x="23873" y="15749"/>
                    <a:pt x="24399" y="15223"/>
                  </a:cubicBezTo>
                  <a:cubicBezTo>
                    <a:pt x="25264" y="14358"/>
                    <a:pt x="25264" y="11200"/>
                    <a:pt x="25114" y="10824"/>
                  </a:cubicBezTo>
                  <a:cubicBezTo>
                    <a:pt x="24969" y="10426"/>
                    <a:pt x="23990" y="9542"/>
                    <a:pt x="23246" y="9542"/>
                  </a:cubicBezTo>
                  <a:cubicBezTo>
                    <a:pt x="23217" y="9542"/>
                    <a:pt x="23187" y="9543"/>
                    <a:pt x="23159" y="9546"/>
                  </a:cubicBezTo>
                  <a:cubicBezTo>
                    <a:pt x="22858" y="9659"/>
                    <a:pt x="22595" y="9884"/>
                    <a:pt x="22407" y="10185"/>
                  </a:cubicBezTo>
                  <a:cubicBezTo>
                    <a:pt x="22369" y="9809"/>
                    <a:pt x="22294" y="9433"/>
                    <a:pt x="22257" y="9132"/>
                  </a:cubicBezTo>
                  <a:lnTo>
                    <a:pt x="22257" y="8944"/>
                  </a:lnTo>
                  <a:cubicBezTo>
                    <a:pt x="22181" y="8343"/>
                    <a:pt x="22106" y="7817"/>
                    <a:pt x="22069" y="7478"/>
                  </a:cubicBezTo>
                  <a:cubicBezTo>
                    <a:pt x="22069" y="7403"/>
                    <a:pt x="22069" y="7328"/>
                    <a:pt x="22031" y="7253"/>
                  </a:cubicBezTo>
                  <a:cubicBezTo>
                    <a:pt x="21956" y="6877"/>
                    <a:pt x="21881" y="6538"/>
                    <a:pt x="21768" y="6162"/>
                  </a:cubicBezTo>
                  <a:cubicBezTo>
                    <a:pt x="21241" y="4659"/>
                    <a:pt x="20302" y="3305"/>
                    <a:pt x="19061" y="2328"/>
                  </a:cubicBezTo>
                  <a:cubicBezTo>
                    <a:pt x="18046" y="1538"/>
                    <a:pt x="16918" y="974"/>
                    <a:pt x="15715" y="599"/>
                  </a:cubicBezTo>
                  <a:cubicBezTo>
                    <a:pt x="14447" y="183"/>
                    <a:pt x="13141" y="1"/>
                    <a:pt x="11863" y="1"/>
                  </a:cubicBez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829725" y="2485300"/>
              <a:ext cx="453975" cy="277700"/>
            </a:xfrm>
            <a:custGeom>
              <a:avLst/>
              <a:gdLst/>
              <a:ahLst/>
              <a:cxnLst/>
              <a:rect l="l" t="t" r="r" b="b"/>
              <a:pathLst>
                <a:path w="18159" h="11108" extrusionOk="0">
                  <a:moveTo>
                    <a:pt x="451" y="1"/>
                  </a:moveTo>
                  <a:lnTo>
                    <a:pt x="0" y="4926"/>
                  </a:lnTo>
                  <a:cubicBezTo>
                    <a:pt x="0" y="4926"/>
                    <a:pt x="3985" y="6655"/>
                    <a:pt x="8008" y="8271"/>
                  </a:cubicBezTo>
                  <a:lnTo>
                    <a:pt x="9323" y="8798"/>
                  </a:lnTo>
                  <a:cubicBezTo>
                    <a:pt x="10564" y="9324"/>
                    <a:pt x="11729" y="9775"/>
                    <a:pt x="12782" y="10151"/>
                  </a:cubicBezTo>
                  <a:cubicBezTo>
                    <a:pt x="13233" y="10339"/>
                    <a:pt x="13722" y="10489"/>
                    <a:pt x="14098" y="10640"/>
                  </a:cubicBezTo>
                  <a:cubicBezTo>
                    <a:pt x="14963" y="10928"/>
                    <a:pt x="15610" y="11107"/>
                    <a:pt x="15875" y="11107"/>
                  </a:cubicBezTo>
                  <a:cubicBezTo>
                    <a:pt x="15921" y="11107"/>
                    <a:pt x="15955" y="11102"/>
                    <a:pt x="15978" y="11091"/>
                  </a:cubicBezTo>
                  <a:cubicBezTo>
                    <a:pt x="16654" y="10640"/>
                    <a:pt x="18158" y="2181"/>
                    <a:pt x="17669" y="1467"/>
                  </a:cubicBezTo>
                  <a:cubicBezTo>
                    <a:pt x="17369" y="1091"/>
                    <a:pt x="15790" y="790"/>
                    <a:pt x="13647" y="602"/>
                  </a:cubicBezTo>
                  <a:lnTo>
                    <a:pt x="12444" y="489"/>
                  </a:lnTo>
                  <a:cubicBezTo>
                    <a:pt x="11316" y="414"/>
                    <a:pt x="10151" y="301"/>
                    <a:pt x="8947" y="264"/>
                  </a:cubicBezTo>
                  <a:lnTo>
                    <a:pt x="7744" y="189"/>
                  </a:lnTo>
                  <a:cubicBezTo>
                    <a:pt x="3910" y="38"/>
                    <a:pt x="451" y="1"/>
                    <a:pt x="451" y="1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4183100" y="2484375"/>
              <a:ext cx="477475" cy="261875"/>
            </a:xfrm>
            <a:custGeom>
              <a:avLst/>
              <a:gdLst/>
              <a:ahLst/>
              <a:cxnLst/>
              <a:rect l="l" t="t" r="r" b="b"/>
              <a:pathLst>
                <a:path w="19099" h="10475" extrusionOk="0">
                  <a:moveTo>
                    <a:pt x="18685" y="0"/>
                  </a:moveTo>
                  <a:cubicBezTo>
                    <a:pt x="18685" y="0"/>
                    <a:pt x="16805" y="38"/>
                    <a:pt x="14324" y="150"/>
                  </a:cubicBezTo>
                  <a:lnTo>
                    <a:pt x="13083" y="188"/>
                  </a:lnTo>
                  <a:cubicBezTo>
                    <a:pt x="11955" y="226"/>
                    <a:pt x="10752" y="301"/>
                    <a:pt x="9587" y="376"/>
                  </a:cubicBezTo>
                  <a:lnTo>
                    <a:pt x="8384" y="489"/>
                  </a:lnTo>
                  <a:cubicBezTo>
                    <a:pt x="7068" y="564"/>
                    <a:pt x="5865" y="714"/>
                    <a:pt x="4888" y="865"/>
                  </a:cubicBezTo>
                  <a:cubicBezTo>
                    <a:pt x="4399" y="902"/>
                    <a:pt x="3985" y="978"/>
                    <a:pt x="3647" y="1090"/>
                  </a:cubicBezTo>
                  <a:cubicBezTo>
                    <a:pt x="3196" y="1128"/>
                    <a:pt x="2782" y="1278"/>
                    <a:pt x="2444" y="1579"/>
                  </a:cubicBezTo>
                  <a:cubicBezTo>
                    <a:pt x="1993" y="2256"/>
                    <a:pt x="0" y="9963"/>
                    <a:pt x="677" y="10451"/>
                  </a:cubicBezTo>
                  <a:cubicBezTo>
                    <a:pt x="700" y="10467"/>
                    <a:pt x="748" y="10474"/>
                    <a:pt x="819" y="10474"/>
                  </a:cubicBezTo>
                  <a:cubicBezTo>
                    <a:pt x="1094" y="10474"/>
                    <a:pt x="1711" y="10360"/>
                    <a:pt x="2519" y="10151"/>
                  </a:cubicBezTo>
                  <a:lnTo>
                    <a:pt x="3873" y="9775"/>
                  </a:lnTo>
                  <a:cubicBezTo>
                    <a:pt x="4888" y="9474"/>
                    <a:pt x="6091" y="9135"/>
                    <a:pt x="7331" y="8722"/>
                  </a:cubicBezTo>
                  <a:lnTo>
                    <a:pt x="8685" y="8346"/>
                  </a:lnTo>
                  <a:cubicBezTo>
                    <a:pt x="9850" y="7970"/>
                    <a:pt x="11053" y="7594"/>
                    <a:pt x="12218" y="7218"/>
                  </a:cubicBezTo>
                  <a:lnTo>
                    <a:pt x="13572" y="6767"/>
                  </a:lnTo>
                  <a:cubicBezTo>
                    <a:pt x="16655" y="5790"/>
                    <a:pt x="19098" y="4963"/>
                    <a:pt x="19098" y="4963"/>
                  </a:cubicBezTo>
                  <a:lnTo>
                    <a:pt x="18685" y="0"/>
                  </a:ln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4489500" y="2488125"/>
              <a:ext cx="51700" cy="176725"/>
            </a:xfrm>
            <a:custGeom>
              <a:avLst/>
              <a:gdLst/>
              <a:ahLst/>
              <a:cxnLst/>
              <a:rect l="l" t="t" r="r" b="b"/>
              <a:pathLst>
                <a:path w="2068" h="7069" extrusionOk="0">
                  <a:moveTo>
                    <a:pt x="2068" y="0"/>
                  </a:moveTo>
                  <a:lnTo>
                    <a:pt x="865" y="3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1316" y="6617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367300" y="2493775"/>
              <a:ext cx="56425" cy="208650"/>
            </a:xfrm>
            <a:custGeom>
              <a:avLst/>
              <a:gdLst/>
              <a:ahLst/>
              <a:cxnLst/>
              <a:rect l="l" t="t" r="r" b="b"/>
              <a:pathLst>
                <a:path w="2257" h="8346" extrusionOk="0">
                  <a:moveTo>
                    <a:pt x="2256" y="0"/>
                  </a:moveTo>
                  <a:lnTo>
                    <a:pt x="1016" y="113"/>
                  </a:lnTo>
                  <a:lnTo>
                    <a:pt x="1" y="8346"/>
                  </a:lnTo>
                  <a:lnTo>
                    <a:pt x="1317" y="797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246075" y="2505975"/>
              <a:ext cx="59225" cy="232175"/>
            </a:xfrm>
            <a:custGeom>
              <a:avLst/>
              <a:gdLst/>
              <a:ahLst/>
              <a:cxnLst/>
              <a:rect l="l" t="t" r="r" b="b"/>
              <a:pathLst>
                <a:path w="2369" h="9287" extrusionOk="0">
                  <a:moveTo>
                    <a:pt x="2369" y="1"/>
                  </a:moveTo>
                  <a:lnTo>
                    <a:pt x="2369" y="1"/>
                  </a:lnTo>
                  <a:cubicBezTo>
                    <a:pt x="1880" y="38"/>
                    <a:pt x="1466" y="114"/>
                    <a:pt x="1128" y="226"/>
                  </a:cubicBezTo>
                  <a:lnTo>
                    <a:pt x="0" y="9287"/>
                  </a:lnTo>
                  <a:lnTo>
                    <a:pt x="0" y="9287"/>
                  </a:lnTo>
                  <a:lnTo>
                    <a:pt x="1354" y="8911"/>
                  </a:lnTo>
                  <a:lnTo>
                    <a:pt x="2369" y="1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5022375" y="2490000"/>
              <a:ext cx="39500" cy="215250"/>
            </a:xfrm>
            <a:custGeom>
              <a:avLst/>
              <a:gdLst/>
              <a:ahLst/>
              <a:cxnLst/>
              <a:rect l="l" t="t" r="r" b="b"/>
              <a:pathLst>
                <a:path w="1580" h="8610" extrusionOk="0">
                  <a:moveTo>
                    <a:pt x="1" y="1"/>
                  </a:moveTo>
                  <a:lnTo>
                    <a:pt x="264" y="8083"/>
                  </a:lnTo>
                  <a:lnTo>
                    <a:pt x="1580" y="8610"/>
                  </a:lnTo>
                  <a:lnTo>
                    <a:pt x="1580" y="8610"/>
                  </a:lnTo>
                  <a:lnTo>
                    <a:pt x="1204" y="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5140800" y="2497525"/>
              <a:ext cx="40450" cy="253775"/>
            </a:xfrm>
            <a:custGeom>
              <a:avLst/>
              <a:gdLst/>
              <a:ahLst/>
              <a:cxnLst/>
              <a:rect l="l" t="t" r="r" b="b"/>
              <a:pathLst>
                <a:path w="1618" h="10151" extrusionOk="0">
                  <a:moveTo>
                    <a:pt x="1" y="0"/>
                  </a:moveTo>
                  <a:lnTo>
                    <a:pt x="301" y="9662"/>
                  </a:lnTo>
                  <a:cubicBezTo>
                    <a:pt x="790" y="9850"/>
                    <a:pt x="1241" y="10000"/>
                    <a:pt x="1617" y="10151"/>
                  </a:cubicBezTo>
                  <a:lnTo>
                    <a:pt x="1204" y="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4574075" y="2437375"/>
              <a:ext cx="407925" cy="274450"/>
            </a:xfrm>
            <a:custGeom>
              <a:avLst/>
              <a:gdLst/>
              <a:ahLst/>
              <a:cxnLst/>
              <a:rect l="l" t="t" r="r" b="b"/>
              <a:pathLst>
                <a:path w="16317" h="10978" extrusionOk="0">
                  <a:moveTo>
                    <a:pt x="8158" y="0"/>
                  </a:moveTo>
                  <a:cubicBezTo>
                    <a:pt x="3647" y="0"/>
                    <a:pt x="1" y="2444"/>
                    <a:pt x="1" y="5489"/>
                  </a:cubicBezTo>
                  <a:cubicBezTo>
                    <a:pt x="1" y="8534"/>
                    <a:pt x="3647" y="10978"/>
                    <a:pt x="8158" y="10978"/>
                  </a:cubicBezTo>
                  <a:cubicBezTo>
                    <a:pt x="12670" y="10978"/>
                    <a:pt x="16316" y="8534"/>
                    <a:pt x="16316" y="5489"/>
                  </a:cubicBezTo>
                  <a:cubicBezTo>
                    <a:pt x="16316" y="2444"/>
                    <a:pt x="12670" y="0"/>
                    <a:pt x="8158" y="0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629525" y="2474975"/>
              <a:ext cx="297025" cy="199275"/>
            </a:xfrm>
            <a:custGeom>
              <a:avLst/>
              <a:gdLst/>
              <a:ahLst/>
              <a:cxnLst/>
              <a:rect l="l" t="t" r="r" b="b"/>
              <a:pathLst>
                <a:path w="11881" h="7971" extrusionOk="0">
                  <a:moveTo>
                    <a:pt x="5940" y="0"/>
                  </a:moveTo>
                  <a:cubicBezTo>
                    <a:pt x="2670" y="0"/>
                    <a:pt x="1" y="1767"/>
                    <a:pt x="1" y="3985"/>
                  </a:cubicBezTo>
                  <a:cubicBezTo>
                    <a:pt x="1" y="6203"/>
                    <a:pt x="2670" y="7970"/>
                    <a:pt x="5940" y="7970"/>
                  </a:cubicBezTo>
                  <a:cubicBezTo>
                    <a:pt x="9211" y="7970"/>
                    <a:pt x="11880" y="6203"/>
                    <a:pt x="11880" y="3985"/>
                  </a:cubicBezTo>
                  <a:cubicBezTo>
                    <a:pt x="11880" y="1767"/>
                    <a:pt x="9211" y="0"/>
                    <a:pt x="59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4897374" y="1677024"/>
              <a:ext cx="375024" cy="286675"/>
            </a:xfrm>
            <a:custGeom>
              <a:avLst/>
              <a:gdLst/>
              <a:ahLst/>
              <a:cxnLst/>
              <a:rect l="l" t="t" r="r" b="b"/>
              <a:pathLst>
                <a:path w="15001" h="11467" extrusionOk="0">
                  <a:moveTo>
                    <a:pt x="2294" y="1"/>
                  </a:moveTo>
                  <a:lnTo>
                    <a:pt x="1" y="4474"/>
                  </a:lnTo>
                  <a:cubicBezTo>
                    <a:pt x="490" y="4813"/>
                    <a:pt x="978" y="5076"/>
                    <a:pt x="1467" y="5339"/>
                  </a:cubicBezTo>
                  <a:cubicBezTo>
                    <a:pt x="3008" y="6204"/>
                    <a:pt x="6091" y="7783"/>
                    <a:pt x="11805" y="10302"/>
                  </a:cubicBezTo>
                  <a:cubicBezTo>
                    <a:pt x="12632" y="10677"/>
                    <a:pt x="13535" y="11053"/>
                    <a:pt x="14512" y="11467"/>
                  </a:cubicBezTo>
                  <a:cubicBezTo>
                    <a:pt x="15001" y="9512"/>
                    <a:pt x="11580" y="2520"/>
                    <a:pt x="10189" y="1805"/>
                  </a:cubicBezTo>
                  <a:cubicBezTo>
                    <a:pt x="8760" y="1129"/>
                    <a:pt x="2294" y="1"/>
                    <a:pt x="2294" y="1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4653975" y="1741875"/>
              <a:ext cx="883475" cy="611475"/>
            </a:xfrm>
            <a:custGeom>
              <a:avLst/>
              <a:gdLst/>
              <a:ahLst/>
              <a:cxnLst/>
              <a:rect l="l" t="t" r="r" b="b"/>
              <a:pathLst>
                <a:path w="35339" h="24459" extrusionOk="0">
                  <a:moveTo>
                    <a:pt x="5338" y="1"/>
                  </a:moveTo>
                  <a:cubicBezTo>
                    <a:pt x="5075" y="1"/>
                    <a:pt x="0" y="3384"/>
                    <a:pt x="0" y="3384"/>
                  </a:cubicBezTo>
                  <a:cubicBezTo>
                    <a:pt x="0" y="3384"/>
                    <a:pt x="5301" y="8647"/>
                    <a:pt x="10940" y="13911"/>
                  </a:cubicBezTo>
                  <a:cubicBezTo>
                    <a:pt x="16466" y="19061"/>
                    <a:pt x="22331" y="24174"/>
                    <a:pt x="23985" y="24362"/>
                  </a:cubicBezTo>
                  <a:cubicBezTo>
                    <a:pt x="24549" y="24424"/>
                    <a:pt x="25174" y="24459"/>
                    <a:pt x="25831" y="24459"/>
                  </a:cubicBezTo>
                  <a:cubicBezTo>
                    <a:pt x="29113" y="24459"/>
                    <a:pt x="33171" y="23597"/>
                    <a:pt x="34173" y="21091"/>
                  </a:cubicBezTo>
                  <a:cubicBezTo>
                    <a:pt x="35338" y="18121"/>
                    <a:pt x="33346" y="13384"/>
                    <a:pt x="32970" y="12144"/>
                  </a:cubicBezTo>
                  <a:cubicBezTo>
                    <a:pt x="32632" y="11053"/>
                    <a:pt x="24361" y="7482"/>
                    <a:pt x="16917" y="4474"/>
                  </a:cubicBezTo>
                  <a:cubicBezTo>
                    <a:pt x="10902" y="2068"/>
                    <a:pt x="5451" y="1"/>
                    <a:pt x="53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4653975" y="1741875"/>
              <a:ext cx="422950" cy="347775"/>
            </a:xfrm>
            <a:custGeom>
              <a:avLst/>
              <a:gdLst/>
              <a:ahLst/>
              <a:cxnLst/>
              <a:rect l="l" t="t" r="r" b="b"/>
              <a:pathLst>
                <a:path w="16918" h="13911" extrusionOk="0">
                  <a:moveTo>
                    <a:pt x="5338" y="1"/>
                  </a:moveTo>
                  <a:cubicBezTo>
                    <a:pt x="5075" y="1"/>
                    <a:pt x="0" y="3384"/>
                    <a:pt x="0" y="3384"/>
                  </a:cubicBezTo>
                  <a:cubicBezTo>
                    <a:pt x="0" y="3384"/>
                    <a:pt x="5301" y="8647"/>
                    <a:pt x="10940" y="13911"/>
                  </a:cubicBezTo>
                  <a:cubicBezTo>
                    <a:pt x="12180" y="12971"/>
                    <a:pt x="13346" y="11956"/>
                    <a:pt x="14399" y="10828"/>
                  </a:cubicBezTo>
                  <a:cubicBezTo>
                    <a:pt x="15827" y="9362"/>
                    <a:pt x="16654" y="5865"/>
                    <a:pt x="16917" y="4474"/>
                  </a:cubicBezTo>
                  <a:cubicBezTo>
                    <a:pt x="10902" y="2068"/>
                    <a:pt x="5451" y="1"/>
                    <a:pt x="5338" y="1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3721625" y="1100475"/>
              <a:ext cx="1329925" cy="1256825"/>
            </a:xfrm>
            <a:custGeom>
              <a:avLst/>
              <a:gdLst/>
              <a:ahLst/>
              <a:cxnLst/>
              <a:rect l="l" t="t" r="r" b="b"/>
              <a:pathLst>
                <a:path w="53197" h="50273" extrusionOk="0">
                  <a:moveTo>
                    <a:pt x="12726" y="1"/>
                  </a:moveTo>
                  <a:cubicBezTo>
                    <a:pt x="11602" y="1"/>
                    <a:pt x="5136" y="2027"/>
                    <a:pt x="1993" y="5920"/>
                  </a:cubicBezTo>
                  <a:cubicBezTo>
                    <a:pt x="1279" y="6784"/>
                    <a:pt x="753" y="7799"/>
                    <a:pt x="489" y="8890"/>
                  </a:cubicBezTo>
                  <a:cubicBezTo>
                    <a:pt x="1" y="10732"/>
                    <a:pt x="715" y="14717"/>
                    <a:pt x="2106" y="19491"/>
                  </a:cubicBezTo>
                  <a:cubicBezTo>
                    <a:pt x="2181" y="19717"/>
                    <a:pt x="2219" y="19980"/>
                    <a:pt x="2294" y="20206"/>
                  </a:cubicBezTo>
                  <a:cubicBezTo>
                    <a:pt x="4625" y="27912"/>
                    <a:pt x="7444" y="35469"/>
                    <a:pt x="10790" y="42837"/>
                  </a:cubicBezTo>
                  <a:cubicBezTo>
                    <a:pt x="11918" y="45394"/>
                    <a:pt x="13234" y="47875"/>
                    <a:pt x="14738" y="50206"/>
                  </a:cubicBezTo>
                  <a:cubicBezTo>
                    <a:pt x="15026" y="50250"/>
                    <a:pt x="15334" y="50272"/>
                    <a:pt x="15659" y="50272"/>
                  </a:cubicBezTo>
                  <a:cubicBezTo>
                    <a:pt x="17791" y="50272"/>
                    <a:pt x="20676" y="49338"/>
                    <a:pt x="23873" y="47837"/>
                  </a:cubicBezTo>
                  <a:cubicBezTo>
                    <a:pt x="29249" y="45394"/>
                    <a:pt x="35527" y="41409"/>
                    <a:pt x="40865" y="37724"/>
                  </a:cubicBezTo>
                  <a:cubicBezTo>
                    <a:pt x="47708" y="33025"/>
                    <a:pt x="53046" y="28852"/>
                    <a:pt x="53046" y="28852"/>
                  </a:cubicBezTo>
                  <a:cubicBezTo>
                    <a:pt x="53196" y="28025"/>
                    <a:pt x="53159" y="27160"/>
                    <a:pt x="52971" y="26333"/>
                  </a:cubicBezTo>
                  <a:cubicBezTo>
                    <a:pt x="52444" y="24303"/>
                    <a:pt x="50640" y="22837"/>
                    <a:pt x="48535" y="22762"/>
                  </a:cubicBezTo>
                  <a:cubicBezTo>
                    <a:pt x="47896" y="22837"/>
                    <a:pt x="41805" y="25318"/>
                    <a:pt x="35452" y="27950"/>
                  </a:cubicBezTo>
                  <a:cubicBezTo>
                    <a:pt x="28271" y="30920"/>
                    <a:pt x="20828" y="34078"/>
                    <a:pt x="20828" y="34078"/>
                  </a:cubicBezTo>
                  <a:cubicBezTo>
                    <a:pt x="20828" y="34078"/>
                    <a:pt x="18835" y="26446"/>
                    <a:pt x="16392" y="15957"/>
                  </a:cubicBezTo>
                  <a:cubicBezTo>
                    <a:pt x="16392" y="15920"/>
                    <a:pt x="16392" y="15845"/>
                    <a:pt x="16392" y="15807"/>
                  </a:cubicBezTo>
                  <a:cubicBezTo>
                    <a:pt x="15264" y="10995"/>
                    <a:pt x="14023" y="5581"/>
                    <a:pt x="12858" y="17"/>
                  </a:cubicBezTo>
                  <a:cubicBezTo>
                    <a:pt x="12830" y="6"/>
                    <a:pt x="12785" y="1"/>
                    <a:pt x="127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4609800" y="1672175"/>
              <a:ext cx="458000" cy="373300"/>
            </a:xfrm>
            <a:custGeom>
              <a:avLst/>
              <a:gdLst/>
              <a:ahLst/>
              <a:cxnLst/>
              <a:rect l="l" t="t" r="r" b="b"/>
              <a:pathLst>
                <a:path w="18320" h="14932" extrusionOk="0">
                  <a:moveTo>
                    <a:pt x="13238" y="1"/>
                  </a:moveTo>
                  <a:cubicBezTo>
                    <a:pt x="13183" y="1"/>
                    <a:pt x="13131" y="3"/>
                    <a:pt x="13083" y="7"/>
                  </a:cubicBezTo>
                  <a:cubicBezTo>
                    <a:pt x="12444" y="44"/>
                    <a:pt x="6353" y="2526"/>
                    <a:pt x="0" y="5157"/>
                  </a:cubicBezTo>
                  <a:cubicBezTo>
                    <a:pt x="1692" y="6247"/>
                    <a:pt x="5000" y="9180"/>
                    <a:pt x="5414" y="14932"/>
                  </a:cubicBezTo>
                  <a:cubicBezTo>
                    <a:pt x="12256" y="10232"/>
                    <a:pt x="17594" y="6059"/>
                    <a:pt x="17594" y="6059"/>
                  </a:cubicBezTo>
                  <a:cubicBezTo>
                    <a:pt x="18319" y="1492"/>
                    <a:pt x="14711" y="1"/>
                    <a:pt x="13238" y="1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4244175" y="1702775"/>
              <a:ext cx="446475" cy="268550"/>
            </a:xfrm>
            <a:custGeom>
              <a:avLst/>
              <a:gdLst/>
              <a:ahLst/>
              <a:cxnLst/>
              <a:rect l="l" t="t" r="r" b="b"/>
              <a:pathLst>
                <a:path w="17859" h="10742" extrusionOk="0">
                  <a:moveTo>
                    <a:pt x="5817" y="0"/>
                  </a:moveTo>
                  <a:cubicBezTo>
                    <a:pt x="5475" y="0"/>
                    <a:pt x="5163" y="20"/>
                    <a:pt x="4888" y="61"/>
                  </a:cubicBezTo>
                  <a:cubicBezTo>
                    <a:pt x="2708" y="1565"/>
                    <a:pt x="1580" y="2768"/>
                    <a:pt x="1467" y="3144"/>
                  </a:cubicBezTo>
                  <a:cubicBezTo>
                    <a:pt x="1279" y="3933"/>
                    <a:pt x="1" y="9384"/>
                    <a:pt x="302" y="9572"/>
                  </a:cubicBezTo>
                  <a:cubicBezTo>
                    <a:pt x="332" y="9592"/>
                    <a:pt x="365" y="9602"/>
                    <a:pt x="401" y="9602"/>
                  </a:cubicBezTo>
                  <a:cubicBezTo>
                    <a:pt x="764" y="9602"/>
                    <a:pt x="1381" y="8626"/>
                    <a:pt x="1655" y="8181"/>
                  </a:cubicBezTo>
                  <a:cubicBezTo>
                    <a:pt x="1843" y="7881"/>
                    <a:pt x="2821" y="4760"/>
                    <a:pt x="3084" y="4121"/>
                  </a:cubicBezTo>
                  <a:lnTo>
                    <a:pt x="3084" y="4121"/>
                  </a:lnTo>
                  <a:lnTo>
                    <a:pt x="3046" y="5211"/>
                  </a:lnTo>
                  <a:cubicBezTo>
                    <a:pt x="3046" y="5211"/>
                    <a:pt x="1467" y="9835"/>
                    <a:pt x="1918" y="9835"/>
                  </a:cubicBezTo>
                  <a:cubicBezTo>
                    <a:pt x="2332" y="9835"/>
                    <a:pt x="3121" y="8896"/>
                    <a:pt x="3309" y="8444"/>
                  </a:cubicBezTo>
                  <a:cubicBezTo>
                    <a:pt x="3422" y="8144"/>
                    <a:pt x="5076" y="4422"/>
                    <a:pt x="5339" y="3783"/>
                  </a:cubicBezTo>
                  <a:cubicBezTo>
                    <a:pt x="5354" y="3754"/>
                    <a:pt x="5364" y="3740"/>
                    <a:pt x="5369" y="3740"/>
                  </a:cubicBezTo>
                  <a:cubicBezTo>
                    <a:pt x="5438" y="3740"/>
                    <a:pt x="4938" y="5625"/>
                    <a:pt x="4963" y="5625"/>
                  </a:cubicBezTo>
                  <a:cubicBezTo>
                    <a:pt x="4963" y="5625"/>
                    <a:pt x="4963" y="5625"/>
                    <a:pt x="4963" y="5625"/>
                  </a:cubicBezTo>
                  <a:lnTo>
                    <a:pt x="4963" y="5625"/>
                  </a:lnTo>
                  <a:cubicBezTo>
                    <a:pt x="4852" y="5884"/>
                    <a:pt x="3428" y="10741"/>
                    <a:pt x="3853" y="10741"/>
                  </a:cubicBezTo>
                  <a:cubicBezTo>
                    <a:pt x="3859" y="10741"/>
                    <a:pt x="3866" y="10740"/>
                    <a:pt x="3873" y="10738"/>
                  </a:cubicBezTo>
                  <a:cubicBezTo>
                    <a:pt x="4061" y="10738"/>
                    <a:pt x="4249" y="10662"/>
                    <a:pt x="4399" y="10550"/>
                  </a:cubicBezTo>
                  <a:cubicBezTo>
                    <a:pt x="4738" y="10362"/>
                    <a:pt x="5001" y="10099"/>
                    <a:pt x="5227" y="9798"/>
                  </a:cubicBezTo>
                  <a:cubicBezTo>
                    <a:pt x="5339" y="9535"/>
                    <a:pt x="6430" y="6828"/>
                    <a:pt x="6505" y="6678"/>
                  </a:cubicBezTo>
                  <a:lnTo>
                    <a:pt x="6505" y="6678"/>
                  </a:lnTo>
                  <a:cubicBezTo>
                    <a:pt x="6505" y="6678"/>
                    <a:pt x="5302" y="10437"/>
                    <a:pt x="5903" y="10587"/>
                  </a:cubicBezTo>
                  <a:cubicBezTo>
                    <a:pt x="5952" y="10600"/>
                    <a:pt x="6000" y="10606"/>
                    <a:pt x="6047" y="10606"/>
                  </a:cubicBezTo>
                  <a:cubicBezTo>
                    <a:pt x="7227" y="10606"/>
                    <a:pt x="7783" y="6678"/>
                    <a:pt x="7783" y="6678"/>
                  </a:cubicBezTo>
                  <a:cubicBezTo>
                    <a:pt x="7783" y="6678"/>
                    <a:pt x="10828" y="5775"/>
                    <a:pt x="13572" y="4685"/>
                  </a:cubicBezTo>
                  <a:cubicBezTo>
                    <a:pt x="15039" y="4084"/>
                    <a:pt x="16467" y="3407"/>
                    <a:pt x="17858" y="2617"/>
                  </a:cubicBezTo>
                  <a:cubicBezTo>
                    <a:pt x="17858" y="2617"/>
                    <a:pt x="9816" y="0"/>
                    <a:pt x="5817" y="0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355100" y="1770000"/>
              <a:ext cx="78025" cy="195600"/>
            </a:xfrm>
            <a:custGeom>
              <a:avLst/>
              <a:gdLst/>
              <a:ahLst/>
              <a:cxnLst/>
              <a:rect l="l" t="t" r="r" b="b"/>
              <a:pathLst>
                <a:path w="3121" h="7824" extrusionOk="0">
                  <a:moveTo>
                    <a:pt x="3002" y="1"/>
                  </a:moveTo>
                  <a:cubicBezTo>
                    <a:pt x="2847" y="1"/>
                    <a:pt x="1039" y="5597"/>
                    <a:pt x="0" y="7823"/>
                  </a:cubicBezTo>
                  <a:cubicBezTo>
                    <a:pt x="301" y="7635"/>
                    <a:pt x="564" y="7372"/>
                    <a:pt x="790" y="7109"/>
                  </a:cubicBezTo>
                  <a:cubicBezTo>
                    <a:pt x="902" y="6808"/>
                    <a:pt x="1993" y="4139"/>
                    <a:pt x="2068" y="3951"/>
                  </a:cubicBezTo>
                  <a:cubicBezTo>
                    <a:pt x="2068" y="3951"/>
                    <a:pt x="3120" y="116"/>
                    <a:pt x="3008" y="4"/>
                  </a:cubicBezTo>
                  <a:cubicBezTo>
                    <a:pt x="3006" y="2"/>
                    <a:pt x="3004" y="1"/>
                    <a:pt x="3002" y="1"/>
                  </a:cubicBezTo>
                  <a:close/>
                </a:path>
              </a:pathLst>
            </a:custGeom>
            <a:solidFill>
              <a:srgbClr val="192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4439675" y="1790750"/>
              <a:ext cx="144775" cy="78025"/>
            </a:xfrm>
            <a:custGeom>
              <a:avLst/>
              <a:gdLst/>
              <a:ahLst/>
              <a:cxnLst/>
              <a:rect l="l" t="t" r="r" b="b"/>
              <a:pathLst>
                <a:path w="5791" h="3121" extrusionOk="0">
                  <a:moveTo>
                    <a:pt x="1805" y="1"/>
                  </a:moveTo>
                  <a:lnTo>
                    <a:pt x="1" y="3121"/>
                  </a:lnTo>
                  <a:cubicBezTo>
                    <a:pt x="1" y="3121"/>
                    <a:pt x="3008" y="2256"/>
                    <a:pt x="5790" y="1128"/>
                  </a:cubicBezTo>
                  <a:lnTo>
                    <a:pt x="5790" y="1128"/>
                  </a:lnTo>
                  <a:lnTo>
                    <a:pt x="1692" y="1504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4310925" y="234350"/>
              <a:ext cx="483100" cy="342125"/>
            </a:xfrm>
            <a:custGeom>
              <a:avLst/>
              <a:gdLst/>
              <a:ahLst/>
              <a:cxnLst/>
              <a:rect l="l" t="t" r="r" b="b"/>
              <a:pathLst>
                <a:path w="19324" h="13685" extrusionOk="0">
                  <a:moveTo>
                    <a:pt x="1692" y="12595"/>
                  </a:moveTo>
                  <a:lnTo>
                    <a:pt x="2632" y="13685"/>
                  </a:lnTo>
                  <a:cubicBezTo>
                    <a:pt x="2632" y="13685"/>
                    <a:pt x="1504" y="5828"/>
                    <a:pt x="4812" y="6204"/>
                  </a:cubicBezTo>
                  <a:cubicBezTo>
                    <a:pt x="8384" y="6655"/>
                    <a:pt x="12030" y="6504"/>
                    <a:pt x="15602" y="5753"/>
                  </a:cubicBezTo>
                  <a:cubicBezTo>
                    <a:pt x="16880" y="5527"/>
                    <a:pt x="18121" y="5226"/>
                    <a:pt x="19324" y="4850"/>
                  </a:cubicBezTo>
                  <a:cubicBezTo>
                    <a:pt x="17933" y="2407"/>
                    <a:pt x="15451" y="753"/>
                    <a:pt x="12632" y="377"/>
                  </a:cubicBezTo>
                  <a:cubicBezTo>
                    <a:pt x="9023" y="1"/>
                    <a:pt x="7218" y="113"/>
                    <a:pt x="4775" y="1241"/>
                  </a:cubicBezTo>
                  <a:cubicBezTo>
                    <a:pt x="2331" y="2369"/>
                    <a:pt x="790" y="3497"/>
                    <a:pt x="376" y="5226"/>
                  </a:cubicBezTo>
                  <a:cubicBezTo>
                    <a:pt x="0" y="6918"/>
                    <a:pt x="1692" y="12595"/>
                    <a:pt x="1692" y="12595"/>
                  </a:cubicBezTo>
                  <a:close/>
                </a:path>
              </a:pathLst>
            </a:custGeom>
            <a:solidFill>
              <a:srgbClr val="B585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4129525" y="1487175"/>
              <a:ext cx="408850" cy="238750"/>
            </a:xfrm>
            <a:custGeom>
              <a:avLst/>
              <a:gdLst/>
              <a:ahLst/>
              <a:cxnLst/>
              <a:rect l="l" t="t" r="r" b="b"/>
              <a:pathLst>
                <a:path w="16354" h="9550" extrusionOk="0">
                  <a:moveTo>
                    <a:pt x="0" y="1"/>
                  </a:moveTo>
                  <a:lnTo>
                    <a:pt x="226" y="978"/>
                  </a:lnTo>
                  <a:lnTo>
                    <a:pt x="14925" y="5489"/>
                  </a:lnTo>
                  <a:lnTo>
                    <a:pt x="15414" y="9324"/>
                  </a:lnTo>
                  <a:lnTo>
                    <a:pt x="16354" y="9550"/>
                  </a:lnTo>
                  <a:lnTo>
                    <a:pt x="15790" y="477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5015800" y="1487175"/>
              <a:ext cx="266950" cy="205850"/>
            </a:xfrm>
            <a:custGeom>
              <a:avLst/>
              <a:gdLst/>
              <a:ahLst/>
              <a:cxnLst/>
              <a:rect l="l" t="t" r="r" b="b"/>
              <a:pathLst>
                <a:path w="10678" h="8234" extrusionOk="0">
                  <a:moveTo>
                    <a:pt x="10602" y="1"/>
                  </a:moveTo>
                  <a:lnTo>
                    <a:pt x="189" y="4926"/>
                  </a:lnTo>
                  <a:lnTo>
                    <a:pt x="1" y="8008"/>
                  </a:lnTo>
                  <a:lnTo>
                    <a:pt x="941" y="8234"/>
                  </a:lnTo>
                  <a:lnTo>
                    <a:pt x="1091" y="5565"/>
                  </a:lnTo>
                  <a:lnTo>
                    <a:pt x="10452" y="1129"/>
                  </a:lnTo>
                  <a:lnTo>
                    <a:pt x="10677" y="1"/>
                  </a:ln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226325" y="2014450"/>
              <a:ext cx="266000" cy="427650"/>
            </a:xfrm>
            <a:custGeom>
              <a:avLst/>
              <a:gdLst/>
              <a:ahLst/>
              <a:cxnLst/>
              <a:rect l="l" t="t" r="r" b="b"/>
              <a:pathLst>
                <a:path w="10640" h="17106" extrusionOk="0">
                  <a:moveTo>
                    <a:pt x="10226" y="0"/>
                  </a:moveTo>
                  <a:cubicBezTo>
                    <a:pt x="10151" y="38"/>
                    <a:pt x="10076" y="75"/>
                    <a:pt x="10038" y="113"/>
                  </a:cubicBezTo>
                  <a:lnTo>
                    <a:pt x="1" y="12782"/>
                  </a:lnTo>
                  <a:lnTo>
                    <a:pt x="2519" y="17030"/>
                  </a:lnTo>
                  <a:cubicBezTo>
                    <a:pt x="2519" y="17068"/>
                    <a:pt x="2557" y="17068"/>
                    <a:pt x="2557" y="17105"/>
                  </a:cubicBezTo>
                  <a:lnTo>
                    <a:pt x="3647" y="17030"/>
                  </a:lnTo>
                  <a:lnTo>
                    <a:pt x="1128" y="12857"/>
                  </a:lnTo>
                  <a:lnTo>
                    <a:pt x="10640" y="865"/>
                  </a:lnTo>
                  <a:lnTo>
                    <a:pt x="10226" y="0"/>
                  </a:ln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4296825" y="815175"/>
              <a:ext cx="301700" cy="242525"/>
            </a:xfrm>
            <a:custGeom>
              <a:avLst/>
              <a:gdLst/>
              <a:ahLst/>
              <a:cxnLst/>
              <a:rect l="l" t="t" r="r" b="b"/>
              <a:pathLst>
                <a:path w="12068" h="9701" extrusionOk="0">
                  <a:moveTo>
                    <a:pt x="12068" y="1"/>
                  </a:moveTo>
                  <a:lnTo>
                    <a:pt x="0" y="865"/>
                  </a:lnTo>
                  <a:lnTo>
                    <a:pt x="301" y="7858"/>
                  </a:lnTo>
                  <a:lnTo>
                    <a:pt x="10414" y="9700"/>
                  </a:lnTo>
                  <a:lnTo>
                    <a:pt x="120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089100" y="1426100"/>
              <a:ext cx="301725" cy="231225"/>
            </a:xfrm>
            <a:custGeom>
              <a:avLst/>
              <a:gdLst/>
              <a:ahLst/>
              <a:cxnLst/>
              <a:rect l="l" t="t" r="r" b="b"/>
              <a:pathLst>
                <a:path w="12069" h="9249" extrusionOk="0">
                  <a:moveTo>
                    <a:pt x="1" y="0"/>
                  </a:moveTo>
                  <a:lnTo>
                    <a:pt x="6016" y="9248"/>
                  </a:lnTo>
                  <a:lnTo>
                    <a:pt x="11843" y="6203"/>
                  </a:lnTo>
                  <a:lnTo>
                    <a:pt x="12069" y="8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2804325" y="851525"/>
              <a:ext cx="684250" cy="663875"/>
            </a:xfrm>
            <a:custGeom>
              <a:avLst/>
              <a:gdLst/>
              <a:ahLst/>
              <a:cxnLst/>
              <a:rect l="l" t="t" r="r" b="b"/>
              <a:pathLst>
                <a:path w="27370" h="26555" extrusionOk="0">
                  <a:moveTo>
                    <a:pt x="16067" y="0"/>
                  </a:moveTo>
                  <a:cubicBezTo>
                    <a:pt x="15314" y="0"/>
                    <a:pt x="14585" y="82"/>
                    <a:pt x="13798" y="163"/>
                  </a:cubicBezTo>
                  <a:cubicBezTo>
                    <a:pt x="11617" y="351"/>
                    <a:pt x="3159" y="3735"/>
                    <a:pt x="1993" y="7682"/>
                  </a:cubicBezTo>
                  <a:cubicBezTo>
                    <a:pt x="865" y="11592"/>
                    <a:pt x="1" y="15314"/>
                    <a:pt x="1354" y="23885"/>
                  </a:cubicBezTo>
                  <a:cubicBezTo>
                    <a:pt x="2933" y="24938"/>
                    <a:pt x="4625" y="25840"/>
                    <a:pt x="6429" y="26555"/>
                  </a:cubicBezTo>
                  <a:cubicBezTo>
                    <a:pt x="6429" y="26555"/>
                    <a:pt x="3046" y="18885"/>
                    <a:pt x="4099" y="10163"/>
                  </a:cubicBezTo>
                  <a:cubicBezTo>
                    <a:pt x="5726" y="8496"/>
                    <a:pt x="8113" y="7956"/>
                    <a:pt x="10522" y="7956"/>
                  </a:cubicBezTo>
                  <a:cubicBezTo>
                    <a:pt x="14959" y="7956"/>
                    <a:pt x="19475" y="9787"/>
                    <a:pt x="19475" y="9787"/>
                  </a:cubicBezTo>
                  <a:cubicBezTo>
                    <a:pt x="19475" y="9787"/>
                    <a:pt x="19963" y="21930"/>
                    <a:pt x="19099" y="26442"/>
                  </a:cubicBezTo>
                  <a:cubicBezTo>
                    <a:pt x="22294" y="25239"/>
                    <a:pt x="23084" y="24825"/>
                    <a:pt x="23084" y="24825"/>
                  </a:cubicBezTo>
                  <a:lnTo>
                    <a:pt x="23723" y="22532"/>
                  </a:lnTo>
                  <a:lnTo>
                    <a:pt x="24099" y="24148"/>
                  </a:lnTo>
                  <a:lnTo>
                    <a:pt x="27369" y="22570"/>
                  </a:lnTo>
                  <a:cubicBezTo>
                    <a:pt x="27369" y="22570"/>
                    <a:pt x="27181" y="19261"/>
                    <a:pt x="26580" y="14111"/>
                  </a:cubicBezTo>
                  <a:cubicBezTo>
                    <a:pt x="25941" y="8923"/>
                    <a:pt x="23835" y="2757"/>
                    <a:pt x="20753" y="1216"/>
                  </a:cubicBezTo>
                  <a:cubicBezTo>
                    <a:pt x="18807" y="255"/>
                    <a:pt x="17399" y="0"/>
                    <a:pt x="16067" y="0"/>
                  </a:cubicBezTo>
                  <a:close/>
                </a:path>
              </a:pathLst>
            </a:custGeom>
            <a:solidFill>
              <a:srgbClr val="FF3D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3616500" y="2663825"/>
              <a:ext cx="307925" cy="676350"/>
            </a:xfrm>
            <a:custGeom>
              <a:avLst/>
              <a:gdLst/>
              <a:ahLst/>
              <a:cxnLst/>
              <a:rect l="l" t="t" r="r" b="b"/>
              <a:pathLst>
                <a:path w="12317" h="27054" extrusionOk="0">
                  <a:moveTo>
                    <a:pt x="6704" y="1"/>
                  </a:moveTo>
                  <a:cubicBezTo>
                    <a:pt x="5036" y="1"/>
                    <a:pt x="3468" y="514"/>
                    <a:pt x="2251" y="1168"/>
                  </a:cubicBezTo>
                  <a:cubicBezTo>
                    <a:pt x="1950" y="1732"/>
                    <a:pt x="3303" y="10567"/>
                    <a:pt x="3755" y="13386"/>
                  </a:cubicBezTo>
                  <a:lnTo>
                    <a:pt x="3717" y="13386"/>
                  </a:lnTo>
                  <a:cubicBezTo>
                    <a:pt x="3695" y="13379"/>
                    <a:pt x="3671" y="13375"/>
                    <a:pt x="3644" y="13375"/>
                  </a:cubicBezTo>
                  <a:cubicBezTo>
                    <a:pt x="2874" y="13375"/>
                    <a:pt x="0" y="16416"/>
                    <a:pt x="146" y="17070"/>
                  </a:cubicBezTo>
                  <a:cubicBezTo>
                    <a:pt x="146" y="17672"/>
                    <a:pt x="221" y="18273"/>
                    <a:pt x="409" y="18837"/>
                  </a:cubicBezTo>
                  <a:cubicBezTo>
                    <a:pt x="672" y="19439"/>
                    <a:pt x="709" y="20115"/>
                    <a:pt x="484" y="20717"/>
                  </a:cubicBezTo>
                  <a:cubicBezTo>
                    <a:pt x="258" y="21469"/>
                    <a:pt x="33" y="22371"/>
                    <a:pt x="446" y="22559"/>
                  </a:cubicBezTo>
                  <a:cubicBezTo>
                    <a:pt x="499" y="22580"/>
                    <a:pt x="555" y="22590"/>
                    <a:pt x="612" y="22590"/>
                  </a:cubicBezTo>
                  <a:cubicBezTo>
                    <a:pt x="959" y="22590"/>
                    <a:pt x="1369" y="22222"/>
                    <a:pt x="1724" y="21770"/>
                  </a:cubicBezTo>
                  <a:cubicBezTo>
                    <a:pt x="2025" y="21431"/>
                    <a:pt x="2288" y="21018"/>
                    <a:pt x="2514" y="20642"/>
                  </a:cubicBezTo>
                  <a:cubicBezTo>
                    <a:pt x="2514" y="20679"/>
                    <a:pt x="3642" y="25905"/>
                    <a:pt x="4168" y="26356"/>
                  </a:cubicBezTo>
                  <a:cubicBezTo>
                    <a:pt x="4388" y="26561"/>
                    <a:pt x="4608" y="26653"/>
                    <a:pt x="4796" y="26653"/>
                  </a:cubicBezTo>
                  <a:cubicBezTo>
                    <a:pt x="5056" y="26653"/>
                    <a:pt x="5252" y="26474"/>
                    <a:pt x="5296" y="26168"/>
                  </a:cubicBezTo>
                  <a:cubicBezTo>
                    <a:pt x="5333" y="25792"/>
                    <a:pt x="4319" y="19740"/>
                    <a:pt x="4318" y="19740"/>
                  </a:cubicBezTo>
                  <a:lnTo>
                    <a:pt x="4318" y="19740"/>
                  </a:lnTo>
                  <a:lnTo>
                    <a:pt x="5033" y="20491"/>
                  </a:lnTo>
                  <a:cubicBezTo>
                    <a:pt x="5033" y="20491"/>
                    <a:pt x="6687" y="26882"/>
                    <a:pt x="7100" y="26995"/>
                  </a:cubicBezTo>
                  <a:cubicBezTo>
                    <a:pt x="7202" y="27032"/>
                    <a:pt x="7314" y="27053"/>
                    <a:pt x="7423" y="27053"/>
                  </a:cubicBezTo>
                  <a:cubicBezTo>
                    <a:pt x="7755" y="27053"/>
                    <a:pt x="8069" y="26857"/>
                    <a:pt x="8040" y="26319"/>
                  </a:cubicBezTo>
                  <a:cubicBezTo>
                    <a:pt x="7965" y="25567"/>
                    <a:pt x="7138" y="19777"/>
                    <a:pt x="7138" y="19589"/>
                  </a:cubicBezTo>
                  <a:lnTo>
                    <a:pt x="7138" y="19589"/>
                  </a:lnTo>
                  <a:cubicBezTo>
                    <a:pt x="7176" y="19740"/>
                    <a:pt x="9318" y="25191"/>
                    <a:pt x="9958" y="25191"/>
                  </a:cubicBezTo>
                  <a:cubicBezTo>
                    <a:pt x="10634" y="25191"/>
                    <a:pt x="10897" y="25116"/>
                    <a:pt x="10634" y="24251"/>
                  </a:cubicBezTo>
                  <a:cubicBezTo>
                    <a:pt x="10446" y="23537"/>
                    <a:pt x="8943" y="18424"/>
                    <a:pt x="8943" y="18424"/>
                  </a:cubicBezTo>
                  <a:lnTo>
                    <a:pt x="8943" y="18424"/>
                  </a:lnTo>
                  <a:cubicBezTo>
                    <a:pt x="8943" y="18424"/>
                    <a:pt x="11236" y="22597"/>
                    <a:pt x="11724" y="22747"/>
                  </a:cubicBezTo>
                  <a:cubicBezTo>
                    <a:pt x="11839" y="22785"/>
                    <a:pt x="11934" y="22804"/>
                    <a:pt x="12012" y="22804"/>
                  </a:cubicBezTo>
                  <a:cubicBezTo>
                    <a:pt x="12240" y="22804"/>
                    <a:pt x="12316" y="22642"/>
                    <a:pt x="12288" y="22334"/>
                  </a:cubicBezTo>
                  <a:cubicBezTo>
                    <a:pt x="12213" y="21995"/>
                    <a:pt x="9356" y="15341"/>
                    <a:pt x="8679" y="13724"/>
                  </a:cubicBezTo>
                  <a:cubicBezTo>
                    <a:pt x="9243" y="11995"/>
                    <a:pt x="10296" y="8574"/>
                    <a:pt x="12100" y="2221"/>
                  </a:cubicBezTo>
                  <a:cubicBezTo>
                    <a:pt x="10390" y="588"/>
                    <a:pt x="8490" y="1"/>
                    <a:pt x="6704" y="1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C329596-0EF1-4306-8F7F-8C073150E770}"/>
              </a:ext>
            </a:extLst>
          </p:cNvPr>
          <p:cNvSpPr txBox="1"/>
          <p:nvPr/>
        </p:nvSpPr>
        <p:spPr>
          <a:xfrm>
            <a:off x="1372859" y="694597"/>
            <a:ext cx="1804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Hàn Trung Kiên	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303F9B7-4FEA-48BE-949F-BCB7C7C12309}"/>
              </a:ext>
            </a:extLst>
          </p:cNvPr>
          <p:cNvSpPr txBox="1"/>
          <p:nvPr/>
        </p:nvSpPr>
        <p:spPr>
          <a:xfrm>
            <a:off x="4634513" y="1506104"/>
            <a:ext cx="3466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Mentor: Trần Ngọc Phương Uyên</a:t>
            </a:r>
          </a:p>
        </p:txBody>
      </p:sp>
      <p:grpSp>
        <p:nvGrpSpPr>
          <p:cNvPr id="91" name="Google Shape;619;p37">
            <a:extLst>
              <a:ext uri="{FF2B5EF4-FFF2-40B4-BE49-F238E27FC236}">
                <a16:creationId xmlns:a16="http://schemas.microsoft.com/office/drawing/2014/main" id="{2A064369-D685-40DD-897B-0D303122771F}"/>
              </a:ext>
            </a:extLst>
          </p:cNvPr>
          <p:cNvGrpSpPr/>
          <p:nvPr/>
        </p:nvGrpSpPr>
        <p:grpSpPr>
          <a:xfrm>
            <a:off x="3177384" y="616308"/>
            <a:ext cx="257573" cy="534583"/>
            <a:chOff x="1170642" y="1756931"/>
            <a:chExt cx="1151738" cy="2723334"/>
          </a:xfrm>
        </p:grpSpPr>
        <p:grpSp>
          <p:nvGrpSpPr>
            <p:cNvPr id="92" name="Google Shape;620;p37">
              <a:extLst>
                <a:ext uri="{FF2B5EF4-FFF2-40B4-BE49-F238E27FC236}">
                  <a16:creationId xmlns:a16="http://schemas.microsoft.com/office/drawing/2014/main" id="{E38EA6D6-3EAE-4ACD-870A-EA2E2210BA92}"/>
                </a:ext>
              </a:extLst>
            </p:cNvPr>
            <p:cNvGrpSpPr/>
            <p:nvPr/>
          </p:nvGrpSpPr>
          <p:grpSpPr>
            <a:xfrm>
              <a:off x="1580222" y="2101261"/>
              <a:ext cx="331441" cy="115388"/>
              <a:chOff x="1580222" y="2101261"/>
              <a:chExt cx="331441" cy="115388"/>
            </a:xfrm>
          </p:grpSpPr>
          <p:sp>
            <p:nvSpPr>
              <p:cNvPr id="139" name="Google Shape;621;p37">
                <a:extLst>
                  <a:ext uri="{FF2B5EF4-FFF2-40B4-BE49-F238E27FC236}">
                    <a16:creationId xmlns:a16="http://schemas.microsoft.com/office/drawing/2014/main" id="{9D053A60-C793-41E0-A38D-F23815E7CAF4}"/>
                  </a:ext>
                </a:extLst>
              </p:cNvPr>
              <p:cNvSpPr/>
              <p:nvPr/>
            </p:nvSpPr>
            <p:spPr>
              <a:xfrm>
                <a:off x="1685443" y="2101261"/>
                <a:ext cx="226220" cy="115388"/>
              </a:xfrm>
              <a:custGeom>
                <a:avLst/>
                <a:gdLst/>
                <a:ahLst/>
                <a:cxnLst/>
                <a:rect l="l" t="t" r="r" b="b"/>
                <a:pathLst>
                  <a:path w="8144" h="4154" extrusionOk="0">
                    <a:moveTo>
                      <a:pt x="8144" y="1"/>
                    </a:moveTo>
                    <a:lnTo>
                      <a:pt x="2816" y="224"/>
                    </a:lnTo>
                    <a:lnTo>
                      <a:pt x="2816" y="771"/>
                    </a:lnTo>
                    <a:lnTo>
                      <a:pt x="1" y="4052"/>
                    </a:lnTo>
                    <a:lnTo>
                      <a:pt x="6402" y="4153"/>
                    </a:lnTo>
                    <a:lnTo>
                      <a:pt x="814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622;p37">
                <a:extLst>
                  <a:ext uri="{FF2B5EF4-FFF2-40B4-BE49-F238E27FC236}">
                    <a16:creationId xmlns:a16="http://schemas.microsoft.com/office/drawing/2014/main" id="{70EE4D2F-AB8C-45A4-9B6F-C0FC641899FE}"/>
                  </a:ext>
                </a:extLst>
              </p:cNvPr>
              <p:cNvSpPr/>
              <p:nvPr/>
            </p:nvSpPr>
            <p:spPr>
              <a:xfrm>
                <a:off x="1751831" y="2108511"/>
                <a:ext cx="131138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4721" h="594" extrusionOk="0">
                    <a:moveTo>
                      <a:pt x="213" y="1"/>
                    </a:moveTo>
                    <a:cubicBezTo>
                      <a:pt x="106" y="1"/>
                      <a:pt x="19" y="95"/>
                      <a:pt x="1" y="206"/>
                    </a:cubicBezTo>
                    <a:cubicBezTo>
                      <a:pt x="1" y="327"/>
                      <a:pt x="102" y="428"/>
                      <a:pt x="224" y="428"/>
                    </a:cubicBezTo>
                    <a:lnTo>
                      <a:pt x="4457" y="591"/>
                    </a:lnTo>
                    <a:cubicBezTo>
                      <a:pt x="4470" y="592"/>
                      <a:pt x="4481" y="593"/>
                      <a:pt x="4493" y="593"/>
                    </a:cubicBezTo>
                    <a:cubicBezTo>
                      <a:pt x="4616" y="593"/>
                      <a:pt x="4702" y="499"/>
                      <a:pt x="4721" y="388"/>
                    </a:cubicBezTo>
                    <a:cubicBezTo>
                      <a:pt x="4721" y="266"/>
                      <a:pt x="4599" y="165"/>
                      <a:pt x="4478" y="165"/>
                    </a:cubicBezTo>
                    <a:lnTo>
                      <a:pt x="244" y="3"/>
                    </a:lnTo>
                    <a:cubicBezTo>
                      <a:pt x="233" y="1"/>
                      <a:pt x="223" y="1"/>
                      <a:pt x="213" y="1"/>
                    </a:cubicBezTo>
                    <a:close/>
                  </a:path>
                </a:pathLst>
              </a:custGeom>
              <a:solidFill>
                <a:srgbClr val="00D1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623;p37">
                <a:extLst>
                  <a:ext uri="{FF2B5EF4-FFF2-40B4-BE49-F238E27FC236}">
                    <a16:creationId xmlns:a16="http://schemas.microsoft.com/office/drawing/2014/main" id="{5C8B5DD5-9898-422C-9FAF-445002FABCD6}"/>
                  </a:ext>
                </a:extLst>
              </p:cNvPr>
              <p:cNvSpPr/>
              <p:nvPr/>
            </p:nvSpPr>
            <p:spPr>
              <a:xfrm>
                <a:off x="1746775" y="2126511"/>
                <a:ext cx="128304" cy="20361"/>
              </a:xfrm>
              <a:custGeom>
                <a:avLst/>
                <a:gdLst/>
                <a:ahLst/>
                <a:cxnLst/>
                <a:rect l="l" t="t" r="r" b="b"/>
                <a:pathLst>
                  <a:path w="4619" h="733" extrusionOk="0">
                    <a:moveTo>
                      <a:pt x="227" y="0"/>
                    </a:moveTo>
                    <a:cubicBezTo>
                      <a:pt x="122" y="0"/>
                      <a:pt x="37" y="77"/>
                      <a:pt x="1" y="186"/>
                    </a:cubicBezTo>
                    <a:cubicBezTo>
                      <a:pt x="1" y="327"/>
                      <a:pt x="102" y="429"/>
                      <a:pt x="223" y="429"/>
                    </a:cubicBezTo>
                    <a:lnTo>
                      <a:pt x="4335" y="733"/>
                    </a:lnTo>
                    <a:lnTo>
                      <a:pt x="4356" y="733"/>
                    </a:lnTo>
                    <a:cubicBezTo>
                      <a:pt x="4477" y="733"/>
                      <a:pt x="4579" y="651"/>
                      <a:pt x="4619" y="530"/>
                    </a:cubicBezTo>
                    <a:cubicBezTo>
                      <a:pt x="4619" y="408"/>
                      <a:pt x="4518" y="307"/>
                      <a:pt x="4396" y="307"/>
                    </a:cubicBezTo>
                    <a:lnTo>
                      <a:pt x="264" y="3"/>
                    </a:lnTo>
                    <a:cubicBezTo>
                      <a:pt x="251" y="1"/>
                      <a:pt x="239" y="0"/>
                      <a:pt x="227" y="0"/>
                    </a:cubicBezTo>
                    <a:close/>
                  </a:path>
                </a:pathLst>
              </a:custGeom>
              <a:solidFill>
                <a:srgbClr val="00D1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624;p37">
                <a:extLst>
                  <a:ext uri="{FF2B5EF4-FFF2-40B4-BE49-F238E27FC236}">
                    <a16:creationId xmlns:a16="http://schemas.microsoft.com/office/drawing/2014/main" id="{6D459B51-D890-47D6-9E82-968138107A48}"/>
                  </a:ext>
                </a:extLst>
              </p:cNvPr>
              <p:cNvSpPr/>
              <p:nvPr/>
            </p:nvSpPr>
            <p:spPr>
              <a:xfrm>
                <a:off x="1736664" y="2140011"/>
                <a:ext cx="124360" cy="26555"/>
              </a:xfrm>
              <a:custGeom>
                <a:avLst/>
                <a:gdLst/>
                <a:ahLst/>
                <a:cxnLst/>
                <a:rect l="l" t="t" r="r" b="b"/>
                <a:pathLst>
                  <a:path w="4477" h="956" extrusionOk="0">
                    <a:moveTo>
                      <a:pt x="246" y="0"/>
                    </a:moveTo>
                    <a:cubicBezTo>
                      <a:pt x="138" y="0"/>
                      <a:pt x="36" y="77"/>
                      <a:pt x="0" y="186"/>
                    </a:cubicBezTo>
                    <a:cubicBezTo>
                      <a:pt x="0" y="307"/>
                      <a:pt x="81" y="409"/>
                      <a:pt x="203" y="429"/>
                    </a:cubicBezTo>
                    <a:lnTo>
                      <a:pt x="4193" y="955"/>
                    </a:lnTo>
                    <a:lnTo>
                      <a:pt x="4213" y="955"/>
                    </a:lnTo>
                    <a:cubicBezTo>
                      <a:pt x="4335" y="955"/>
                      <a:pt x="4436" y="895"/>
                      <a:pt x="4477" y="773"/>
                    </a:cubicBezTo>
                    <a:cubicBezTo>
                      <a:pt x="4477" y="652"/>
                      <a:pt x="4396" y="550"/>
                      <a:pt x="4254" y="530"/>
                    </a:cubicBezTo>
                    <a:lnTo>
                      <a:pt x="284" y="3"/>
                    </a:lnTo>
                    <a:cubicBezTo>
                      <a:pt x="271" y="1"/>
                      <a:pt x="259" y="0"/>
                      <a:pt x="246" y="0"/>
                    </a:cubicBezTo>
                    <a:close/>
                  </a:path>
                </a:pathLst>
              </a:custGeom>
              <a:solidFill>
                <a:srgbClr val="00D1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625;p37">
                <a:extLst>
                  <a:ext uri="{FF2B5EF4-FFF2-40B4-BE49-F238E27FC236}">
                    <a16:creationId xmlns:a16="http://schemas.microsoft.com/office/drawing/2014/main" id="{C986997A-D105-4960-A4EA-864E5D7B072C}"/>
                  </a:ext>
                </a:extLst>
              </p:cNvPr>
              <p:cNvSpPr/>
              <p:nvPr/>
            </p:nvSpPr>
            <p:spPr>
              <a:xfrm>
                <a:off x="1580222" y="2101261"/>
                <a:ext cx="226220" cy="115388"/>
              </a:xfrm>
              <a:custGeom>
                <a:avLst/>
                <a:gdLst/>
                <a:ahLst/>
                <a:cxnLst/>
                <a:rect l="l" t="t" r="r" b="b"/>
                <a:pathLst>
                  <a:path w="8144" h="4154" extrusionOk="0">
                    <a:moveTo>
                      <a:pt x="1" y="1"/>
                    </a:moveTo>
                    <a:lnTo>
                      <a:pt x="1763" y="4153"/>
                    </a:lnTo>
                    <a:lnTo>
                      <a:pt x="8144" y="4052"/>
                    </a:lnTo>
                    <a:lnTo>
                      <a:pt x="5348" y="771"/>
                    </a:lnTo>
                    <a:lnTo>
                      <a:pt x="5348" y="22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626;p37">
                <a:extLst>
                  <a:ext uri="{FF2B5EF4-FFF2-40B4-BE49-F238E27FC236}">
                    <a16:creationId xmlns:a16="http://schemas.microsoft.com/office/drawing/2014/main" id="{D4CF2D53-7E57-4386-A04D-9013DCFF6D29}"/>
                  </a:ext>
                </a:extLst>
              </p:cNvPr>
              <p:cNvSpPr/>
              <p:nvPr/>
            </p:nvSpPr>
            <p:spPr>
              <a:xfrm>
                <a:off x="1609499" y="2108511"/>
                <a:ext cx="130554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4700" h="594" extrusionOk="0">
                    <a:moveTo>
                      <a:pt x="4493" y="0"/>
                    </a:moveTo>
                    <a:cubicBezTo>
                      <a:pt x="4481" y="0"/>
                      <a:pt x="4469" y="1"/>
                      <a:pt x="4456" y="3"/>
                    </a:cubicBezTo>
                    <a:lnTo>
                      <a:pt x="223" y="165"/>
                    </a:lnTo>
                    <a:cubicBezTo>
                      <a:pt x="101" y="165"/>
                      <a:pt x="0" y="266"/>
                      <a:pt x="0" y="388"/>
                    </a:cubicBezTo>
                    <a:cubicBezTo>
                      <a:pt x="0" y="499"/>
                      <a:pt x="102" y="593"/>
                      <a:pt x="212" y="593"/>
                    </a:cubicBezTo>
                    <a:cubicBezTo>
                      <a:pt x="222" y="593"/>
                      <a:pt x="233" y="592"/>
                      <a:pt x="243" y="591"/>
                    </a:cubicBezTo>
                    <a:lnTo>
                      <a:pt x="4477" y="408"/>
                    </a:lnTo>
                    <a:cubicBezTo>
                      <a:pt x="4598" y="408"/>
                      <a:pt x="4700" y="327"/>
                      <a:pt x="4700" y="185"/>
                    </a:cubicBezTo>
                    <a:cubicBezTo>
                      <a:pt x="4681" y="76"/>
                      <a:pt x="4598" y="0"/>
                      <a:pt x="4493" y="0"/>
                    </a:cubicBezTo>
                    <a:close/>
                  </a:path>
                </a:pathLst>
              </a:custGeom>
              <a:solidFill>
                <a:srgbClr val="00D1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627;p37">
                <a:extLst>
                  <a:ext uri="{FF2B5EF4-FFF2-40B4-BE49-F238E27FC236}">
                    <a16:creationId xmlns:a16="http://schemas.microsoft.com/office/drawing/2014/main" id="{E3812869-379D-49FF-BE3E-4C50C5A6D4B8}"/>
                  </a:ext>
                </a:extLst>
              </p:cNvPr>
              <p:cNvSpPr/>
              <p:nvPr/>
            </p:nvSpPr>
            <p:spPr>
              <a:xfrm>
                <a:off x="1617360" y="2126511"/>
                <a:ext cx="128332" cy="20361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733" extrusionOk="0">
                    <a:moveTo>
                      <a:pt x="4393" y="0"/>
                    </a:moveTo>
                    <a:cubicBezTo>
                      <a:pt x="4381" y="0"/>
                      <a:pt x="4368" y="1"/>
                      <a:pt x="4356" y="3"/>
                    </a:cubicBezTo>
                    <a:lnTo>
                      <a:pt x="244" y="307"/>
                    </a:lnTo>
                    <a:cubicBezTo>
                      <a:pt x="102" y="307"/>
                      <a:pt x="1" y="408"/>
                      <a:pt x="1" y="530"/>
                    </a:cubicBezTo>
                    <a:cubicBezTo>
                      <a:pt x="21" y="651"/>
                      <a:pt x="143" y="733"/>
                      <a:pt x="264" y="733"/>
                    </a:cubicBezTo>
                    <a:lnTo>
                      <a:pt x="284" y="733"/>
                    </a:lnTo>
                    <a:lnTo>
                      <a:pt x="4396" y="429"/>
                    </a:lnTo>
                    <a:cubicBezTo>
                      <a:pt x="4518" y="429"/>
                      <a:pt x="4619" y="327"/>
                      <a:pt x="4619" y="186"/>
                    </a:cubicBezTo>
                    <a:cubicBezTo>
                      <a:pt x="4583" y="77"/>
                      <a:pt x="4498" y="0"/>
                      <a:pt x="4393" y="0"/>
                    </a:cubicBezTo>
                    <a:close/>
                  </a:path>
                </a:pathLst>
              </a:custGeom>
              <a:solidFill>
                <a:srgbClr val="00D1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628;p37">
                <a:extLst>
                  <a:ext uri="{FF2B5EF4-FFF2-40B4-BE49-F238E27FC236}">
                    <a16:creationId xmlns:a16="http://schemas.microsoft.com/office/drawing/2014/main" id="{C4A0FEFD-1552-4A85-9E4D-E2AB335EB1C2}"/>
                  </a:ext>
                </a:extLst>
              </p:cNvPr>
              <p:cNvSpPr/>
              <p:nvPr/>
            </p:nvSpPr>
            <p:spPr>
              <a:xfrm>
                <a:off x="1630860" y="2140011"/>
                <a:ext cx="124388" cy="26555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956" extrusionOk="0">
                    <a:moveTo>
                      <a:pt x="4231" y="0"/>
                    </a:moveTo>
                    <a:cubicBezTo>
                      <a:pt x="4219" y="0"/>
                      <a:pt x="4206" y="1"/>
                      <a:pt x="4194" y="3"/>
                    </a:cubicBezTo>
                    <a:lnTo>
                      <a:pt x="224" y="530"/>
                    </a:lnTo>
                    <a:cubicBezTo>
                      <a:pt x="102" y="550"/>
                      <a:pt x="1" y="652"/>
                      <a:pt x="21" y="773"/>
                    </a:cubicBezTo>
                    <a:cubicBezTo>
                      <a:pt x="41" y="895"/>
                      <a:pt x="163" y="955"/>
                      <a:pt x="264" y="955"/>
                    </a:cubicBezTo>
                    <a:lnTo>
                      <a:pt x="305" y="955"/>
                    </a:lnTo>
                    <a:lnTo>
                      <a:pt x="4275" y="429"/>
                    </a:lnTo>
                    <a:cubicBezTo>
                      <a:pt x="4396" y="409"/>
                      <a:pt x="4477" y="307"/>
                      <a:pt x="4477" y="186"/>
                    </a:cubicBezTo>
                    <a:cubicBezTo>
                      <a:pt x="4441" y="77"/>
                      <a:pt x="4340" y="0"/>
                      <a:pt x="4231" y="0"/>
                    </a:cubicBezTo>
                    <a:close/>
                  </a:path>
                </a:pathLst>
              </a:custGeom>
              <a:solidFill>
                <a:srgbClr val="00D1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" name="Google Shape;629;p37">
              <a:extLst>
                <a:ext uri="{FF2B5EF4-FFF2-40B4-BE49-F238E27FC236}">
                  <a16:creationId xmlns:a16="http://schemas.microsoft.com/office/drawing/2014/main" id="{00ABE97A-BFFE-4DCB-AAA5-6845FE94E87B}"/>
                </a:ext>
              </a:extLst>
            </p:cNvPr>
            <p:cNvSpPr/>
            <p:nvPr/>
          </p:nvSpPr>
          <p:spPr>
            <a:xfrm>
              <a:off x="1170642" y="1756931"/>
              <a:ext cx="1151738" cy="2722778"/>
            </a:xfrm>
            <a:custGeom>
              <a:avLst/>
              <a:gdLst/>
              <a:ahLst/>
              <a:cxnLst/>
              <a:rect l="l" t="t" r="r" b="b"/>
              <a:pathLst>
                <a:path w="41463" h="98021" extrusionOk="0">
                  <a:moveTo>
                    <a:pt x="20762" y="0"/>
                  </a:moveTo>
                  <a:cubicBezTo>
                    <a:pt x="15799" y="0"/>
                    <a:pt x="15759" y="4335"/>
                    <a:pt x="15961" y="6158"/>
                  </a:cubicBezTo>
                  <a:cubicBezTo>
                    <a:pt x="15941" y="6138"/>
                    <a:pt x="15921" y="6097"/>
                    <a:pt x="15880" y="6077"/>
                  </a:cubicBezTo>
                  <a:cubicBezTo>
                    <a:pt x="15738" y="5935"/>
                    <a:pt x="15536" y="5834"/>
                    <a:pt x="15333" y="5834"/>
                  </a:cubicBezTo>
                  <a:lnTo>
                    <a:pt x="15252" y="5834"/>
                  </a:lnTo>
                  <a:cubicBezTo>
                    <a:pt x="14827" y="5895"/>
                    <a:pt x="14564" y="6887"/>
                    <a:pt x="14766" y="7718"/>
                  </a:cubicBezTo>
                  <a:cubicBezTo>
                    <a:pt x="14922" y="8342"/>
                    <a:pt x="15367" y="9244"/>
                    <a:pt x="15832" y="9244"/>
                  </a:cubicBezTo>
                  <a:cubicBezTo>
                    <a:pt x="15970" y="9244"/>
                    <a:pt x="16110" y="9164"/>
                    <a:pt x="16245" y="8973"/>
                  </a:cubicBezTo>
                  <a:lnTo>
                    <a:pt x="16245" y="9115"/>
                  </a:lnTo>
                  <a:cubicBezTo>
                    <a:pt x="16245" y="9115"/>
                    <a:pt x="16468" y="10553"/>
                    <a:pt x="16771" y="11242"/>
                  </a:cubicBezTo>
                  <a:cubicBezTo>
                    <a:pt x="16954" y="11546"/>
                    <a:pt x="17177" y="11830"/>
                    <a:pt x="17440" y="12073"/>
                  </a:cubicBezTo>
                  <a:cubicBezTo>
                    <a:pt x="17420" y="12295"/>
                    <a:pt x="17258" y="13855"/>
                    <a:pt x="17055" y="14990"/>
                  </a:cubicBezTo>
                  <a:cubicBezTo>
                    <a:pt x="17055" y="14990"/>
                    <a:pt x="14969" y="15618"/>
                    <a:pt x="13632" y="16651"/>
                  </a:cubicBezTo>
                  <a:cubicBezTo>
                    <a:pt x="12295" y="17684"/>
                    <a:pt x="10168" y="16549"/>
                    <a:pt x="8142" y="18818"/>
                  </a:cubicBezTo>
                  <a:cubicBezTo>
                    <a:pt x="6117" y="21087"/>
                    <a:pt x="6461" y="23760"/>
                    <a:pt x="6542" y="24692"/>
                  </a:cubicBezTo>
                  <a:cubicBezTo>
                    <a:pt x="6623" y="25644"/>
                    <a:pt x="5185" y="27184"/>
                    <a:pt x="5387" y="29959"/>
                  </a:cubicBezTo>
                  <a:cubicBezTo>
                    <a:pt x="5590" y="32754"/>
                    <a:pt x="5286" y="33564"/>
                    <a:pt x="4192" y="35529"/>
                  </a:cubicBezTo>
                  <a:cubicBezTo>
                    <a:pt x="3099" y="37494"/>
                    <a:pt x="3200" y="40290"/>
                    <a:pt x="3281" y="43105"/>
                  </a:cubicBezTo>
                  <a:cubicBezTo>
                    <a:pt x="3362" y="45900"/>
                    <a:pt x="3159" y="46934"/>
                    <a:pt x="2795" y="47561"/>
                  </a:cubicBezTo>
                  <a:cubicBezTo>
                    <a:pt x="2410" y="48189"/>
                    <a:pt x="1417" y="48250"/>
                    <a:pt x="1053" y="49486"/>
                  </a:cubicBezTo>
                  <a:cubicBezTo>
                    <a:pt x="688" y="50721"/>
                    <a:pt x="384" y="50883"/>
                    <a:pt x="384" y="51329"/>
                  </a:cubicBezTo>
                  <a:cubicBezTo>
                    <a:pt x="384" y="51775"/>
                    <a:pt x="121" y="53294"/>
                    <a:pt x="121" y="53294"/>
                  </a:cubicBezTo>
                  <a:cubicBezTo>
                    <a:pt x="121" y="53294"/>
                    <a:pt x="1" y="53642"/>
                    <a:pt x="314" y="53642"/>
                  </a:cubicBezTo>
                  <a:cubicBezTo>
                    <a:pt x="386" y="53642"/>
                    <a:pt x="482" y="53623"/>
                    <a:pt x="607" y="53578"/>
                  </a:cubicBezTo>
                  <a:cubicBezTo>
                    <a:pt x="1276" y="53334"/>
                    <a:pt x="1458" y="52727"/>
                    <a:pt x="1397" y="51998"/>
                  </a:cubicBezTo>
                  <a:cubicBezTo>
                    <a:pt x="1600" y="51754"/>
                    <a:pt x="1741" y="51491"/>
                    <a:pt x="1863" y="51208"/>
                  </a:cubicBezTo>
                  <a:lnTo>
                    <a:pt x="1863" y="51208"/>
                  </a:lnTo>
                  <a:cubicBezTo>
                    <a:pt x="1924" y="51815"/>
                    <a:pt x="1843" y="52443"/>
                    <a:pt x="1620" y="53031"/>
                  </a:cubicBezTo>
                  <a:cubicBezTo>
                    <a:pt x="1255" y="54124"/>
                    <a:pt x="1012" y="55563"/>
                    <a:pt x="1174" y="55866"/>
                  </a:cubicBezTo>
                  <a:cubicBezTo>
                    <a:pt x="1255" y="56018"/>
                    <a:pt x="1407" y="56094"/>
                    <a:pt x="1562" y="56094"/>
                  </a:cubicBezTo>
                  <a:cubicBezTo>
                    <a:pt x="1716" y="56094"/>
                    <a:pt x="1873" y="56018"/>
                    <a:pt x="1964" y="55866"/>
                  </a:cubicBezTo>
                  <a:cubicBezTo>
                    <a:pt x="2086" y="55583"/>
                    <a:pt x="2633" y="53314"/>
                    <a:pt x="2673" y="53172"/>
                  </a:cubicBezTo>
                  <a:lnTo>
                    <a:pt x="2673" y="53172"/>
                  </a:lnTo>
                  <a:lnTo>
                    <a:pt x="2126" y="56089"/>
                  </a:lnTo>
                  <a:cubicBezTo>
                    <a:pt x="2126" y="56089"/>
                    <a:pt x="1924" y="56960"/>
                    <a:pt x="2410" y="57102"/>
                  </a:cubicBezTo>
                  <a:cubicBezTo>
                    <a:pt x="2446" y="57111"/>
                    <a:pt x="2480" y="57115"/>
                    <a:pt x="2512" y="57115"/>
                  </a:cubicBezTo>
                  <a:cubicBezTo>
                    <a:pt x="2941" y="57115"/>
                    <a:pt x="3101" y="56411"/>
                    <a:pt x="3139" y="56110"/>
                  </a:cubicBezTo>
                  <a:cubicBezTo>
                    <a:pt x="3179" y="55770"/>
                    <a:pt x="3713" y="53632"/>
                    <a:pt x="3746" y="53442"/>
                  </a:cubicBezTo>
                  <a:lnTo>
                    <a:pt x="3746" y="53442"/>
                  </a:lnTo>
                  <a:lnTo>
                    <a:pt x="3321" y="56089"/>
                  </a:lnTo>
                  <a:cubicBezTo>
                    <a:pt x="3321" y="56089"/>
                    <a:pt x="3220" y="56596"/>
                    <a:pt x="3544" y="56677"/>
                  </a:cubicBezTo>
                  <a:cubicBezTo>
                    <a:pt x="3579" y="56685"/>
                    <a:pt x="3613" y="56690"/>
                    <a:pt x="3645" y="56690"/>
                  </a:cubicBezTo>
                  <a:cubicBezTo>
                    <a:pt x="3919" y="56690"/>
                    <a:pt x="4124" y="56393"/>
                    <a:pt x="4233" y="55887"/>
                  </a:cubicBezTo>
                  <a:cubicBezTo>
                    <a:pt x="4334" y="55340"/>
                    <a:pt x="4618" y="54023"/>
                    <a:pt x="4658" y="53861"/>
                  </a:cubicBezTo>
                  <a:lnTo>
                    <a:pt x="4658" y="53861"/>
                  </a:lnTo>
                  <a:lnTo>
                    <a:pt x="4476" y="55421"/>
                  </a:lnTo>
                  <a:cubicBezTo>
                    <a:pt x="4476" y="55421"/>
                    <a:pt x="4435" y="55785"/>
                    <a:pt x="4638" y="55826"/>
                  </a:cubicBezTo>
                  <a:cubicBezTo>
                    <a:pt x="4666" y="55832"/>
                    <a:pt x="4696" y="55836"/>
                    <a:pt x="4727" y="55836"/>
                  </a:cubicBezTo>
                  <a:cubicBezTo>
                    <a:pt x="4917" y="55836"/>
                    <a:pt x="5147" y="55680"/>
                    <a:pt x="5286" y="54773"/>
                  </a:cubicBezTo>
                  <a:cubicBezTo>
                    <a:pt x="5489" y="53740"/>
                    <a:pt x="5793" y="52727"/>
                    <a:pt x="6177" y="51754"/>
                  </a:cubicBezTo>
                  <a:cubicBezTo>
                    <a:pt x="6380" y="51289"/>
                    <a:pt x="6745" y="50093"/>
                    <a:pt x="6279" y="49222"/>
                  </a:cubicBezTo>
                  <a:cubicBezTo>
                    <a:pt x="5833" y="48372"/>
                    <a:pt x="6583" y="45171"/>
                    <a:pt x="7838" y="42599"/>
                  </a:cubicBezTo>
                  <a:cubicBezTo>
                    <a:pt x="9094" y="40046"/>
                    <a:pt x="9479" y="37676"/>
                    <a:pt x="9337" y="35651"/>
                  </a:cubicBezTo>
                  <a:cubicBezTo>
                    <a:pt x="9216" y="33605"/>
                    <a:pt x="10472" y="33058"/>
                    <a:pt x="11181" y="29756"/>
                  </a:cubicBezTo>
                  <a:cubicBezTo>
                    <a:pt x="11181" y="29756"/>
                    <a:pt x="12376" y="32855"/>
                    <a:pt x="12903" y="34881"/>
                  </a:cubicBezTo>
                  <a:cubicBezTo>
                    <a:pt x="13429" y="36886"/>
                    <a:pt x="11728" y="38710"/>
                    <a:pt x="12092" y="41140"/>
                  </a:cubicBezTo>
                  <a:cubicBezTo>
                    <a:pt x="12457" y="43571"/>
                    <a:pt x="11788" y="46792"/>
                    <a:pt x="11160" y="48554"/>
                  </a:cubicBezTo>
                  <a:cubicBezTo>
                    <a:pt x="10533" y="50316"/>
                    <a:pt x="10553" y="56393"/>
                    <a:pt x="11242" y="59897"/>
                  </a:cubicBezTo>
                  <a:cubicBezTo>
                    <a:pt x="11930" y="63422"/>
                    <a:pt x="13389" y="65995"/>
                    <a:pt x="13571" y="66906"/>
                  </a:cubicBezTo>
                  <a:cubicBezTo>
                    <a:pt x="13774" y="67818"/>
                    <a:pt x="13591" y="69539"/>
                    <a:pt x="14239" y="70370"/>
                  </a:cubicBezTo>
                  <a:cubicBezTo>
                    <a:pt x="14867" y="71221"/>
                    <a:pt x="14280" y="74360"/>
                    <a:pt x="13652" y="76528"/>
                  </a:cubicBezTo>
                  <a:cubicBezTo>
                    <a:pt x="13024" y="78675"/>
                    <a:pt x="15110" y="88135"/>
                    <a:pt x="15455" y="89269"/>
                  </a:cubicBezTo>
                  <a:cubicBezTo>
                    <a:pt x="15819" y="90403"/>
                    <a:pt x="15617" y="90788"/>
                    <a:pt x="15435" y="91132"/>
                  </a:cubicBezTo>
                  <a:cubicBezTo>
                    <a:pt x="15191" y="91700"/>
                    <a:pt x="15232" y="92328"/>
                    <a:pt x="15516" y="92875"/>
                  </a:cubicBezTo>
                  <a:cubicBezTo>
                    <a:pt x="15840" y="93502"/>
                    <a:pt x="14928" y="94110"/>
                    <a:pt x="14584" y="94839"/>
                  </a:cubicBezTo>
                  <a:cubicBezTo>
                    <a:pt x="14239" y="95569"/>
                    <a:pt x="14361" y="95670"/>
                    <a:pt x="13915" y="95994"/>
                  </a:cubicBezTo>
                  <a:cubicBezTo>
                    <a:pt x="13488" y="96310"/>
                    <a:pt x="13487" y="97378"/>
                    <a:pt x="14305" y="97378"/>
                  </a:cubicBezTo>
                  <a:cubicBezTo>
                    <a:pt x="14378" y="97378"/>
                    <a:pt x="14457" y="97369"/>
                    <a:pt x="14543" y="97351"/>
                  </a:cubicBezTo>
                  <a:cubicBezTo>
                    <a:pt x="14543" y="97351"/>
                    <a:pt x="14746" y="97706"/>
                    <a:pt x="15129" y="97706"/>
                  </a:cubicBezTo>
                  <a:cubicBezTo>
                    <a:pt x="15288" y="97706"/>
                    <a:pt x="15478" y="97645"/>
                    <a:pt x="15698" y="97473"/>
                  </a:cubicBezTo>
                  <a:cubicBezTo>
                    <a:pt x="15698" y="97473"/>
                    <a:pt x="15888" y="97816"/>
                    <a:pt x="16256" y="97816"/>
                  </a:cubicBezTo>
                  <a:cubicBezTo>
                    <a:pt x="16425" y="97816"/>
                    <a:pt x="16631" y="97744"/>
                    <a:pt x="16873" y="97533"/>
                  </a:cubicBezTo>
                  <a:cubicBezTo>
                    <a:pt x="16873" y="97533"/>
                    <a:pt x="17065" y="97928"/>
                    <a:pt x="17483" y="97928"/>
                  </a:cubicBezTo>
                  <a:cubicBezTo>
                    <a:pt x="17671" y="97928"/>
                    <a:pt x="17906" y="97847"/>
                    <a:pt x="18189" y="97614"/>
                  </a:cubicBezTo>
                  <a:cubicBezTo>
                    <a:pt x="18357" y="97866"/>
                    <a:pt x="18635" y="98020"/>
                    <a:pt x="18944" y="98020"/>
                  </a:cubicBezTo>
                  <a:cubicBezTo>
                    <a:pt x="19009" y="98020"/>
                    <a:pt x="19075" y="98013"/>
                    <a:pt x="19141" y="97999"/>
                  </a:cubicBezTo>
                  <a:cubicBezTo>
                    <a:pt x="19830" y="97898"/>
                    <a:pt x="20154" y="97432"/>
                    <a:pt x="20053" y="96845"/>
                  </a:cubicBezTo>
                  <a:cubicBezTo>
                    <a:pt x="19972" y="96257"/>
                    <a:pt x="19628" y="95852"/>
                    <a:pt x="19688" y="95326"/>
                  </a:cubicBezTo>
                  <a:cubicBezTo>
                    <a:pt x="19729" y="94819"/>
                    <a:pt x="19303" y="94029"/>
                    <a:pt x="19121" y="93746"/>
                  </a:cubicBezTo>
                  <a:cubicBezTo>
                    <a:pt x="18919" y="93442"/>
                    <a:pt x="19384" y="92793"/>
                    <a:pt x="19364" y="92105"/>
                  </a:cubicBezTo>
                  <a:cubicBezTo>
                    <a:pt x="19344" y="91416"/>
                    <a:pt x="18574" y="90869"/>
                    <a:pt x="18615" y="88459"/>
                  </a:cubicBezTo>
                  <a:cubicBezTo>
                    <a:pt x="18635" y="86028"/>
                    <a:pt x="19992" y="82362"/>
                    <a:pt x="19931" y="78878"/>
                  </a:cubicBezTo>
                  <a:cubicBezTo>
                    <a:pt x="19871" y="75393"/>
                    <a:pt x="19162" y="75171"/>
                    <a:pt x="19162" y="73469"/>
                  </a:cubicBezTo>
                  <a:cubicBezTo>
                    <a:pt x="19162" y="71788"/>
                    <a:pt x="19891" y="71464"/>
                    <a:pt x="19688" y="69641"/>
                  </a:cubicBezTo>
                  <a:cubicBezTo>
                    <a:pt x="19486" y="67838"/>
                    <a:pt x="19587" y="63928"/>
                    <a:pt x="19871" y="62409"/>
                  </a:cubicBezTo>
                  <a:cubicBezTo>
                    <a:pt x="20134" y="60890"/>
                    <a:pt x="20316" y="54084"/>
                    <a:pt x="20316" y="52524"/>
                  </a:cubicBezTo>
                  <a:lnTo>
                    <a:pt x="21126" y="52524"/>
                  </a:lnTo>
                  <a:cubicBezTo>
                    <a:pt x="21126" y="54084"/>
                    <a:pt x="21309" y="60870"/>
                    <a:pt x="21572" y="62409"/>
                  </a:cubicBezTo>
                  <a:cubicBezTo>
                    <a:pt x="21856" y="63928"/>
                    <a:pt x="21977" y="67838"/>
                    <a:pt x="21754" y="69641"/>
                  </a:cubicBezTo>
                  <a:cubicBezTo>
                    <a:pt x="21532" y="71443"/>
                    <a:pt x="22261" y="71788"/>
                    <a:pt x="22261" y="73469"/>
                  </a:cubicBezTo>
                  <a:cubicBezTo>
                    <a:pt x="22261" y="75171"/>
                    <a:pt x="21572" y="75393"/>
                    <a:pt x="21511" y="78878"/>
                  </a:cubicBezTo>
                  <a:cubicBezTo>
                    <a:pt x="21430" y="82362"/>
                    <a:pt x="22787" y="86028"/>
                    <a:pt x="22828" y="88459"/>
                  </a:cubicBezTo>
                  <a:cubicBezTo>
                    <a:pt x="22848" y="90869"/>
                    <a:pt x="22099" y="91416"/>
                    <a:pt x="22058" y="92105"/>
                  </a:cubicBezTo>
                  <a:cubicBezTo>
                    <a:pt x="22038" y="92793"/>
                    <a:pt x="22504" y="93442"/>
                    <a:pt x="22322" y="93746"/>
                  </a:cubicBezTo>
                  <a:cubicBezTo>
                    <a:pt x="22119" y="94029"/>
                    <a:pt x="21694" y="94819"/>
                    <a:pt x="21754" y="95326"/>
                  </a:cubicBezTo>
                  <a:cubicBezTo>
                    <a:pt x="21795" y="95832"/>
                    <a:pt x="21471" y="96257"/>
                    <a:pt x="21370" y="96845"/>
                  </a:cubicBezTo>
                  <a:cubicBezTo>
                    <a:pt x="21289" y="97452"/>
                    <a:pt x="21613" y="97898"/>
                    <a:pt x="22301" y="97999"/>
                  </a:cubicBezTo>
                  <a:cubicBezTo>
                    <a:pt x="22364" y="98013"/>
                    <a:pt x="22428" y="98020"/>
                    <a:pt x="22491" y="98020"/>
                  </a:cubicBezTo>
                  <a:cubicBezTo>
                    <a:pt x="22793" y="98020"/>
                    <a:pt x="23082" y="97866"/>
                    <a:pt x="23233" y="97614"/>
                  </a:cubicBezTo>
                  <a:cubicBezTo>
                    <a:pt x="23517" y="97854"/>
                    <a:pt x="23754" y="97937"/>
                    <a:pt x="23945" y="97937"/>
                  </a:cubicBezTo>
                  <a:cubicBezTo>
                    <a:pt x="24368" y="97937"/>
                    <a:pt x="24570" y="97533"/>
                    <a:pt x="24570" y="97533"/>
                  </a:cubicBezTo>
                  <a:cubicBezTo>
                    <a:pt x="24806" y="97744"/>
                    <a:pt x="25007" y="97816"/>
                    <a:pt x="25173" y="97816"/>
                  </a:cubicBezTo>
                  <a:cubicBezTo>
                    <a:pt x="25534" y="97816"/>
                    <a:pt x="25725" y="97473"/>
                    <a:pt x="25725" y="97473"/>
                  </a:cubicBezTo>
                  <a:cubicBezTo>
                    <a:pt x="25950" y="97645"/>
                    <a:pt x="26144" y="97706"/>
                    <a:pt x="26306" y="97706"/>
                  </a:cubicBezTo>
                  <a:cubicBezTo>
                    <a:pt x="26697" y="97706"/>
                    <a:pt x="26899" y="97351"/>
                    <a:pt x="26899" y="97351"/>
                  </a:cubicBezTo>
                  <a:cubicBezTo>
                    <a:pt x="26985" y="97370"/>
                    <a:pt x="27064" y="97378"/>
                    <a:pt x="27136" y="97378"/>
                  </a:cubicBezTo>
                  <a:cubicBezTo>
                    <a:pt x="27936" y="97378"/>
                    <a:pt x="27936" y="96328"/>
                    <a:pt x="27527" y="95994"/>
                  </a:cubicBezTo>
                  <a:cubicBezTo>
                    <a:pt x="27082" y="95650"/>
                    <a:pt x="27203" y="95569"/>
                    <a:pt x="26859" y="94839"/>
                  </a:cubicBezTo>
                  <a:cubicBezTo>
                    <a:pt x="26494" y="94110"/>
                    <a:pt x="25583" y="93502"/>
                    <a:pt x="25907" y="92875"/>
                  </a:cubicBezTo>
                  <a:cubicBezTo>
                    <a:pt x="26191" y="92328"/>
                    <a:pt x="26231" y="91700"/>
                    <a:pt x="26008" y="91132"/>
                  </a:cubicBezTo>
                  <a:cubicBezTo>
                    <a:pt x="25806" y="90788"/>
                    <a:pt x="25623" y="90403"/>
                    <a:pt x="25968" y="89269"/>
                  </a:cubicBezTo>
                  <a:cubicBezTo>
                    <a:pt x="26312" y="88155"/>
                    <a:pt x="28398" y="78675"/>
                    <a:pt x="27770" y="76528"/>
                  </a:cubicBezTo>
                  <a:cubicBezTo>
                    <a:pt x="27163" y="74360"/>
                    <a:pt x="26555" y="71221"/>
                    <a:pt x="27203" y="70370"/>
                  </a:cubicBezTo>
                  <a:cubicBezTo>
                    <a:pt x="27831" y="69539"/>
                    <a:pt x="27669" y="67818"/>
                    <a:pt x="27852" y="66906"/>
                  </a:cubicBezTo>
                  <a:cubicBezTo>
                    <a:pt x="28054" y="65995"/>
                    <a:pt x="29492" y="63402"/>
                    <a:pt x="30181" y="59897"/>
                  </a:cubicBezTo>
                  <a:cubicBezTo>
                    <a:pt x="30890" y="56393"/>
                    <a:pt x="30890" y="50316"/>
                    <a:pt x="30262" y="48554"/>
                  </a:cubicBezTo>
                  <a:cubicBezTo>
                    <a:pt x="29654" y="46792"/>
                    <a:pt x="28966" y="43571"/>
                    <a:pt x="29330" y="41140"/>
                  </a:cubicBezTo>
                  <a:cubicBezTo>
                    <a:pt x="29695" y="38710"/>
                    <a:pt x="28014" y="36886"/>
                    <a:pt x="28520" y="34881"/>
                  </a:cubicBezTo>
                  <a:cubicBezTo>
                    <a:pt x="29047" y="32855"/>
                    <a:pt x="30242" y="29756"/>
                    <a:pt x="30242" y="29756"/>
                  </a:cubicBezTo>
                  <a:cubicBezTo>
                    <a:pt x="30971" y="33058"/>
                    <a:pt x="32207" y="33605"/>
                    <a:pt x="32085" y="35651"/>
                  </a:cubicBezTo>
                  <a:cubicBezTo>
                    <a:pt x="31964" y="37676"/>
                    <a:pt x="32369" y="40046"/>
                    <a:pt x="33604" y="42599"/>
                  </a:cubicBezTo>
                  <a:cubicBezTo>
                    <a:pt x="34860" y="45171"/>
                    <a:pt x="35610" y="48372"/>
                    <a:pt x="35164" y="49222"/>
                  </a:cubicBezTo>
                  <a:cubicBezTo>
                    <a:pt x="34698" y="50093"/>
                    <a:pt x="35063" y="51289"/>
                    <a:pt x="35265" y="51754"/>
                  </a:cubicBezTo>
                  <a:cubicBezTo>
                    <a:pt x="35650" y="52727"/>
                    <a:pt x="35954" y="53740"/>
                    <a:pt x="36157" y="54773"/>
                  </a:cubicBezTo>
                  <a:cubicBezTo>
                    <a:pt x="36296" y="55680"/>
                    <a:pt x="36526" y="55836"/>
                    <a:pt x="36716" y="55836"/>
                  </a:cubicBezTo>
                  <a:cubicBezTo>
                    <a:pt x="36747" y="55836"/>
                    <a:pt x="36777" y="55832"/>
                    <a:pt x="36805" y="55826"/>
                  </a:cubicBezTo>
                  <a:cubicBezTo>
                    <a:pt x="37007" y="55785"/>
                    <a:pt x="36967" y="55421"/>
                    <a:pt x="36967" y="55421"/>
                  </a:cubicBezTo>
                  <a:lnTo>
                    <a:pt x="36784" y="53861"/>
                  </a:lnTo>
                  <a:lnTo>
                    <a:pt x="36784" y="53861"/>
                  </a:lnTo>
                  <a:cubicBezTo>
                    <a:pt x="36825" y="54023"/>
                    <a:pt x="37109" y="55340"/>
                    <a:pt x="37210" y="55887"/>
                  </a:cubicBezTo>
                  <a:cubicBezTo>
                    <a:pt x="37317" y="56385"/>
                    <a:pt x="37517" y="56695"/>
                    <a:pt x="37783" y="56695"/>
                  </a:cubicBezTo>
                  <a:cubicBezTo>
                    <a:pt x="37821" y="56695"/>
                    <a:pt x="37859" y="56689"/>
                    <a:pt x="37899" y="56677"/>
                  </a:cubicBezTo>
                  <a:cubicBezTo>
                    <a:pt x="38223" y="56596"/>
                    <a:pt x="38121" y="56089"/>
                    <a:pt x="38121" y="56089"/>
                  </a:cubicBezTo>
                  <a:lnTo>
                    <a:pt x="37697" y="53442"/>
                  </a:lnTo>
                  <a:lnTo>
                    <a:pt x="37697" y="53442"/>
                  </a:lnTo>
                  <a:cubicBezTo>
                    <a:pt x="37730" y="53632"/>
                    <a:pt x="38264" y="55770"/>
                    <a:pt x="38304" y="56110"/>
                  </a:cubicBezTo>
                  <a:cubicBezTo>
                    <a:pt x="38341" y="56426"/>
                    <a:pt x="38515" y="57119"/>
                    <a:pt x="38920" y="57119"/>
                  </a:cubicBezTo>
                  <a:cubicBezTo>
                    <a:pt x="38956" y="57119"/>
                    <a:pt x="38994" y="57114"/>
                    <a:pt x="39033" y="57102"/>
                  </a:cubicBezTo>
                  <a:cubicBezTo>
                    <a:pt x="39519" y="56960"/>
                    <a:pt x="39316" y="56089"/>
                    <a:pt x="39316" y="56089"/>
                  </a:cubicBezTo>
                  <a:lnTo>
                    <a:pt x="38794" y="53193"/>
                  </a:lnTo>
                  <a:lnTo>
                    <a:pt x="38794" y="53193"/>
                  </a:lnTo>
                  <a:cubicBezTo>
                    <a:pt x="38847" y="53459"/>
                    <a:pt x="39381" y="55572"/>
                    <a:pt x="39499" y="55846"/>
                  </a:cubicBezTo>
                  <a:cubicBezTo>
                    <a:pt x="39590" y="55998"/>
                    <a:pt x="39742" y="56074"/>
                    <a:pt x="39894" y="56074"/>
                  </a:cubicBezTo>
                  <a:cubicBezTo>
                    <a:pt x="40046" y="56074"/>
                    <a:pt x="40198" y="55998"/>
                    <a:pt x="40289" y="55846"/>
                  </a:cubicBezTo>
                  <a:cubicBezTo>
                    <a:pt x="40451" y="55563"/>
                    <a:pt x="40208" y="54124"/>
                    <a:pt x="39843" y="53031"/>
                  </a:cubicBezTo>
                  <a:cubicBezTo>
                    <a:pt x="39620" y="52443"/>
                    <a:pt x="39539" y="51815"/>
                    <a:pt x="39580" y="51187"/>
                  </a:cubicBezTo>
                  <a:lnTo>
                    <a:pt x="39580" y="51187"/>
                  </a:lnTo>
                  <a:cubicBezTo>
                    <a:pt x="39701" y="51471"/>
                    <a:pt x="39863" y="51754"/>
                    <a:pt x="40046" y="51998"/>
                  </a:cubicBezTo>
                  <a:cubicBezTo>
                    <a:pt x="40005" y="52707"/>
                    <a:pt x="40187" y="53314"/>
                    <a:pt x="40856" y="53578"/>
                  </a:cubicBezTo>
                  <a:cubicBezTo>
                    <a:pt x="40981" y="53623"/>
                    <a:pt x="41077" y="53642"/>
                    <a:pt x="41149" y="53642"/>
                  </a:cubicBezTo>
                  <a:cubicBezTo>
                    <a:pt x="41462" y="53642"/>
                    <a:pt x="41342" y="53294"/>
                    <a:pt x="41342" y="53294"/>
                  </a:cubicBezTo>
                  <a:cubicBezTo>
                    <a:pt x="41342" y="53294"/>
                    <a:pt x="41099" y="51775"/>
                    <a:pt x="41099" y="51329"/>
                  </a:cubicBezTo>
                  <a:cubicBezTo>
                    <a:pt x="41099" y="50883"/>
                    <a:pt x="40795" y="50701"/>
                    <a:pt x="40431" y="49466"/>
                  </a:cubicBezTo>
                  <a:cubicBezTo>
                    <a:pt x="40066" y="48230"/>
                    <a:pt x="39073" y="48169"/>
                    <a:pt x="38689" y="47541"/>
                  </a:cubicBezTo>
                  <a:cubicBezTo>
                    <a:pt x="38304" y="46913"/>
                    <a:pt x="38101" y="45900"/>
                    <a:pt x="38182" y="43085"/>
                  </a:cubicBezTo>
                  <a:cubicBezTo>
                    <a:pt x="38263" y="40269"/>
                    <a:pt x="38364" y="37494"/>
                    <a:pt x="37271" y="35529"/>
                  </a:cubicBezTo>
                  <a:cubicBezTo>
                    <a:pt x="36177" y="33564"/>
                    <a:pt x="35873" y="32734"/>
                    <a:pt x="36075" y="29959"/>
                  </a:cubicBezTo>
                  <a:cubicBezTo>
                    <a:pt x="36278" y="27184"/>
                    <a:pt x="34840" y="25624"/>
                    <a:pt x="34921" y="24692"/>
                  </a:cubicBezTo>
                  <a:cubicBezTo>
                    <a:pt x="35002" y="23740"/>
                    <a:pt x="35346" y="21087"/>
                    <a:pt x="33321" y="18818"/>
                  </a:cubicBezTo>
                  <a:cubicBezTo>
                    <a:pt x="31295" y="16549"/>
                    <a:pt x="29148" y="17684"/>
                    <a:pt x="27831" y="16651"/>
                  </a:cubicBezTo>
                  <a:cubicBezTo>
                    <a:pt x="26494" y="15618"/>
                    <a:pt x="24408" y="14990"/>
                    <a:pt x="24408" y="14990"/>
                  </a:cubicBezTo>
                  <a:cubicBezTo>
                    <a:pt x="24205" y="13916"/>
                    <a:pt x="24064" y="12458"/>
                    <a:pt x="24023" y="12113"/>
                  </a:cubicBezTo>
                  <a:cubicBezTo>
                    <a:pt x="24307" y="11870"/>
                    <a:pt x="24550" y="11566"/>
                    <a:pt x="24752" y="11242"/>
                  </a:cubicBezTo>
                  <a:cubicBezTo>
                    <a:pt x="25056" y="10553"/>
                    <a:pt x="25279" y="9115"/>
                    <a:pt x="25279" y="9115"/>
                  </a:cubicBezTo>
                  <a:lnTo>
                    <a:pt x="25279" y="8973"/>
                  </a:lnTo>
                  <a:cubicBezTo>
                    <a:pt x="25413" y="9158"/>
                    <a:pt x="25552" y="9235"/>
                    <a:pt x="25689" y="9235"/>
                  </a:cubicBezTo>
                  <a:cubicBezTo>
                    <a:pt x="26155" y="9235"/>
                    <a:pt x="26601" y="8343"/>
                    <a:pt x="26758" y="7718"/>
                  </a:cubicBezTo>
                  <a:cubicBezTo>
                    <a:pt x="26940" y="6887"/>
                    <a:pt x="26677" y="5874"/>
                    <a:pt x="26272" y="5814"/>
                  </a:cubicBezTo>
                  <a:cubicBezTo>
                    <a:pt x="26249" y="5811"/>
                    <a:pt x="26226" y="5810"/>
                    <a:pt x="26203" y="5810"/>
                  </a:cubicBezTo>
                  <a:cubicBezTo>
                    <a:pt x="26004" y="5810"/>
                    <a:pt x="25809" y="5889"/>
                    <a:pt x="25664" y="6016"/>
                  </a:cubicBezTo>
                  <a:cubicBezTo>
                    <a:pt x="25623" y="6057"/>
                    <a:pt x="25583" y="6097"/>
                    <a:pt x="25542" y="6138"/>
                  </a:cubicBezTo>
                  <a:cubicBezTo>
                    <a:pt x="25745" y="4335"/>
                    <a:pt x="25704" y="0"/>
                    <a:pt x="20762" y="0"/>
                  </a:cubicBez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" name="Google Shape;630;p37">
              <a:extLst>
                <a:ext uri="{FF2B5EF4-FFF2-40B4-BE49-F238E27FC236}">
                  <a16:creationId xmlns:a16="http://schemas.microsoft.com/office/drawing/2014/main" id="{B9B7B344-F22D-48F1-8A5A-63D7BBC9CCA0}"/>
                </a:ext>
              </a:extLst>
            </p:cNvPr>
            <p:cNvGrpSpPr/>
            <p:nvPr/>
          </p:nvGrpSpPr>
          <p:grpSpPr>
            <a:xfrm>
              <a:off x="1253891" y="2237925"/>
              <a:ext cx="239909" cy="850299"/>
              <a:chOff x="1253891" y="2237925"/>
              <a:chExt cx="239909" cy="850299"/>
            </a:xfrm>
          </p:grpSpPr>
          <p:sp>
            <p:nvSpPr>
              <p:cNvPr id="137" name="Google Shape;631;p37">
                <a:extLst>
                  <a:ext uri="{FF2B5EF4-FFF2-40B4-BE49-F238E27FC236}">
                    <a16:creationId xmlns:a16="http://schemas.microsoft.com/office/drawing/2014/main" id="{6A54C9E9-FD38-4581-A93C-0F0798921D8B}"/>
                  </a:ext>
                </a:extLst>
              </p:cNvPr>
              <p:cNvSpPr/>
              <p:nvPr/>
            </p:nvSpPr>
            <p:spPr>
              <a:xfrm>
                <a:off x="1253891" y="2242510"/>
                <a:ext cx="227887" cy="845714"/>
              </a:xfrm>
              <a:custGeom>
                <a:avLst/>
                <a:gdLst/>
                <a:ahLst/>
                <a:cxnLst/>
                <a:rect l="l" t="t" r="r" b="b"/>
                <a:pathLst>
                  <a:path w="8204" h="30446" extrusionOk="0">
                    <a:moveTo>
                      <a:pt x="7191" y="0"/>
                    </a:moveTo>
                    <a:cubicBezTo>
                      <a:pt x="6401" y="243"/>
                      <a:pt x="5672" y="709"/>
                      <a:pt x="5145" y="1337"/>
                    </a:cubicBezTo>
                    <a:cubicBezTo>
                      <a:pt x="3120" y="3606"/>
                      <a:pt x="2350" y="8366"/>
                      <a:pt x="1985" y="11141"/>
                    </a:cubicBezTo>
                    <a:cubicBezTo>
                      <a:pt x="1580" y="14139"/>
                      <a:pt x="2289" y="16083"/>
                      <a:pt x="1195" y="18048"/>
                    </a:cubicBezTo>
                    <a:cubicBezTo>
                      <a:pt x="102" y="20013"/>
                      <a:pt x="203" y="22788"/>
                      <a:pt x="284" y="25604"/>
                    </a:cubicBezTo>
                    <a:cubicBezTo>
                      <a:pt x="345" y="27852"/>
                      <a:pt x="243" y="28946"/>
                      <a:pt x="0" y="29615"/>
                    </a:cubicBezTo>
                    <a:lnTo>
                      <a:pt x="3201" y="30445"/>
                    </a:lnTo>
                    <a:cubicBezTo>
                      <a:pt x="3343" y="29068"/>
                      <a:pt x="3970" y="26941"/>
                      <a:pt x="4862" y="25138"/>
                    </a:cubicBezTo>
                    <a:cubicBezTo>
                      <a:pt x="6097" y="22565"/>
                      <a:pt x="6482" y="20216"/>
                      <a:pt x="6361" y="18170"/>
                    </a:cubicBezTo>
                    <a:cubicBezTo>
                      <a:pt x="6219" y="16144"/>
                      <a:pt x="7475" y="15597"/>
                      <a:pt x="8204" y="12275"/>
                    </a:cubicBezTo>
                    <a:lnTo>
                      <a:pt x="719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632;p37">
                <a:extLst>
                  <a:ext uri="{FF2B5EF4-FFF2-40B4-BE49-F238E27FC236}">
                    <a16:creationId xmlns:a16="http://schemas.microsoft.com/office/drawing/2014/main" id="{E21A5D09-B413-4C76-8E28-B89D93DFD86C}"/>
                  </a:ext>
                </a:extLst>
              </p:cNvPr>
              <p:cNvSpPr/>
              <p:nvPr/>
            </p:nvSpPr>
            <p:spPr>
              <a:xfrm>
                <a:off x="1442000" y="2237925"/>
                <a:ext cx="51800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3954" extrusionOk="0">
                    <a:moveTo>
                      <a:pt x="1048" y="0"/>
                    </a:moveTo>
                    <a:lnTo>
                      <a:pt x="0" y="381"/>
                    </a:lnTo>
                    <a:lnTo>
                      <a:pt x="1405" y="13954"/>
                    </a:lnTo>
                    <a:lnTo>
                      <a:pt x="2072" y="134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</p:grpSp>
        <p:grpSp>
          <p:nvGrpSpPr>
            <p:cNvPr id="95" name="Google Shape;633;p37">
              <a:extLst>
                <a:ext uri="{FF2B5EF4-FFF2-40B4-BE49-F238E27FC236}">
                  <a16:creationId xmlns:a16="http://schemas.microsoft.com/office/drawing/2014/main" id="{C21BC886-21EF-4E48-971D-BF1C3B534513}"/>
                </a:ext>
              </a:extLst>
            </p:cNvPr>
            <p:cNvGrpSpPr/>
            <p:nvPr/>
          </p:nvGrpSpPr>
          <p:grpSpPr>
            <a:xfrm>
              <a:off x="2001575" y="2237925"/>
              <a:ext cx="240945" cy="863798"/>
              <a:chOff x="2001575" y="2237925"/>
              <a:chExt cx="240945" cy="863798"/>
            </a:xfrm>
          </p:grpSpPr>
          <p:sp>
            <p:nvSpPr>
              <p:cNvPr id="135" name="Google Shape;634;p37">
                <a:extLst>
                  <a:ext uri="{FF2B5EF4-FFF2-40B4-BE49-F238E27FC236}">
                    <a16:creationId xmlns:a16="http://schemas.microsoft.com/office/drawing/2014/main" id="{73D2C46C-F8C7-4AF3-9AFF-B84EF84EF9DE}"/>
                  </a:ext>
                </a:extLst>
              </p:cNvPr>
              <p:cNvSpPr/>
              <p:nvPr/>
            </p:nvSpPr>
            <p:spPr>
              <a:xfrm>
                <a:off x="2010662" y="2243621"/>
                <a:ext cx="231859" cy="858103"/>
              </a:xfrm>
              <a:custGeom>
                <a:avLst/>
                <a:gdLst/>
                <a:ahLst/>
                <a:cxnLst/>
                <a:rect l="l" t="t" r="r" b="b"/>
                <a:pathLst>
                  <a:path w="8347" h="30892" extrusionOk="0">
                    <a:moveTo>
                      <a:pt x="1196" y="1"/>
                    </a:moveTo>
                    <a:lnTo>
                      <a:pt x="1" y="12235"/>
                    </a:lnTo>
                    <a:cubicBezTo>
                      <a:pt x="730" y="15537"/>
                      <a:pt x="1966" y="16084"/>
                      <a:pt x="1844" y="18130"/>
                    </a:cubicBezTo>
                    <a:cubicBezTo>
                      <a:pt x="1723" y="20176"/>
                      <a:pt x="2128" y="22525"/>
                      <a:pt x="3363" y="25098"/>
                    </a:cubicBezTo>
                    <a:cubicBezTo>
                      <a:pt x="4356" y="27124"/>
                      <a:pt x="5045" y="29554"/>
                      <a:pt x="5065" y="30891"/>
                    </a:cubicBezTo>
                    <a:lnTo>
                      <a:pt x="8346" y="29878"/>
                    </a:lnTo>
                    <a:cubicBezTo>
                      <a:pt x="8022" y="29250"/>
                      <a:pt x="7860" y="28177"/>
                      <a:pt x="7941" y="25564"/>
                    </a:cubicBezTo>
                    <a:cubicBezTo>
                      <a:pt x="8022" y="22748"/>
                      <a:pt x="8123" y="19973"/>
                      <a:pt x="7030" y="18008"/>
                    </a:cubicBezTo>
                    <a:cubicBezTo>
                      <a:pt x="5936" y="16043"/>
                      <a:pt x="6726" y="13694"/>
                      <a:pt x="6523" y="10898"/>
                    </a:cubicBezTo>
                    <a:cubicBezTo>
                      <a:pt x="6300" y="7941"/>
                      <a:pt x="5105" y="3586"/>
                      <a:pt x="3080" y="1297"/>
                    </a:cubicBezTo>
                    <a:cubicBezTo>
                      <a:pt x="2573" y="710"/>
                      <a:pt x="1925" y="264"/>
                      <a:pt x="11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635;p37">
                <a:extLst>
                  <a:ext uri="{FF2B5EF4-FFF2-40B4-BE49-F238E27FC236}">
                    <a16:creationId xmlns:a16="http://schemas.microsoft.com/office/drawing/2014/main" id="{4FF29857-309B-4419-A7C1-183C58C5FB86}"/>
                  </a:ext>
                </a:extLst>
              </p:cNvPr>
              <p:cNvSpPr/>
              <p:nvPr/>
            </p:nvSpPr>
            <p:spPr>
              <a:xfrm flipH="1">
                <a:off x="2001575" y="2237925"/>
                <a:ext cx="51800" cy="3488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3954" extrusionOk="0">
                    <a:moveTo>
                      <a:pt x="1048" y="0"/>
                    </a:moveTo>
                    <a:lnTo>
                      <a:pt x="0" y="381"/>
                    </a:lnTo>
                    <a:lnTo>
                      <a:pt x="1405" y="13954"/>
                    </a:lnTo>
                    <a:lnTo>
                      <a:pt x="2072" y="134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</p:grpSp>
        <p:sp>
          <p:nvSpPr>
            <p:cNvPr id="97" name="Google Shape;636;p37">
              <a:extLst>
                <a:ext uri="{FF2B5EF4-FFF2-40B4-BE49-F238E27FC236}">
                  <a16:creationId xmlns:a16="http://schemas.microsoft.com/office/drawing/2014/main" id="{056DCD0B-543C-4F81-9A61-037EE6A25A77}"/>
                </a:ext>
              </a:extLst>
            </p:cNvPr>
            <p:cNvSpPr/>
            <p:nvPr/>
          </p:nvSpPr>
          <p:spPr>
            <a:xfrm>
              <a:off x="1453639" y="2142344"/>
              <a:ext cx="589689" cy="2337921"/>
            </a:xfrm>
            <a:custGeom>
              <a:avLst/>
              <a:gdLst/>
              <a:ahLst/>
              <a:cxnLst/>
              <a:rect l="l" t="t" r="r" b="b"/>
              <a:pathLst>
                <a:path w="21229" h="84166" extrusionOk="0">
                  <a:moveTo>
                    <a:pt x="7049" y="0"/>
                  </a:moveTo>
                  <a:cubicBezTo>
                    <a:pt x="6989" y="365"/>
                    <a:pt x="6928" y="770"/>
                    <a:pt x="6867" y="1115"/>
                  </a:cubicBezTo>
                  <a:cubicBezTo>
                    <a:pt x="6867" y="1115"/>
                    <a:pt x="4517" y="1844"/>
                    <a:pt x="2937" y="2492"/>
                  </a:cubicBezTo>
                  <a:cubicBezTo>
                    <a:pt x="1985" y="2917"/>
                    <a:pt x="1013" y="3282"/>
                    <a:pt x="0" y="3586"/>
                  </a:cubicBezTo>
                  <a:lnTo>
                    <a:pt x="1013" y="15881"/>
                  </a:lnTo>
                  <a:cubicBezTo>
                    <a:pt x="1013" y="15881"/>
                    <a:pt x="2208" y="19001"/>
                    <a:pt x="2735" y="21006"/>
                  </a:cubicBezTo>
                  <a:cubicBezTo>
                    <a:pt x="3261" y="23032"/>
                    <a:pt x="1560" y="24835"/>
                    <a:pt x="1925" y="27265"/>
                  </a:cubicBezTo>
                  <a:cubicBezTo>
                    <a:pt x="2289" y="29716"/>
                    <a:pt x="1621" y="32917"/>
                    <a:pt x="993" y="34679"/>
                  </a:cubicBezTo>
                  <a:cubicBezTo>
                    <a:pt x="365" y="36441"/>
                    <a:pt x="385" y="42518"/>
                    <a:pt x="1074" y="46043"/>
                  </a:cubicBezTo>
                  <a:cubicBezTo>
                    <a:pt x="1762" y="49547"/>
                    <a:pt x="2613" y="53132"/>
                    <a:pt x="2816" y="54044"/>
                  </a:cubicBezTo>
                  <a:cubicBezTo>
                    <a:pt x="2998" y="54955"/>
                    <a:pt x="2613" y="59554"/>
                    <a:pt x="2775" y="61903"/>
                  </a:cubicBezTo>
                  <a:cubicBezTo>
                    <a:pt x="2937" y="64152"/>
                    <a:pt x="4943" y="74280"/>
                    <a:pt x="5287" y="75414"/>
                  </a:cubicBezTo>
                  <a:cubicBezTo>
                    <a:pt x="5652" y="76528"/>
                    <a:pt x="5449" y="76913"/>
                    <a:pt x="5267" y="77257"/>
                  </a:cubicBezTo>
                  <a:cubicBezTo>
                    <a:pt x="5024" y="77825"/>
                    <a:pt x="5064" y="78473"/>
                    <a:pt x="5348" y="79000"/>
                  </a:cubicBezTo>
                  <a:cubicBezTo>
                    <a:pt x="5672" y="79627"/>
                    <a:pt x="4760" y="80255"/>
                    <a:pt x="4416" y="80985"/>
                  </a:cubicBezTo>
                  <a:cubicBezTo>
                    <a:pt x="4072" y="81714"/>
                    <a:pt x="4193" y="81795"/>
                    <a:pt x="3748" y="82139"/>
                  </a:cubicBezTo>
                  <a:cubicBezTo>
                    <a:pt x="3320" y="82455"/>
                    <a:pt x="3319" y="83523"/>
                    <a:pt x="4137" y="83523"/>
                  </a:cubicBezTo>
                  <a:cubicBezTo>
                    <a:pt x="4210" y="83523"/>
                    <a:pt x="4289" y="83515"/>
                    <a:pt x="4376" y="83496"/>
                  </a:cubicBezTo>
                  <a:cubicBezTo>
                    <a:pt x="4376" y="83496"/>
                    <a:pt x="4574" y="83844"/>
                    <a:pt x="4950" y="83844"/>
                  </a:cubicBezTo>
                  <a:cubicBezTo>
                    <a:pt x="5111" y="83844"/>
                    <a:pt x="5305" y="83780"/>
                    <a:pt x="5530" y="83598"/>
                  </a:cubicBezTo>
                  <a:cubicBezTo>
                    <a:pt x="5530" y="83598"/>
                    <a:pt x="5724" y="83947"/>
                    <a:pt x="6099" y="83947"/>
                  </a:cubicBezTo>
                  <a:cubicBezTo>
                    <a:pt x="6266" y="83947"/>
                    <a:pt x="6468" y="83878"/>
                    <a:pt x="6705" y="83679"/>
                  </a:cubicBezTo>
                  <a:cubicBezTo>
                    <a:pt x="6705" y="83679"/>
                    <a:pt x="6894" y="84066"/>
                    <a:pt x="7305" y="84066"/>
                  </a:cubicBezTo>
                  <a:cubicBezTo>
                    <a:pt x="7495" y="84066"/>
                    <a:pt x="7733" y="83983"/>
                    <a:pt x="8022" y="83739"/>
                  </a:cubicBezTo>
                  <a:cubicBezTo>
                    <a:pt x="8189" y="84008"/>
                    <a:pt x="8468" y="84165"/>
                    <a:pt x="8778" y="84165"/>
                  </a:cubicBezTo>
                  <a:cubicBezTo>
                    <a:pt x="8842" y="84165"/>
                    <a:pt x="8908" y="84158"/>
                    <a:pt x="8974" y="84145"/>
                  </a:cubicBezTo>
                  <a:cubicBezTo>
                    <a:pt x="9662" y="84043"/>
                    <a:pt x="9986" y="83577"/>
                    <a:pt x="9885" y="82990"/>
                  </a:cubicBezTo>
                  <a:cubicBezTo>
                    <a:pt x="9804" y="82403"/>
                    <a:pt x="9460" y="81977"/>
                    <a:pt x="9521" y="81471"/>
                  </a:cubicBezTo>
                  <a:cubicBezTo>
                    <a:pt x="9561" y="80944"/>
                    <a:pt x="9136" y="80174"/>
                    <a:pt x="8953" y="79871"/>
                  </a:cubicBezTo>
                  <a:cubicBezTo>
                    <a:pt x="8751" y="79567"/>
                    <a:pt x="9217" y="78918"/>
                    <a:pt x="9196" y="78230"/>
                  </a:cubicBezTo>
                  <a:cubicBezTo>
                    <a:pt x="9176" y="77561"/>
                    <a:pt x="8406" y="77014"/>
                    <a:pt x="8447" y="74584"/>
                  </a:cubicBezTo>
                  <a:cubicBezTo>
                    <a:pt x="8467" y="72173"/>
                    <a:pt x="9824" y="68487"/>
                    <a:pt x="9764" y="65003"/>
                  </a:cubicBezTo>
                  <a:cubicBezTo>
                    <a:pt x="9683" y="61539"/>
                    <a:pt x="9318" y="61417"/>
                    <a:pt x="9318" y="59736"/>
                  </a:cubicBezTo>
                  <a:cubicBezTo>
                    <a:pt x="9318" y="58034"/>
                    <a:pt x="9723" y="57589"/>
                    <a:pt x="9500" y="55786"/>
                  </a:cubicBezTo>
                  <a:cubicBezTo>
                    <a:pt x="9298" y="53963"/>
                    <a:pt x="9399" y="50053"/>
                    <a:pt x="9683" y="48534"/>
                  </a:cubicBezTo>
                  <a:cubicBezTo>
                    <a:pt x="9966" y="47015"/>
                    <a:pt x="10128" y="40229"/>
                    <a:pt x="10128" y="38669"/>
                  </a:cubicBezTo>
                  <a:lnTo>
                    <a:pt x="10959" y="38669"/>
                  </a:lnTo>
                  <a:cubicBezTo>
                    <a:pt x="10959" y="40209"/>
                    <a:pt x="11121" y="47015"/>
                    <a:pt x="11404" y="48534"/>
                  </a:cubicBezTo>
                  <a:cubicBezTo>
                    <a:pt x="11688" y="50074"/>
                    <a:pt x="11789" y="53963"/>
                    <a:pt x="11587" y="55786"/>
                  </a:cubicBezTo>
                  <a:cubicBezTo>
                    <a:pt x="11384" y="57589"/>
                    <a:pt x="11688" y="58095"/>
                    <a:pt x="11688" y="59797"/>
                  </a:cubicBezTo>
                  <a:cubicBezTo>
                    <a:pt x="11688" y="61478"/>
                    <a:pt x="11404" y="61518"/>
                    <a:pt x="11323" y="65003"/>
                  </a:cubicBezTo>
                  <a:cubicBezTo>
                    <a:pt x="11263" y="68487"/>
                    <a:pt x="12620" y="72173"/>
                    <a:pt x="12640" y="74584"/>
                  </a:cubicBezTo>
                  <a:cubicBezTo>
                    <a:pt x="12681" y="77014"/>
                    <a:pt x="11911" y="77541"/>
                    <a:pt x="11891" y="78230"/>
                  </a:cubicBezTo>
                  <a:cubicBezTo>
                    <a:pt x="11850" y="78918"/>
                    <a:pt x="12336" y="79567"/>
                    <a:pt x="12134" y="79871"/>
                  </a:cubicBezTo>
                  <a:cubicBezTo>
                    <a:pt x="11951" y="80174"/>
                    <a:pt x="11526" y="80964"/>
                    <a:pt x="11587" y="81471"/>
                  </a:cubicBezTo>
                  <a:cubicBezTo>
                    <a:pt x="11627" y="81977"/>
                    <a:pt x="11283" y="82382"/>
                    <a:pt x="11202" y="82990"/>
                  </a:cubicBezTo>
                  <a:cubicBezTo>
                    <a:pt x="11101" y="83577"/>
                    <a:pt x="11425" y="84043"/>
                    <a:pt x="12113" y="84145"/>
                  </a:cubicBezTo>
                  <a:cubicBezTo>
                    <a:pt x="12176" y="84158"/>
                    <a:pt x="12239" y="84165"/>
                    <a:pt x="12302" y="84165"/>
                  </a:cubicBezTo>
                  <a:cubicBezTo>
                    <a:pt x="12605" y="84165"/>
                    <a:pt x="12898" y="84008"/>
                    <a:pt x="13065" y="83739"/>
                  </a:cubicBezTo>
                  <a:cubicBezTo>
                    <a:pt x="13354" y="83983"/>
                    <a:pt x="13592" y="84066"/>
                    <a:pt x="13782" y="84066"/>
                  </a:cubicBezTo>
                  <a:cubicBezTo>
                    <a:pt x="14193" y="84066"/>
                    <a:pt x="14382" y="83679"/>
                    <a:pt x="14382" y="83679"/>
                  </a:cubicBezTo>
                  <a:cubicBezTo>
                    <a:pt x="14619" y="83878"/>
                    <a:pt x="14821" y="83947"/>
                    <a:pt x="14988" y="83947"/>
                  </a:cubicBezTo>
                  <a:cubicBezTo>
                    <a:pt x="15363" y="83947"/>
                    <a:pt x="15557" y="83598"/>
                    <a:pt x="15557" y="83598"/>
                  </a:cubicBezTo>
                  <a:cubicBezTo>
                    <a:pt x="15782" y="83780"/>
                    <a:pt x="15976" y="83844"/>
                    <a:pt x="16137" y="83844"/>
                  </a:cubicBezTo>
                  <a:cubicBezTo>
                    <a:pt x="16513" y="83844"/>
                    <a:pt x="16711" y="83496"/>
                    <a:pt x="16711" y="83496"/>
                  </a:cubicBezTo>
                  <a:cubicBezTo>
                    <a:pt x="16798" y="83515"/>
                    <a:pt x="16877" y="83523"/>
                    <a:pt x="16950" y="83523"/>
                  </a:cubicBezTo>
                  <a:cubicBezTo>
                    <a:pt x="17768" y="83523"/>
                    <a:pt x="17769" y="82455"/>
                    <a:pt x="17360" y="82139"/>
                  </a:cubicBezTo>
                  <a:cubicBezTo>
                    <a:pt x="16894" y="81795"/>
                    <a:pt x="17015" y="81714"/>
                    <a:pt x="16671" y="80985"/>
                  </a:cubicBezTo>
                  <a:cubicBezTo>
                    <a:pt x="16327" y="80255"/>
                    <a:pt x="15415" y="79627"/>
                    <a:pt x="15739" y="79000"/>
                  </a:cubicBezTo>
                  <a:cubicBezTo>
                    <a:pt x="16023" y="78473"/>
                    <a:pt x="16063" y="77825"/>
                    <a:pt x="15820" y="77257"/>
                  </a:cubicBezTo>
                  <a:cubicBezTo>
                    <a:pt x="15638" y="76933"/>
                    <a:pt x="15435" y="76528"/>
                    <a:pt x="15800" y="75414"/>
                  </a:cubicBezTo>
                  <a:cubicBezTo>
                    <a:pt x="16144" y="74280"/>
                    <a:pt x="18372" y="65063"/>
                    <a:pt x="18210" y="62815"/>
                  </a:cubicBezTo>
                  <a:cubicBezTo>
                    <a:pt x="18048" y="60566"/>
                    <a:pt x="18150" y="54874"/>
                    <a:pt x="18332" y="53963"/>
                  </a:cubicBezTo>
                  <a:cubicBezTo>
                    <a:pt x="18535" y="53051"/>
                    <a:pt x="19325" y="49547"/>
                    <a:pt x="20013" y="46043"/>
                  </a:cubicBezTo>
                  <a:cubicBezTo>
                    <a:pt x="20702" y="42538"/>
                    <a:pt x="20722" y="36462"/>
                    <a:pt x="20094" y="34679"/>
                  </a:cubicBezTo>
                  <a:cubicBezTo>
                    <a:pt x="19466" y="32917"/>
                    <a:pt x="18798" y="29716"/>
                    <a:pt x="19162" y="27265"/>
                  </a:cubicBezTo>
                  <a:cubicBezTo>
                    <a:pt x="19527" y="24835"/>
                    <a:pt x="17826" y="23032"/>
                    <a:pt x="18352" y="21006"/>
                  </a:cubicBezTo>
                  <a:cubicBezTo>
                    <a:pt x="18879" y="19001"/>
                    <a:pt x="20074" y="15881"/>
                    <a:pt x="20074" y="15881"/>
                  </a:cubicBezTo>
                  <a:lnTo>
                    <a:pt x="21229" y="3647"/>
                  </a:lnTo>
                  <a:cubicBezTo>
                    <a:pt x="19851" y="3160"/>
                    <a:pt x="19223" y="3100"/>
                    <a:pt x="17846" y="2573"/>
                  </a:cubicBezTo>
                  <a:cubicBezTo>
                    <a:pt x="16286" y="1965"/>
                    <a:pt x="14220" y="1115"/>
                    <a:pt x="14220" y="1115"/>
                  </a:cubicBezTo>
                  <a:cubicBezTo>
                    <a:pt x="14159" y="750"/>
                    <a:pt x="14098" y="365"/>
                    <a:pt x="14038" y="0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37;p37">
              <a:extLst>
                <a:ext uri="{FF2B5EF4-FFF2-40B4-BE49-F238E27FC236}">
                  <a16:creationId xmlns:a16="http://schemas.microsoft.com/office/drawing/2014/main" id="{C1B00876-372F-465C-BA07-F2B65C855CD2}"/>
                </a:ext>
              </a:extLst>
            </p:cNvPr>
            <p:cNvSpPr/>
            <p:nvPr/>
          </p:nvSpPr>
          <p:spPr>
            <a:xfrm>
              <a:off x="1590360" y="1756931"/>
              <a:ext cx="295414" cy="170498"/>
            </a:xfrm>
            <a:custGeom>
              <a:avLst/>
              <a:gdLst/>
              <a:ahLst/>
              <a:cxnLst/>
              <a:rect l="l" t="t" r="r" b="b"/>
              <a:pathLst>
                <a:path w="10635" h="6138" extrusionOk="0">
                  <a:moveTo>
                    <a:pt x="10432" y="6057"/>
                  </a:moveTo>
                  <a:cubicBezTo>
                    <a:pt x="10432" y="6057"/>
                    <a:pt x="10291" y="1945"/>
                    <a:pt x="8771" y="2248"/>
                  </a:cubicBezTo>
                  <a:cubicBezTo>
                    <a:pt x="7677" y="2451"/>
                    <a:pt x="6563" y="2532"/>
                    <a:pt x="5470" y="2492"/>
                  </a:cubicBezTo>
                  <a:cubicBezTo>
                    <a:pt x="4821" y="2492"/>
                    <a:pt x="2492" y="2269"/>
                    <a:pt x="2451" y="2269"/>
                  </a:cubicBezTo>
                  <a:cubicBezTo>
                    <a:pt x="831" y="2269"/>
                    <a:pt x="851" y="6016"/>
                    <a:pt x="851" y="6016"/>
                  </a:cubicBezTo>
                  <a:lnTo>
                    <a:pt x="851" y="6138"/>
                  </a:lnTo>
                  <a:cubicBezTo>
                    <a:pt x="649" y="4335"/>
                    <a:pt x="0" y="0"/>
                    <a:pt x="5652" y="0"/>
                  </a:cubicBezTo>
                  <a:cubicBezTo>
                    <a:pt x="10594" y="0"/>
                    <a:pt x="10635" y="4335"/>
                    <a:pt x="10432" y="6138"/>
                  </a:cubicBezTo>
                  <a:cubicBezTo>
                    <a:pt x="10432" y="6117"/>
                    <a:pt x="10432" y="6077"/>
                    <a:pt x="10432" y="6057"/>
                  </a:cubicBezTo>
                  <a:close/>
                </a:path>
              </a:pathLst>
            </a:custGeom>
            <a:solidFill>
              <a:srgbClr val="B585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38;p37">
              <a:extLst>
                <a:ext uri="{FF2B5EF4-FFF2-40B4-BE49-F238E27FC236}">
                  <a16:creationId xmlns:a16="http://schemas.microsoft.com/office/drawing/2014/main" id="{15B5BF95-9E8B-4955-9641-E88174858401}"/>
                </a:ext>
              </a:extLst>
            </p:cNvPr>
            <p:cNvSpPr/>
            <p:nvPr/>
          </p:nvSpPr>
          <p:spPr>
            <a:xfrm>
              <a:off x="1580222" y="2104095"/>
              <a:ext cx="152526" cy="123804"/>
            </a:xfrm>
            <a:custGeom>
              <a:avLst/>
              <a:gdLst/>
              <a:ahLst/>
              <a:cxnLst/>
              <a:rect l="l" t="t" r="r" b="b"/>
              <a:pathLst>
                <a:path w="5491" h="4457" extrusionOk="0">
                  <a:moveTo>
                    <a:pt x="1" y="0"/>
                  </a:moveTo>
                  <a:lnTo>
                    <a:pt x="933" y="3059"/>
                  </a:lnTo>
                  <a:lnTo>
                    <a:pt x="5490" y="4456"/>
                  </a:lnTo>
                  <a:lnTo>
                    <a:pt x="5085" y="17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639;p37">
              <a:extLst>
                <a:ext uri="{FF2B5EF4-FFF2-40B4-BE49-F238E27FC236}">
                  <a16:creationId xmlns:a16="http://schemas.microsoft.com/office/drawing/2014/main" id="{54AC1708-E08D-4158-8A14-59946435A083}"/>
                </a:ext>
              </a:extLst>
            </p:cNvPr>
            <p:cNvSpPr/>
            <p:nvPr/>
          </p:nvSpPr>
          <p:spPr>
            <a:xfrm>
              <a:off x="1755775" y="2104095"/>
              <a:ext cx="155887" cy="122665"/>
            </a:xfrm>
            <a:custGeom>
              <a:avLst/>
              <a:gdLst/>
              <a:ahLst/>
              <a:cxnLst/>
              <a:rect l="l" t="t" r="r" b="b"/>
              <a:pathLst>
                <a:path w="5612" h="4416" extrusionOk="0">
                  <a:moveTo>
                    <a:pt x="5612" y="0"/>
                  </a:moveTo>
                  <a:lnTo>
                    <a:pt x="426" y="1742"/>
                  </a:lnTo>
                  <a:lnTo>
                    <a:pt x="1" y="4416"/>
                  </a:lnTo>
                  <a:lnTo>
                    <a:pt x="4680" y="3059"/>
                  </a:lnTo>
                  <a:lnTo>
                    <a:pt x="56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640;p37">
              <a:extLst>
                <a:ext uri="{FF2B5EF4-FFF2-40B4-BE49-F238E27FC236}">
                  <a16:creationId xmlns:a16="http://schemas.microsoft.com/office/drawing/2014/main" id="{3BCF32D0-A464-4748-80F5-5F4587198FC4}"/>
                </a:ext>
              </a:extLst>
            </p:cNvPr>
            <p:cNvSpPr/>
            <p:nvPr/>
          </p:nvSpPr>
          <p:spPr>
            <a:xfrm>
              <a:off x="1949912" y="3362193"/>
              <a:ext cx="78777" cy="242831"/>
            </a:xfrm>
            <a:custGeom>
              <a:avLst/>
              <a:gdLst/>
              <a:ahLst/>
              <a:cxnLst/>
              <a:rect l="l" t="t" r="r" b="b"/>
              <a:pathLst>
                <a:path w="2836" h="8742" extrusionOk="0">
                  <a:moveTo>
                    <a:pt x="1195" y="1"/>
                  </a:moveTo>
                  <a:cubicBezTo>
                    <a:pt x="851" y="426"/>
                    <a:pt x="0" y="8650"/>
                    <a:pt x="142" y="8731"/>
                  </a:cubicBezTo>
                  <a:cubicBezTo>
                    <a:pt x="154" y="8738"/>
                    <a:pt x="174" y="8742"/>
                    <a:pt x="200" y="8742"/>
                  </a:cubicBezTo>
                  <a:cubicBezTo>
                    <a:pt x="471" y="8742"/>
                    <a:pt x="1421" y="8372"/>
                    <a:pt x="1661" y="8002"/>
                  </a:cubicBezTo>
                  <a:cubicBezTo>
                    <a:pt x="1904" y="7617"/>
                    <a:pt x="2836" y="791"/>
                    <a:pt x="2795" y="629"/>
                  </a:cubicBezTo>
                  <a:cubicBezTo>
                    <a:pt x="2755" y="487"/>
                    <a:pt x="1195" y="1"/>
                    <a:pt x="1195" y="1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641;p37">
              <a:extLst>
                <a:ext uri="{FF2B5EF4-FFF2-40B4-BE49-F238E27FC236}">
                  <a16:creationId xmlns:a16="http://schemas.microsoft.com/office/drawing/2014/main" id="{C77E90F5-2DF8-4B07-8343-D0B584085696}"/>
                </a:ext>
              </a:extLst>
            </p:cNvPr>
            <p:cNvSpPr/>
            <p:nvPr/>
          </p:nvSpPr>
          <p:spPr>
            <a:xfrm>
              <a:off x="1761414" y="3425776"/>
              <a:ext cx="217220" cy="79944"/>
            </a:xfrm>
            <a:custGeom>
              <a:avLst/>
              <a:gdLst/>
              <a:ahLst/>
              <a:cxnLst/>
              <a:rect l="l" t="t" r="r" b="b"/>
              <a:pathLst>
                <a:path w="7820" h="2878" extrusionOk="0">
                  <a:moveTo>
                    <a:pt x="4598" y="1"/>
                  </a:moveTo>
                  <a:cubicBezTo>
                    <a:pt x="3282" y="1"/>
                    <a:pt x="0" y="507"/>
                    <a:pt x="0" y="507"/>
                  </a:cubicBezTo>
                  <a:lnTo>
                    <a:pt x="102" y="2877"/>
                  </a:lnTo>
                  <a:cubicBezTo>
                    <a:pt x="102" y="2877"/>
                    <a:pt x="3505" y="2513"/>
                    <a:pt x="4052" y="2513"/>
                  </a:cubicBezTo>
                  <a:cubicBezTo>
                    <a:pt x="4598" y="2513"/>
                    <a:pt x="7596" y="2816"/>
                    <a:pt x="7698" y="2837"/>
                  </a:cubicBezTo>
                  <a:lnTo>
                    <a:pt x="7819" y="406"/>
                  </a:lnTo>
                  <a:cubicBezTo>
                    <a:pt x="6766" y="183"/>
                    <a:pt x="5692" y="41"/>
                    <a:pt x="4598" y="1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642;p37">
              <a:extLst>
                <a:ext uri="{FF2B5EF4-FFF2-40B4-BE49-F238E27FC236}">
                  <a16:creationId xmlns:a16="http://schemas.microsoft.com/office/drawing/2014/main" id="{236CDD48-EB17-49AF-A28F-BFF2541BB15B}"/>
                </a:ext>
              </a:extLst>
            </p:cNvPr>
            <p:cNvSpPr/>
            <p:nvPr/>
          </p:nvSpPr>
          <p:spPr>
            <a:xfrm>
              <a:off x="1443501" y="3350943"/>
              <a:ext cx="104110" cy="261053"/>
            </a:xfrm>
            <a:custGeom>
              <a:avLst/>
              <a:gdLst/>
              <a:ahLst/>
              <a:cxnLst/>
              <a:rect l="l" t="t" r="r" b="b"/>
              <a:pathLst>
                <a:path w="3748" h="9398" extrusionOk="0">
                  <a:moveTo>
                    <a:pt x="1702" y="1"/>
                  </a:moveTo>
                  <a:cubicBezTo>
                    <a:pt x="1702" y="1"/>
                    <a:pt x="61" y="649"/>
                    <a:pt x="41" y="811"/>
                  </a:cubicBezTo>
                  <a:cubicBezTo>
                    <a:pt x="1" y="993"/>
                    <a:pt x="1601" y="8326"/>
                    <a:pt x="1905" y="8731"/>
                  </a:cubicBezTo>
                  <a:cubicBezTo>
                    <a:pt x="2172" y="9088"/>
                    <a:pt x="3177" y="9397"/>
                    <a:pt x="3511" y="9397"/>
                  </a:cubicBezTo>
                  <a:cubicBezTo>
                    <a:pt x="3556" y="9397"/>
                    <a:pt x="3589" y="9391"/>
                    <a:pt x="3606" y="9379"/>
                  </a:cubicBezTo>
                  <a:cubicBezTo>
                    <a:pt x="3748" y="9278"/>
                    <a:pt x="2148" y="426"/>
                    <a:pt x="1702" y="1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643;p37">
              <a:extLst>
                <a:ext uri="{FF2B5EF4-FFF2-40B4-BE49-F238E27FC236}">
                  <a16:creationId xmlns:a16="http://schemas.microsoft.com/office/drawing/2014/main" id="{8A574C7E-AF12-4242-BD58-1A4E4EA579CE}"/>
                </a:ext>
              </a:extLst>
            </p:cNvPr>
            <p:cNvSpPr/>
            <p:nvPr/>
          </p:nvSpPr>
          <p:spPr>
            <a:xfrm>
              <a:off x="1504833" y="3426331"/>
              <a:ext cx="217220" cy="79388"/>
            </a:xfrm>
            <a:custGeom>
              <a:avLst/>
              <a:gdLst/>
              <a:ahLst/>
              <a:cxnLst/>
              <a:rect l="l" t="t" r="r" b="b"/>
              <a:pathLst>
                <a:path w="7820" h="2858" extrusionOk="0">
                  <a:moveTo>
                    <a:pt x="3288" y="0"/>
                  </a:moveTo>
                  <a:cubicBezTo>
                    <a:pt x="3258" y="0"/>
                    <a:pt x="3229" y="1"/>
                    <a:pt x="3201" y="1"/>
                  </a:cubicBezTo>
                  <a:cubicBezTo>
                    <a:pt x="2127" y="42"/>
                    <a:pt x="1054" y="204"/>
                    <a:pt x="0" y="426"/>
                  </a:cubicBezTo>
                  <a:lnTo>
                    <a:pt x="163" y="2857"/>
                  </a:lnTo>
                  <a:cubicBezTo>
                    <a:pt x="244" y="2837"/>
                    <a:pt x="3241" y="2493"/>
                    <a:pt x="3788" y="2493"/>
                  </a:cubicBezTo>
                  <a:cubicBezTo>
                    <a:pt x="3804" y="2492"/>
                    <a:pt x="3822" y="2492"/>
                    <a:pt x="3842" y="2492"/>
                  </a:cubicBezTo>
                  <a:cubicBezTo>
                    <a:pt x="4528" y="2492"/>
                    <a:pt x="7759" y="2817"/>
                    <a:pt x="7759" y="2817"/>
                  </a:cubicBezTo>
                  <a:lnTo>
                    <a:pt x="7819" y="447"/>
                  </a:lnTo>
                  <a:cubicBezTo>
                    <a:pt x="7819" y="447"/>
                    <a:pt x="4657" y="0"/>
                    <a:pt x="3288" y="0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644;p37">
              <a:extLst>
                <a:ext uri="{FF2B5EF4-FFF2-40B4-BE49-F238E27FC236}">
                  <a16:creationId xmlns:a16="http://schemas.microsoft.com/office/drawing/2014/main" id="{042DEA7A-84ED-43A6-B4DE-6641EA693A20}"/>
                </a:ext>
              </a:extLst>
            </p:cNvPr>
            <p:cNvSpPr/>
            <p:nvPr/>
          </p:nvSpPr>
          <p:spPr>
            <a:xfrm>
              <a:off x="1789553" y="2907059"/>
              <a:ext cx="218331" cy="129665"/>
            </a:xfrm>
            <a:custGeom>
              <a:avLst/>
              <a:gdLst/>
              <a:ahLst/>
              <a:cxnLst/>
              <a:rect l="l" t="t" r="r" b="b"/>
              <a:pathLst>
                <a:path w="7860" h="4668" extrusionOk="0">
                  <a:moveTo>
                    <a:pt x="1730" y="1"/>
                  </a:moveTo>
                  <a:cubicBezTo>
                    <a:pt x="788" y="1"/>
                    <a:pt x="122" y="19"/>
                    <a:pt x="122" y="19"/>
                  </a:cubicBezTo>
                  <a:lnTo>
                    <a:pt x="0" y="2166"/>
                  </a:lnTo>
                  <a:cubicBezTo>
                    <a:pt x="0" y="2166"/>
                    <a:pt x="1762" y="2875"/>
                    <a:pt x="3525" y="3523"/>
                  </a:cubicBezTo>
                  <a:lnTo>
                    <a:pt x="4092" y="3746"/>
                  </a:lnTo>
                  <a:cubicBezTo>
                    <a:pt x="4639" y="3949"/>
                    <a:pt x="5165" y="4131"/>
                    <a:pt x="5611" y="4293"/>
                  </a:cubicBezTo>
                  <a:cubicBezTo>
                    <a:pt x="5834" y="4354"/>
                    <a:pt x="6036" y="4414"/>
                    <a:pt x="6198" y="4475"/>
                  </a:cubicBezTo>
                  <a:cubicBezTo>
                    <a:pt x="6583" y="4592"/>
                    <a:pt x="6857" y="4668"/>
                    <a:pt x="6975" y="4668"/>
                  </a:cubicBezTo>
                  <a:cubicBezTo>
                    <a:pt x="7000" y="4668"/>
                    <a:pt x="7018" y="4665"/>
                    <a:pt x="7029" y="4658"/>
                  </a:cubicBezTo>
                  <a:cubicBezTo>
                    <a:pt x="7313" y="4435"/>
                    <a:pt x="7859" y="728"/>
                    <a:pt x="7637" y="424"/>
                  </a:cubicBezTo>
                  <a:cubicBezTo>
                    <a:pt x="7515" y="262"/>
                    <a:pt x="6806" y="161"/>
                    <a:pt x="5874" y="100"/>
                  </a:cubicBezTo>
                  <a:lnTo>
                    <a:pt x="5348" y="59"/>
                  </a:lnTo>
                  <a:cubicBezTo>
                    <a:pt x="4862" y="39"/>
                    <a:pt x="4335" y="19"/>
                    <a:pt x="3828" y="19"/>
                  </a:cubicBezTo>
                  <a:lnTo>
                    <a:pt x="3302" y="19"/>
                  </a:lnTo>
                  <a:cubicBezTo>
                    <a:pt x="2741" y="5"/>
                    <a:pt x="2201" y="1"/>
                    <a:pt x="1730" y="1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645;p37">
              <a:extLst>
                <a:ext uri="{FF2B5EF4-FFF2-40B4-BE49-F238E27FC236}">
                  <a16:creationId xmlns:a16="http://schemas.microsoft.com/office/drawing/2014/main" id="{C9CCD8C0-FE3C-47AA-ADA0-C71B5D88E8E1}"/>
                </a:ext>
              </a:extLst>
            </p:cNvPr>
            <p:cNvSpPr/>
            <p:nvPr/>
          </p:nvSpPr>
          <p:spPr>
            <a:xfrm>
              <a:off x="1477250" y="2909809"/>
              <a:ext cx="230164" cy="133165"/>
            </a:xfrm>
            <a:custGeom>
              <a:avLst/>
              <a:gdLst/>
              <a:ahLst/>
              <a:cxnLst/>
              <a:rect l="l" t="t" r="r" b="b"/>
              <a:pathLst>
                <a:path w="8286" h="4794" extrusionOk="0">
                  <a:moveTo>
                    <a:pt x="8022" y="1"/>
                  </a:moveTo>
                  <a:cubicBezTo>
                    <a:pt x="8022" y="1"/>
                    <a:pt x="7212" y="21"/>
                    <a:pt x="6118" y="102"/>
                  </a:cubicBezTo>
                  <a:lnTo>
                    <a:pt x="5592" y="143"/>
                  </a:lnTo>
                  <a:cubicBezTo>
                    <a:pt x="5105" y="183"/>
                    <a:pt x="4579" y="224"/>
                    <a:pt x="4072" y="284"/>
                  </a:cubicBezTo>
                  <a:cubicBezTo>
                    <a:pt x="3890" y="305"/>
                    <a:pt x="3728" y="305"/>
                    <a:pt x="3546" y="325"/>
                  </a:cubicBezTo>
                  <a:cubicBezTo>
                    <a:pt x="2979" y="386"/>
                    <a:pt x="2452" y="467"/>
                    <a:pt x="2027" y="548"/>
                  </a:cubicBezTo>
                  <a:cubicBezTo>
                    <a:pt x="1824" y="568"/>
                    <a:pt x="1642" y="609"/>
                    <a:pt x="1500" y="649"/>
                  </a:cubicBezTo>
                  <a:cubicBezTo>
                    <a:pt x="1297" y="690"/>
                    <a:pt x="1135" y="771"/>
                    <a:pt x="993" y="892"/>
                  </a:cubicBezTo>
                  <a:cubicBezTo>
                    <a:pt x="771" y="1196"/>
                    <a:pt x="1" y="4599"/>
                    <a:pt x="305" y="4781"/>
                  </a:cubicBezTo>
                  <a:cubicBezTo>
                    <a:pt x="317" y="4790"/>
                    <a:pt x="341" y="4794"/>
                    <a:pt x="374" y="4794"/>
                  </a:cubicBezTo>
                  <a:cubicBezTo>
                    <a:pt x="499" y="4794"/>
                    <a:pt x="762" y="4736"/>
                    <a:pt x="1115" y="4640"/>
                  </a:cubicBezTo>
                  <a:lnTo>
                    <a:pt x="1702" y="4457"/>
                  </a:lnTo>
                  <a:cubicBezTo>
                    <a:pt x="2128" y="4315"/>
                    <a:pt x="2654" y="4153"/>
                    <a:pt x="3222" y="3951"/>
                  </a:cubicBezTo>
                  <a:lnTo>
                    <a:pt x="3789" y="3748"/>
                  </a:lnTo>
                  <a:cubicBezTo>
                    <a:pt x="4295" y="3586"/>
                    <a:pt x="4822" y="3404"/>
                    <a:pt x="5308" y="3222"/>
                  </a:cubicBezTo>
                  <a:lnTo>
                    <a:pt x="5895" y="3019"/>
                  </a:lnTo>
                  <a:cubicBezTo>
                    <a:pt x="7232" y="2533"/>
                    <a:pt x="8286" y="2148"/>
                    <a:pt x="8286" y="2148"/>
                  </a:cubicBezTo>
                  <a:lnTo>
                    <a:pt x="8022" y="1"/>
                  </a:ln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646;p37">
              <a:extLst>
                <a:ext uri="{FF2B5EF4-FFF2-40B4-BE49-F238E27FC236}">
                  <a16:creationId xmlns:a16="http://schemas.microsoft.com/office/drawing/2014/main" id="{31202112-BF42-4774-8E7D-CA4832E82370}"/>
                </a:ext>
              </a:extLst>
            </p:cNvPr>
            <p:cNvSpPr/>
            <p:nvPr/>
          </p:nvSpPr>
          <p:spPr>
            <a:xfrm>
              <a:off x="1624693" y="2913198"/>
              <a:ext cx="23083" cy="86110"/>
            </a:xfrm>
            <a:custGeom>
              <a:avLst/>
              <a:gdLst/>
              <a:ahLst/>
              <a:cxnLst/>
              <a:rect l="l" t="t" r="r" b="b"/>
              <a:pathLst>
                <a:path w="831" h="3100" extrusionOk="0">
                  <a:moveTo>
                    <a:pt x="831" y="0"/>
                  </a:moveTo>
                  <a:lnTo>
                    <a:pt x="304" y="41"/>
                  </a:lnTo>
                  <a:lnTo>
                    <a:pt x="0" y="3100"/>
                  </a:lnTo>
                  <a:lnTo>
                    <a:pt x="587" y="2897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647;p37">
              <a:extLst>
                <a:ext uri="{FF2B5EF4-FFF2-40B4-BE49-F238E27FC236}">
                  <a16:creationId xmlns:a16="http://schemas.microsoft.com/office/drawing/2014/main" id="{736C3AED-7EDA-427B-B8F5-CAAFFE8798A8}"/>
                </a:ext>
              </a:extLst>
            </p:cNvPr>
            <p:cNvSpPr/>
            <p:nvPr/>
          </p:nvSpPr>
          <p:spPr>
            <a:xfrm>
              <a:off x="1566166" y="2917698"/>
              <a:ext cx="24222" cy="101860"/>
            </a:xfrm>
            <a:custGeom>
              <a:avLst/>
              <a:gdLst/>
              <a:ahLst/>
              <a:cxnLst/>
              <a:rect l="l" t="t" r="r" b="b"/>
              <a:pathLst>
                <a:path w="872" h="3667" extrusionOk="0">
                  <a:moveTo>
                    <a:pt x="871" y="0"/>
                  </a:moveTo>
                  <a:cubicBezTo>
                    <a:pt x="689" y="0"/>
                    <a:pt x="527" y="21"/>
                    <a:pt x="345" y="41"/>
                  </a:cubicBezTo>
                  <a:lnTo>
                    <a:pt x="0" y="3667"/>
                  </a:lnTo>
                  <a:lnTo>
                    <a:pt x="588" y="3485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648;p37">
              <a:extLst>
                <a:ext uri="{FF2B5EF4-FFF2-40B4-BE49-F238E27FC236}">
                  <a16:creationId xmlns:a16="http://schemas.microsoft.com/office/drawing/2014/main" id="{14DEBA9D-AAE6-4843-A3A3-6C430AB1D23F}"/>
                </a:ext>
              </a:extLst>
            </p:cNvPr>
            <p:cNvSpPr/>
            <p:nvPr/>
          </p:nvSpPr>
          <p:spPr>
            <a:xfrm>
              <a:off x="1508222" y="2925003"/>
              <a:ext cx="25333" cy="113693"/>
            </a:xfrm>
            <a:custGeom>
              <a:avLst/>
              <a:gdLst/>
              <a:ahLst/>
              <a:cxnLst/>
              <a:rect l="l" t="t" r="r" b="b"/>
              <a:pathLst>
                <a:path w="912" h="4093" extrusionOk="0">
                  <a:moveTo>
                    <a:pt x="912" y="1"/>
                  </a:moveTo>
                  <a:lnTo>
                    <a:pt x="912" y="1"/>
                  </a:lnTo>
                  <a:cubicBezTo>
                    <a:pt x="709" y="41"/>
                    <a:pt x="527" y="82"/>
                    <a:pt x="365" y="122"/>
                  </a:cubicBezTo>
                  <a:lnTo>
                    <a:pt x="0" y="4093"/>
                  </a:lnTo>
                  <a:lnTo>
                    <a:pt x="0" y="4093"/>
                  </a:lnTo>
                  <a:lnTo>
                    <a:pt x="587" y="3910"/>
                  </a:lnTo>
                  <a:lnTo>
                    <a:pt x="912" y="1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649;p37">
              <a:extLst>
                <a:ext uri="{FF2B5EF4-FFF2-40B4-BE49-F238E27FC236}">
                  <a16:creationId xmlns:a16="http://schemas.microsoft.com/office/drawing/2014/main" id="{4E83750A-11BE-4C1E-A330-1A5CBEEFC89D}"/>
                </a:ext>
              </a:extLst>
            </p:cNvPr>
            <p:cNvSpPr/>
            <p:nvPr/>
          </p:nvSpPr>
          <p:spPr>
            <a:xfrm>
              <a:off x="1881246" y="2907003"/>
              <a:ext cx="21972" cy="104110"/>
            </a:xfrm>
            <a:custGeom>
              <a:avLst/>
              <a:gdLst/>
              <a:ahLst/>
              <a:cxnLst/>
              <a:rect l="l" t="t" r="r" b="b"/>
              <a:pathLst>
                <a:path w="791" h="3748" extrusionOk="0">
                  <a:moveTo>
                    <a:pt x="1" y="1"/>
                  </a:moveTo>
                  <a:lnTo>
                    <a:pt x="224" y="3525"/>
                  </a:lnTo>
                  <a:lnTo>
                    <a:pt x="791" y="3748"/>
                  </a:lnTo>
                  <a:lnTo>
                    <a:pt x="527" y="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650;p37">
              <a:extLst>
                <a:ext uri="{FF2B5EF4-FFF2-40B4-BE49-F238E27FC236}">
                  <a16:creationId xmlns:a16="http://schemas.microsoft.com/office/drawing/2014/main" id="{A05BD9A5-9FDF-4FD1-B9B6-F88BC740519B}"/>
                </a:ext>
              </a:extLst>
            </p:cNvPr>
            <p:cNvSpPr/>
            <p:nvPr/>
          </p:nvSpPr>
          <p:spPr>
            <a:xfrm>
              <a:off x="1938079" y="2908698"/>
              <a:ext cx="23111" cy="122693"/>
            </a:xfrm>
            <a:custGeom>
              <a:avLst/>
              <a:gdLst/>
              <a:ahLst/>
              <a:cxnLst/>
              <a:rect l="l" t="t" r="r" b="b"/>
              <a:pathLst>
                <a:path w="832" h="4417" extrusionOk="0">
                  <a:moveTo>
                    <a:pt x="1" y="0"/>
                  </a:moveTo>
                  <a:lnTo>
                    <a:pt x="264" y="4234"/>
                  </a:lnTo>
                  <a:cubicBezTo>
                    <a:pt x="467" y="4295"/>
                    <a:pt x="669" y="4376"/>
                    <a:pt x="831" y="4416"/>
                  </a:cubicBezTo>
                  <a:lnTo>
                    <a:pt x="527" y="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651;p37">
              <a:extLst>
                <a:ext uri="{FF2B5EF4-FFF2-40B4-BE49-F238E27FC236}">
                  <a16:creationId xmlns:a16="http://schemas.microsoft.com/office/drawing/2014/main" id="{C3A598AB-89C0-4BF5-80C5-3CB4D5E03F1F}"/>
                </a:ext>
              </a:extLst>
            </p:cNvPr>
            <p:cNvSpPr/>
            <p:nvPr/>
          </p:nvSpPr>
          <p:spPr>
            <a:xfrm>
              <a:off x="1619054" y="2870892"/>
              <a:ext cx="247609" cy="164526"/>
            </a:xfrm>
            <a:custGeom>
              <a:avLst/>
              <a:gdLst/>
              <a:ahLst/>
              <a:cxnLst/>
              <a:rect l="l" t="t" r="r" b="b"/>
              <a:pathLst>
                <a:path w="8914" h="5923" extrusionOk="0">
                  <a:moveTo>
                    <a:pt x="4595" y="1"/>
                  </a:moveTo>
                  <a:cubicBezTo>
                    <a:pt x="4522" y="1"/>
                    <a:pt x="4449" y="2"/>
                    <a:pt x="4376" y="4"/>
                  </a:cubicBezTo>
                  <a:cubicBezTo>
                    <a:pt x="1945" y="65"/>
                    <a:pt x="0" y="1463"/>
                    <a:pt x="61" y="3083"/>
                  </a:cubicBezTo>
                  <a:cubicBezTo>
                    <a:pt x="101" y="4674"/>
                    <a:pt x="1988" y="5923"/>
                    <a:pt x="4319" y="5923"/>
                  </a:cubicBezTo>
                  <a:cubicBezTo>
                    <a:pt x="4392" y="5923"/>
                    <a:pt x="4464" y="5921"/>
                    <a:pt x="4538" y="5919"/>
                  </a:cubicBezTo>
                  <a:cubicBezTo>
                    <a:pt x="6969" y="5838"/>
                    <a:pt x="8913" y="4461"/>
                    <a:pt x="8852" y="2820"/>
                  </a:cubicBezTo>
                  <a:cubicBezTo>
                    <a:pt x="8813" y="1248"/>
                    <a:pt x="6926" y="1"/>
                    <a:pt x="4595" y="1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652;p37">
              <a:extLst>
                <a:ext uri="{FF2B5EF4-FFF2-40B4-BE49-F238E27FC236}">
                  <a16:creationId xmlns:a16="http://schemas.microsoft.com/office/drawing/2014/main" id="{C396E2C1-F32D-4B2A-95EB-0370E0846DE7}"/>
                </a:ext>
              </a:extLst>
            </p:cNvPr>
            <p:cNvSpPr/>
            <p:nvPr/>
          </p:nvSpPr>
          <p:spPr>
            <a:xfrm>
              <a:off x="1652804" y="2893420"/>
              <a:ext cx="180082" cy="119471"/>
            </a:xfrm>
            <a:custGeom>
              <a:avLst/>
              <a:gdLst/>
              <a:ahLst/>
              <a:cxnLst/>
              <a:rect l="l" t="t" r="r" b="b"/>
              <a:pathLst>
                <a:path w="6483" h="4301" extrusionOk="0">
                  <a:moveTo>
                    <a:pt x="3349" y="1"/>
                  </a:moveTo>
                  <a:cubicBezTo>
                    <a:pt x="3293" y="1"/>
                    <a:pt x="3237" y="2"/>
                    <a:pt x="3181" y="3"/>
                  </a:cubicBezTo>
                  <a:cubicBezTo>
                    <a:pt x="1419" y="44"/>
                    <a:pt x="1" y="1057"/>
                    <a:pt x="41" y="2252"/>
                  </a:cubicBezTo>
                  <a:cubicBezTo>
                    <a:pt x="81" y="3390"/>
                    <a:pt x="1451" y="4301"/>
                    <a:pt x="3140" y="4301"/>
                  </a:cubicBezTo>
                  <a:cubicBezTo>
                    <a:pt x="3194" y="4301"/>
                    <a:pt x="3248" y="4300"/>
                    <a:pt x="3303" y="4298"/>
                  </a:cubicBezTo>
                  <a:cubicBezTo>
                    <a:pt x="5065" y="4257"/>
                    <a:pt x="6483" y="3244"/>
                    <a:pt x="6442" y="2049"/>
                  </a:cubicBezTo>
                  <a:cubicBezTo>
                    <a:pt x="6403" y="892"/>
                    <a:pt x="5053" y="1"/>
                    <a:pt x="33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653;p37">
              <a:extLst>
                <a:ext uri="{FF2B5EF4-FFF2-40B4-BE49-F238E27FC236}">
                  <a16:creationId xmlns:a16="http://schemas.microsoft.com/office/drawing/2014/main" id="{FDA7A79D-EAF7-457B-916B-B9BA074D2439}"/>
                </a:ext>
              </a:extLst>
            </p:cNvPr>
            <p:cNvSpPr/>
            <p:nvPr/>
          </p:nvSpPr>
          <p:spPr>
            <a:xfrm>
              <a:off x="1851997" y="2551951"/>
              <a:ext cx="159832" cy="123277"/>
            </a:xfrm>
            <a:custGeom>
              <a:avLst/>
              <a:gdLst/>
              <a:ahLst/>
              <a:cxnLst/>
              <a:rect l="l" t="t" r="r" b="b"/>
              <a:pathLst>
                <a:path w="5754" h="4438" extrusionOk="0">
                  <a:moveTo>
                    <a:pt x="5733" y="1"/>
                  </a:moveTo>
                  <a:lnTo>
                    <a:pt x="102" y="2655"/>
                  </a:lnTo>
                  <a:lnTo>
                    <a:pt x="1" y="4316"/>
                  </a:lnTo>
                  <a:lnTo>
                    <a:pt x="507" y="4437"/>
                  </a:lnTo>
                  <a:lnTo>
                    <a:pt x="588" y="2999"/>
                  </a:lnTo>
                  <a:lnTo>
                    <a:pt x="5632" y="609"/>
                  </a:lnTo>
                  <a:lnTo>
                    <a:pt x="5753" y="1"/>
                  </a:ln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654;p37">
              <a:extLst>
                <a:ext uri="{FF2B5EF4-FFF2-40B4-BE49-F238E27FC236}">
                  <a16:creationId xmlns:a16="http://schemas.microsoft.com/office/drawing/2014/main" id="{5B90A48F-0364-4641-8D78-79FD1624ED7E}"/>
                </a:ext>
              </a:extLst>
            </p:cNvPr>
            <p:cNvSpPr/>
            <p:nvPr/>
          </p:nvSpPr>
          <p:spPr>
            <a:xfrm>
              <a:off x="1481750" y="2555896"/>
              <a:ext cx="159832" cy="122693"/>
            </a:xfrm>
            <a:custGeom>
              <a:avLst/>
              <a:gdLst/>
              <a:ahLst/>
              <a:cxnLst/>
              <a:rect l="l" t="t" r="r" b="b"/>
              <a:pathLst>
                <a:path w="5754" h="4417" extrusionOk="0">
                  <a:moveTo>
                    <a:pt x="1" y="1"/>
                  </a:moveTo>
                  <a:lnTo>
                    <a:pt x="123" y="608"/>
                  </a:lnTo>
                  <a:lnTo>
                    <a:pt x="5166" y="2978"/>
                  </a:lnTo>
                  <a:lnTo>
                    <a:pt x="5268" y="4417"/>
                  </a:lnTo>
                  <a:lnTo>
                    <a:pt x="5754" y="4315"/>
                  </a:lnTo>
                  <a:lnTo>
                    <a:pt x="5652" y="2654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655;p37">
              <a:extLst>
                <a:ext uri="{FF2B5EF4-FFF2-40B4-BE49-F238E27FC236}">
                  <a16:creationId xmlns:a16="http://schemas.microsoft.com/office/drawing/2014/main" id="{ED436001-EE01-407F-869D-7C40D677EA30}"/>
                </a:ext>
              </a:extLst>
            </p:cNvPr>
            <p:cNvSpPr/>
            <p:nvPr/>
          </p:nvSpPr>
          <p:spPr>
            <a:xfrm>
              <a:off x="1503139" y="2206482"/>
              <a:ext cx="501939" cy="664549"/>
            </a:xfrm>
            <a:custGeom>
              <a:avLst/>
              <a:gdLst/>
              <a:ahLst/>
              <a:cxnLst/>
              <a:rect l="l" t="t" r="r" b="b"/>
              <a:pathLst>
                <a:path w="18070" h="23924" extrusionOk="0">
                  <a:moveTo>
                    <a:pt x="15416" y="1"/>
                  </a:moveTo>
                  <a:cubicBezTo>
                    <a:pt x="14929" y="932"/>
                    <a:pt x="14139" y="2391"/>
                    <a:pt x="13066" y="4173"/>
                  </a:cubicBezTo>
                  <a:cubicBezTo>
                    <a:pt x="11972" y="5956"/>
                    <a:pt x="10676" y="8002"/>
                    <a:pt x="9116" y="10129"/>
                  </a:cubicBezTo>
                  <a:cubicBezTo>
                    <a:pt x="6523" y="13694"/>
                    <a:pt x="4295" y="17097"/>
                    <a:pt x="588" y="19994"/>
                  </a:cubicBezTo>
                  <a:lnTo>
                    <a:pt x="1" y="23923"/>
                  </a:lnTo>
                  <a:cubicBezTo>
                    <a:pt x="2047" y="22384"/>
                    <a:pt x="8245" y="17664"/>
                    <a:pt x="11992" y="12438"/>
                  </a:cubicBezTo>
                  <a:lnTo>
                    <a:pt x="12154" y="12215"/>
                  </a:lnTo>
                  <a:cubicBezTo>
                    <a:pt x="13532" y="10250"/>
                    <a:pt x="14767" y="8184"/>
                    <a:pt x="15882" y="6057"/>
                  </a:cubicBezTo>
                  <a:cubicBezTo>
                    <a:pt x="16692" y="4477"/>
                    <a:pt x="17421" y="2837"/>
                    <a:pt x="18069" y="1176"/>
                  </a:cubicBezTo>
                  <a:cubicBezTo>
                    <a:pt x="17279" y="791"/>
                    <a:pt x="16368" y="386"/>
                    <a:pt x="15416" y="1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656;p37">
              <a:extLst>
                <a:ext uri="{FF2B5EF4-FFF2-40B4-BE49-F238E27FC236}">
                  <a16:creationId xmlns:a16="http://schemas.microsoft.com/office/drawing/2014/main" id="{9EF051A8-320A-4447-AFA5-1034C1E79960}"/>
                </a:ext>
              </a:extLst>
            </p:cNvPr>
            <p:cNvSpPr/>
            <p:nvPr/>
          </p:nvSpPr>
          <p:spPr>
            <a:xfrm>
              <a:off x="1756331" y="2322398"/>
              <a:ext cx="187970" cy="229581"/>
            </a:xfrm>
            <a:custGeom>
              <a:avLst/>
              <a:gdLst/>
              <a:ahLst/>
              <a:cxnLst/>
              <a:rect l="l" t="t" r="r" b="b"/>
              <a:pathLst>
                <a:path w="6767" h="8265" extrusionOk="0">
                  <a:moveTo>
                    <a:pt x="3951" y="0"/>
                  </a:moveTo>
                  <a:cubicBezTo>
                    <a:pt x="2877" y="1763"/>
                    <a:pt x="1561" y="3829"/>
                    <a:pt x="1" y="5956"/>
                  </a:cubicBezTo>
                  <a:cubicBezTo>
                    <a:pt x="771" y="6604"/>
                    <a:pt x="2047" y="7678"/>
                    <a:pt x="2877" y="8265"/>
                  </a:cubicBezTo>
                  <a:lnTo>
                    <a:pt x="3039" y="8042"/>
                  </a:lnTo>
                  <a:cubicBezTo>
                    <a:pt x="4417" y="6077"/>
                    <a:pt x="5652" y="4011"/>
                    <a:pt x="6767" y="1884"/>
                  </a:cubicBezTo>
                  <a:cubicBezTo>
                    <a:pt x="5956" y="1074"/>
                    <a:pt x="5004" y="426"/>
                    <a:pt x="39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57;p37">
              <a:extLst>
                <a:ext uri="{FF2B5EF4-FFF2-40B4-BE49-F238E27FC236}">
                  <a16:creationId xmlns:a16="http://schemas.microsoft.com/office/drawing/2014/main" id="{E8B8DB8B-2E98-4C08-ADC3-79CDD0340F28}"/>
                </a:ext>
              </a:extLst>
            </p:cNvPr>
            <p:cNvSpPr/>
            <p:nvPr/>
          </p:nvSpPr>
          <p:spPr>
            <a:xfrm>
              <a:off x="1759720" y="2339842"/>
              <a:ext cx="186276" cy="189081"/>
            </a:xfrm>
            <a:custGeom>
              <a:avLst/>
              <a:gdLst/>
              <a:ahLst/>
              <a:cxnLst/>
              <a:rect l="l" t="t" r="r" b="b"/>
              <a:pathLst>
                <a:path w="6706" h="6807" extrusionOk="0">
                  <a:moveTo>
                    <a:pt x="2573" y="0"/>
                  </a:moveTo>
                  <a:cubicBezTo>
                    <a:pt x="2431" y="0"/>
                    <a:pt x="2067" y="446"/>
                    <a:pt x="1662" y="1094"/>
                  </a:cubicBezTo>
                  <a:cubicBezTo>
                    <a:pt x="912" y="2249"/>
                    <a:pt x="1" y="3930"/>
                    <a:pt x="41" y="4092"/>
                  </a:cubicBezTo>
                  <a:cubicBezTo>
                    <a:pt x="101" y="4353"/>
                    <a:pt x="3649" y="6807"/>
                    <a:pt x="4023" y="6807"/>
                  </a:cubicBezTo>
                  <a:cubicBezTo>
                    <a:pt x="4026" y="6807"/>
                    <a:pt x="4029" y="6807"/>
                    <a:pt x="4031" y="6806"/>
                  </a:cubicBezTo>
                  <a:cubicBezTo>
                    <a:pt x="4254" y="6786"/>
                    <a:pt x="5429" y="4963"/>
                    <a:pt x="6098" y="3768"/>
                  </a:cubicBezTo>
                  <a:cubicBezTo>
                    <a:pt x="6280" y="3464"/>
                    <a:pt x="6442" y="3140"/>
                    <a:pt x="6604" y="2816"/>
                  </a:cubicBezTo>
                  <a:cubicBezTo>
                    <a:pt x="6705" y="2512"/>
                    <a:pt x="2978" y="41"/>
                    <a:pt x="2573" y="0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658;p37">
              <a:extLst>
                <a:ext uri="{FF2B5EF4-FFF2-40B4-BE49-F238E27FC236}">
                  <a16:creationId xmlns:a16="http://schemas.microsoft.com/office/drawing/2014/main" id="{E079689E-CEB8-4C8F-9C03-55546D9A3E5A}"/>
                </a:ext>
              </a:extLst>
            </p:cNvPr>
            <p:cNvSpPr/>
            <p:nvPr/>
          </p:nvSpPr>
          <p:spPr>
            <a:xfrm>
              <a:off x="1808108" y="2339814"/>
              <a:ext cx="137332" cy="100193"/>
            </a:xfrm>
            <a:custGeom>
              <a:avLst/>
              <a:gdLst/>
              <a:ahLst/>
              <a:cxnLst/>
              <a:rect l="l" t="t" r="r" b="b"/>
              <a:pathLst>
                <a:path w="4944" h="3607" extrusionOk="0">
                  <a:moveTo>
                    <a:pt x="902" y="1"/>
                  </a:moveTo>
                  <a:cubicBezTo>
                    <a:pt x="754" y="1"/>
                    <a:pt x="397" y="441"/>
                    <a:pt x="1" y="1055"/>
                  </a:cubicBezTo>
                  <a:cubicBezTo>
                    <a:pt x="466" y="1642"/>
                    <a:pt x="1196" y="2614"/>
                    <a:pt x="1520" y="2939"/>
                  </a:cubicBezTo>
                  <a:cubicBezTo>
                    <a:pt x="1925" y="3323"/>
                    <a:pt x="3647" y="3546"/>
                    <a:pt x="4376" y="3607"/>
                  </a:cubicBezTo>
                  <a:cubicBezTo>
                    <a:pt x="4558" y="3323"/>
                    <a:pt x="4720" y="3020"/>
                    <a:pt x="4842" y="2695"/>
                  </a:cubicBezTo>
                  <a:cubicBezTo>
                    <a:pt x="4943" y="2392"/>
                    <a:pt x="1297" y="22"/>
                    <a:pt x="912" y="1"/>
                  </a:cubicBezTo>
                  <a:cubicBezTo>
                    <a:pt x="909" y="1"/>
                    <a:pt x="906" y="1"/>
                    <a:pt x="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659;p37">
              <a:extLst>
                <a:ext uri="{FF2B5EF4-FFF2-40B4-BE49-F238E27FC236}">
                  <a16:creationId xmlns:a16="http://schemas.microsoft.com/office/drawing/2014/main" id="{2C561410-3F4D-49FD-B715-6A078E0D7C9C}"/>
                </a:ext>
              </a:extLst>
            </p:cNvPr>
            <p:cNvSpPr/>
            <p:nvPr/>
          </p:nvSpPr>
          <p:spPr>
            <a:xfrm>
              <a:off x="1860441" y="2391481"/>
              <a:ext cx="33305" cy="27889"/>
            </a:xfrm>
            <a:custGeom>
              <a:avLst/>
              <a:gdLst/>
              <a:ahLst/>
              <a:cxnLst/>
              <a:rect l="l" t="t" r="r" b="b"/>
              <a:pathLst>
                <a:path w="1199" h="1004" extrusionOk="0">
                  <a:moveTo>
                    <a:pt x="537" y="0"/>
                  </a:moveTo>
                  <a:cubicBezTo>
                    <a:pt x="514" y="0"/>
                    <a:pt x="490" y="2"/>
                    <a:pt x="466" y="5"/>
                  </a:cubicBezTo>
                  <a:cubicBezTo>
                    <a:pt x="203" y="5"/>
                    <a:pt x="0" y="248"/>
                    <a:pt x="21" y="511"/>
                  </a:cubicBezTo>
                  <a:cubicBezTo>
                    <a:pt x="21" y="806"/>
                    <a:pt x="269" y="1004"/>
                    <a:pt x="525" y="1004"/>
                  </a:cubicBezTo>
                  <a:cubicBezTo>
                    <a:pt x="656" y="1004"/>
                    <a:pt x="789" y="952"/>
                    <a:pt x="892" y="835"/>
                  </a:cubicBezTo>
                  <a:cubicBezTo>
                    <a:pt x="1199" y="509"/>
                    <a:pt x="960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660;p37">
              <a:extLst>
                <a:ext uri="{FF2B5EF4-FFF2-40B4-BE49-F238E27FC236}">
                  <a16:creationId xmlns:a16="http://schemas.microsoft.com/office/drawing/2014/main" id="{C047F839-4E2C-488A-A55C-C359FED49A65}"/>
                </a:ext>
              </a:extLst>
            </p:cNvPr>
            <p:cNvSpPr/>
            <p:nvPr/>
          </p:nvSpPr>
          <p:spPr>
            <a:xfrm>
              <a:off x="1750164" y="4126297"/>
              <a:ext cx="208776" cy="352830"/>
            </a:xfrm>
            <a:custGeom>
              <a:avLst/>
              <a:gdLst/>
              <a:ahLst/>
              <a:cxnLst/>
              <a:rect l="l" t="t" r="r" b="b"/>
              <a:pathLst>
                <a:path w="7516" h="12702" extrusionOk="0">
                  <a:moveTo>
                    <a:pt x="993" y="1"/>
                  </a:moveTo>
                  <a:lnTo>
                    <a:pt x="993" y="1"/>
                  </a:lnTo>
                  <a:cubicBezTo>
                    <a:pt x="891" y="264"/>
                    <a:pt x="932" y="6442"/>
                    <a:pt x="1175" y="8468"/>
                  </a:cubicBezTo>
                  <a:cubicBezTo>
                    <a:pt x="689" y="10048"/>
                    <a:pt x="385" y="11182"/>
                    <a:pt x="223" y="11871"/>
                  </a:cubicBezTo>
                  <a:cubicBezTo>
                    <a:pt x="61" y="12418"/>
                    <a:pt x="0" y="12701"/>
                    <a:pt x="0" y="12701"/>
                  </a:cubicBezTo>
                  <a:lnTo>
                    <a:pt x="6462" y="12539"/>
                  </a:lnTo>
                  <a:lnTo>
                    <a:pt x="7211" y="12377"/>
                  </a:lnTo>
                  <a:cubicBezTo>
                    <a:pt x="7211" y="12377"/>
                    <a:pt x="7515" y="10574"/>
                    <a:pt x="7110" y="10190"/>
                  </a:cubicBezTo>
                  <a:cubicBezTo>
                    <a:pt x="6705" y="9805"/>
                    <a:pt x="5692" y="8711"/>
                    <a:pt x="5692" y="8711"/>
                  </a:cubicBezTo>
                  <a:lnTo>
                    <a:pt x="6320" y="568"/>
                  </a:lnTo>
                  <a:lnTo>
                    <a:pt x="4801" y="406"/>
                  </a:lnTo>
                  <a:lnTo>
                    <a:pt x="3889" y="305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661;p37">
              <a:extLst>
                <a:ext uri="{FF2B5EF4-FFF2-40B4-BE49-F238E27FC236}">
                  <a16:creationId xmlns:a16="http://schemas.microsoft.com/office/drawing/2014/main" id="{FBEED690-CA9B-41C2-A579-D46D17F028CD}"/>
                </a:ext>
              </a:extLst>
            </p:cNvPr>
            <p:cNvSpPr/>
            <p:nvPr/>
          </p:nvSpPr>
          <p:spPr>
            <a:xfrm>
              <a:off x="1746220" y="4075130"/>
              <a:ext cx="200887" cy="88332"/>
            </a:xfrm>
            <a:custGeom>
              <a:avLst/>
              <a:gdLst/>
              <a:ahLst/>
              <a:cxnLst/>
              <a:rect l="l" t="t" r="r" b="b"/>
              <a:pathLst>
                <a:path w="7232" h="3180" extrusionOk="0">
                  <a:moveTo>
                    <a:pt x="929" y="1"/>
                  </a:moveTo>
                  <a:cubicBezTo>
                    <a:pt x="658" y="1"/>
                    <a:pt x="477" y="13"/>
                    <a:pt x="426" y="40"/>
                  </a:cubicBezTo>
                  <a:cubicBezTo>
                    <a:pt x="81" y="242"/>
                    <a:pt x="0" y="2612"/>
                    <a:pt x="0" y="2612"/>
                  </a:cubicBezTo>
                  <a:lnTo>
                    <a:pt x="7191" y="3180"/>
                  </a:lnTo>
                  <a:lnTo>
                    <a:pt x="7232" y="769"/>
                  </a:lnTo>
                  <a:cubicBezTo>
                    <a:pt x="7042" y="407"/>
                    <a:pt x="2489" y="1"/>
                    <a:pt x="9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662;p37">
              <a:extLst>
                <a:ext uri="{FF2B5EF4-FFF2-40B4-BE49-F238E27FC236}">
                  <a16:creationId xmlns:a16="http://schemas.microsoft.com/office/drawing/2014/main" id="{2B1666E5-F7C2-4FD6-8607-FE1D3D312ABF}"/>
                </a:ext>
              </a:extLst>
            </p:cNvPr>
            <p:cNvSpPr/>
            <p:nvPr/>
          </p:nvSpPr>
          <p:spPr>
            <a:xfrm>
              <a:off x="1750164" y="4456015"/>
              <a:ext cx="205942" cy="23111"/>
            </a:xfrm>
            <a:custGeom>
              <a:avLst/>
              <a:gdLst/>
              <a:ahLst/>
              <a:cxnLst/>
              <a:rect l="l" t="t" r="r" b="b"/>
              <a:pathLst>
                <a:path w="7414" h="832" extrusionOk="0">
                  <a:moveTo>
                    <a:pt x="142" y="1"/>
                  </a:moveTo>
                  <a:cubicBezTo>
                    <a:pt x="41" y="548"/>
                    <a:pt x="0" y="831"/>
                    <a:pt x="0" y="831"/>
                  </a:cubicBezTo>
                  <a:lnTo>
                    <a:pt x="7414" y="831"/>
                  </a:lnTo>
                  <a:lnTo>
                    <a:pt x="7414" y="62"/>
                  </a:lnTo>
                  <a:lnTo>
                    <a:pt x="69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663;p37">
              <a:extLst>
                <a:ext uri="{FF2B5EF4-FFF2-40B4-BE49-F238E27FC236}">
                  <a16:creationId xmlns:a16="http://schemas.microsoft.com/office/drawing/2014/main" id="{2DFCC811-234C-4B95-9D56-3A73EA12CCB2}"/>
                </a:ext>
              </a:extLst>
            </p:cNvPr>
            <p:cNvSpPr/>
            <p:nvPr/>
          </p:nvSpPr>
          <p:spPr>
            <a:xfrm>
              <a:off x="1824997" y="4176935"/>
              <a:ext cx="60222" cy="24861"/>
            </a:xfrm>
            <a:custGeom>
              <a:avLst/>
              <a:gdLst/>
              <a:ahLst/>
              <a:cxnLst/>
              <a:rect l="l" t="t" r="r" b="b"/>
              <a:pathLst>
                <a:path w="2168" h="895" extrusionOk="0">
                  <a:moveTo>
                    <a:pt x="324" y="1"/>
                  </a:moveTo>
                  <a:cubicBezTo>
                    <a:pt x="142" y="1"/>
                    <a:pt x="20" y="143"/>
                    <a:pt x="20" y="305"/>
                  </a:cubicBezTo>
                  <a:cubicBezTo>
                    <a:pt x="0" y="467"/>
                    <a:pt x="122" y="608"/>
                    <a:pt x="264" y="649"/>
                  </a:cubicBezTo>
                  <a:lnTo>
                    <a:pt x="1783" y="892"/>
                  </a:lnTo>
                  <a:cubicBezTo>
                    <a:pt x="1796" y="894"/>
                    <a:pt x="1809" y="894"/>
                    <a:pt x="1822" y="894"/>
                  </a:cubicBezTo>
                  <a:cubicBezTo>
                    <a:pt x="1985" y="894"/>
                    <a:pt x="2108" y="779"/>
                    <a:pt x="2127" y="629"/>
                  </a:cubicBezTo>
                  <a:lnTo>
                    <a:pt x="2147" y="426"/>
                  </a:lnTo>
                  <a:cubicBezTo>
                    <a:pt x="2168" y="244"/>
                    <a:pt x="2046" y="82"/>
                    <a:pt x="1864" y="62"/>
                  </a:cubicBezTo>
                  <a:lnTo>
                    <a:pt x="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664;p37">
              <a:extLst>
                <a:ext uri="{FF2B5EF4-FFF2-40B4-BE49-F238E27FC236}">
                  <a16:creationId xmlns:a16="http://schemas.microsoft.com/office/drawing/2014/main" id="{2162B48A-CD26-416E-8E84-453FEFAC5F8E}"/>
                </a:ext>
              </a:extLst>
            </p:cNvPr>
            <p:cNvSpPr/>
            <p:nvPr/>
          </p:nvSpPr>
          <p:spPr>
            <a:xfrm>
              <a:off x="1820497" y="4219129"/>
              <a:ext cx="60222" cy="24861"/>
            </a:xfrm>
            <a:custGeom>
              <a:avLst/>
              <a:gdLst/>
              <a:ahLst/>
              <a:cxnLst/>
              <a:rect l="l" t="t" r="r" b="b"/>
              <a:pathLst>
                <a:path w="2168" h="895" extrusionOk="0">
                  <a:moveTo>
                    <a:pt x="304" y="1"/>
                  </a:moveTo>
                  <a:cubicBezTo>
                    <a:pt x="142" y="1"/>
                    <a:pt x="0" y="143"/>
                    <a:pt x="0" y="305"/>
                  </a:cubicBezTo>
                  <a:cubicBezTo>
                    <a:pt x="0" y="467"/>
                    <a:pt x="101" y="609"/>
                    <a:pt x="264" y="649"/>
                  </a:cubicBezTo>
                  <a:lnTo>
                    <a:pt x="1783" y="892"/>
                  </a:lnTo>
                  <a:cubicBezTo>
                    <a:pt x="1795" y="894"/>
                    <a:pt x="1806" y="894"/>
                    <a:pt x="1818" y="894"/>
                  </a:cubicBezTo>
                  <a:cubicBezTo>
                    <a:pt x="1968" y="894"/>
                    <a:pt x="2107" y="779"/>
                    <a:pt x="2107" y="629"/>
                  </a:cubicBezTo>
                  <a:lnTo>
                    <a:pt x="2147" y="426"/>
                  </a:lnTo>
                  <a:cubicBezTo>
                    <a:pt x="2168" y="244"/>
                    <a:pt x="2046" y="82"/>
                    <a:pt x="1864" y="62"/>
                  </a:cubicBez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665;p37">
              <a:extLst>
                <a:ext uri="{FF2B5EF4-FFF2-40B4-BE49-F238E27FC236}">
                  <a16:creationId xmlns:a16="http://schemas.microsoft.com/office/drawing/2014/main" id="{68486BC8-1D25-4509-8C7B-23FFBA18F04B}"/>
                </a:ext>
              </a:extLst>
            </p:cNvPr>
            <p:cNvSpPr/>
            <p:nvPr/>
          </p:nvSpPr>
          <p:spPr>
            <a:xfrm>
              <a:off x="1818247" y="4266406"/>
              <a:ext cx="60222" cy="24833"/>
            </a:xfrm>
            <a:custGeom>
              <a:avLst/>
              <a:gdLst/>
              <a:ahLst/>
              <a:cxnLst/>
              <a:rect l="l" t="t" r="r" b="b"/>
              <a:pathLst>
                <a:path w="2168" h="894" extrusionOk="0">
                  <a:moveTo>
                    <a:pt x="304" y="0"/>
                  </a:moveTo>
                  <a:cubicBezTo>
                    <a:pt x="142" y="21"/>
                    <a:pt x="20" y="142"/>
                    <a:pt x="20" y="304"/>
                  </a:cubicBezTo>
                  <a:cubicBezTo>
                    <a:pt x="0" y="466"/>
                    <a:pt x="101" y="608"/>
                    <a:pt x="263" y="628"/>
                  </a:cubicBezTo>
                  <a:lnTo>
                    <a:pt x="1783" y="892"/>
                  </a:lnTo>
                  <a:cubicBezTo>
                    <a:pt x="1795" y="893"/>
                    <a:pt x="1806" y="894"/>
                    <a:pt x="1818" y="894"/>
                  </a:cubicBezTo>
                  <a:cubicBezTo>
                    <a:pt x="1968" y="894"/>
                    <a:pt x="2107" y="779"/>
                    <a:pt x="2107" y="628"/>
                  </a:cubicBezTo>
                  <a:lnTo>
                    <a:pt x="2147" y="426"/>
                  </a:lnTo>
                  <a:cubicBezTo>
                    <a:pt x="2168" y="244"/>
                    <a:pt x="2026" y="82"/>
                    <a:pt x="1864" y="61"/>
                  </a:cubicBez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666;p37">
              <a:extLst>
                <a:ext uri="{FF2B5EF4-FFF2-40B4-BE49-F238E27FC236}">
                  <a16:creationId xmlns:a16="http://schemas.microsoft.com/office/drawing/2014/main" id="{7ECB6271-EB32-4D0D-8BD0-794463341870}"/>
                </a:ext>
              </a:extLst>
            </p:cNvPr>
            <p:cNvSpPr/>
            <p:nvPr/>
          </p:nvSpPr>
          <p:spPr>
            <a:xfrm>
              <a:off x="1814303" y="4317045"/>
              <a:ext cx="60222" cy="24861"/>
            </a:xfrm>
            <a:custGeom>
              <a:avLst/>
              <a:gdLst/>
              <a:ahLst/>
              <a:cxnLst/>
              <a:rect l="l" t="t" r="r" b="b"/>
              <a:pathLst>
                <a:path w="2168" h="895" extrusionOk="0">
                  <a:moveTo>
                    <a:pt x="324" y="1"/>
                  </a:moveTo>
                  <a:cubicBezTo>
                    <a:pt x="142" y="21"/>
                    <a:pt x="21" y="142"/>
                    <a:pt x="21" y="304"/>
                  </a:cubicBezTo>
                  <a:cubicBezTo>
                    <a:pt x="0" y="466"/>
                    <a:pt x="122" y="608"/>
                    <a:pt x="264" y="649"/>
                  </a:cubicBezTo>
                  <a:lnTo>
                    <a:pt x="1783" y="892"/>
                  </a:lnTo>
                  <a:cubicBezTo>
                    <a:pt x="1796" y="893"/>
                    <a:pt x="1809" y="894"/>
                    <a:pt x="1822" y="894"/>
                  </a:cubicBezTo>
                  <a:cubicBezTo>
                    <a:pt x="1985" y="894"/>
                    <a:pt x="2108" y="779"/>
                    <a:pt x="2127" y="628"/>
                  </a:cubicBezTo>
                  <a:lnTo>
                    <a:pt x="2148" y="426"/>
                  </a:lnTo>
                  <a:cubicBezTo>
                    <a:pt x="2168" y="244"/>
                    <a:pt x="2046" y="82"/>
                    <a:pt x="1864" y="61"/>
                  </a:cubicBezTo>
                  <a:lnTo>
                    <a:pt x="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667;p37">
              <a:extLst>
                <a:ext uri="{FF2B5EF4-FFF2-40B4-BE49-F238E27FC236}">
                  <a16:creationId xmlns:a16="http://schemas.microsoft.com/office/drawing/2014/main" id="{1E01F1B0-1E33-4E43-9135-88B8799D2A98}"/>
                </a:ext>
              </a:extLst>
            </p:cNvPr>
            <p:cNvSpPr/>
            <p:nvPr/>
          </p:nvSpPr>
          <p:spPr>
            <a:xfrm>
              <a:off x="1534083" y="4126297"/>
              <a:ext cx="208220" cy="352830"/>
            </a:xfrm>
            <a:custGeom>
              <a:avLst/>
              <a:gdLst/>
              <a:ahLst/>
              <a:cxnLst/>
              <a:rect l="l" t="t" r="r" b="b"/>
              <a:pathLst>
                <a:path w="7496" h="12702" extrusionOk="0">
                  <a:moveTo>
                    <a:pt x="6523" y="1"/>
                  </a:moveTo>
                  <a:lnTo>
                    <a:pt x="3627" y="305"/>
                  </a:lnTo>
                  <a:lnTo>
                    <a:pt x="2715" y="406"/>
                  </a:lnTo>
                  <a:lnTo>
                    <a:pt x="1176" y="568"/>
                  </a:lnTo>
                  <a:lnTo>
                    <a:pt x="1804" y="8711"/>
                  </a:lnTo>
                  <a:cubicBezTo>
                    <a:pt x="1804" y="8711"/>
                    <a:pt x="791" y="9805"/>
                    <a:pt x="386" y="10190"/>
                  </a:cubicBezTo>
                  <a:cubicBezTo>
                    <a:pt x="1" y="10574"/>
                    <a:pt x="284" y="12377"/>
                    <a:pt x="284" y="12377"/>
                  </a:cubicBezTo>
                  <a:lnTo>
                    <a:pt x="1034" y="12539"/>
                  </a:lnTo>
                  <a:lnTo>
                    <a:pt x="7496" y="12701"/>
                  </a:lnTo>
                  <a:cubicBezTo>
                    <a:pt x="7496" y="12701"/>
                    <a:pt x="7435" y="12418"/>
                    <a:pt x="7293" y="11871"/>
                  </a:cubicBezTo>
                  <a:cubicBezTo>
                    <a:pt x="7131" y="11182"/>
                    <a:pt x="6827" y="10048"/>
                    <a:pt x="6341" y="8468"/>
                  </a:cubicBezTo>
                  <a:cubicBezTo>
                    <a:pt x="6564" y="6442"/>
                    <a:pt x="6625" y="264"/>
                    <a:pt x="6523" y="1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668;p37">
              <a:extLst>
                <a:ext uri="{FF2B5EF4-FFF2-40B4-BE49-F238E27FC236}">
                  <a16:creationId xmlns:a16="http://schemas.microsoft.com/office/drawing/2014/main" id="{E5D07D24-565B-43E1-B39D-B2C456B56BB9}"/>
                </a:ext>
              </a:extLst>
            </p:cNvPr>
            <p:cNvSpPr/>
            <p:nvPr/>
          </p:nvSpPr>
          <p:spPr>
            <a:xfrm>
              <a:off x="1545333" y="4075130"/>
              <a:ext cx="200915" cy="88332"/>
            </a:xfrm>
            <a:custGeom>
              <a:avLst/>
              <a:gdLst/>
              <a:ahLst/>
              <a:cxnLst/>
              <a:rect l="l" t="t" r="r" b="b"/>
              <a:pathLst>
                <a:path w="7233" h="3180" extrusionOk="0">
                  <a:moveTo>
                    <a:pt x="6303" y="1"/>
                  </a:moveTo>
                  <a:cubicBezTo>
                    <a:pt x="4744" y="1"/>
                    <a:pt x="191" y="407"/>
                    <a:pt x="1" y="769"/>
                  </a:cubicBezTo>
                  <a:lnTo>
                    <a:pt x="62" y="3180"/>
                  </a:lnTo>
                  <a:lnTo>
                    <a:pt x="7232" y="2612"/>
                  </a:lnTo>
                  <a:cubicBezTo>
                    <a:pt x="7232" y="2612"/>
                    <a:pt x="7151" y="242"/>
                    <a:pt x="6807" y="40"/>
                  </a:cubicBezTo>
                  <a:cubicBezTo>
                    <a:pt x="6756" y="13"/>
                    <a:pt x="6575" y="1"/>
                    <a:pt x="63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669;p37">
              <a:extLst>
                <a:ext uri="{FF2B5EF4-FFF2-40B4-BE49-F238E27FC236}">
                  <a16:creationId xmlns:a16="http://schemas.microsoft.com/office/drawing/2014/main" id="{0C18817A-6E31-4B7A-AD2A-A64E23A1EF59}"/>
                </a:ext>
              </a:extLst>
            </p:cNvPr>
            <p:cNvSpPr/>
            <p:nvPr/>
          </p:nvSpPr>
          <p:spPr>
            <a:xfrm>
              <a:off x="1536916" y="4456015"/>
              <a:ext cx="205387" cy="23111"/>
            </a:xfrm>
            <a:custGeom>
              <a:avLst/>
              <a:gdLst/>
              <a:ahLst/>
              <a:cxnLst/>
              <a:rect l="l" t="t" r="r" b="b"/>
              <a:pathLst>
                <a:path w="7394" h="832" extrusionOk="0">
                  <a:moveTo>
                    <a:pt x="405" y="1"/>
                  </a:moveTo>
                  <a:lnTo>
                    <a:pt x="0" y="62"/>
                  </a:lnTo>
                  <a:lnTo>
                    <a:pt x="0" y="831"/>
                  </a:lnTo>
                  <a:lnTo>
                    <a:pt x="7394" y="831"/>
                  </a:lnTo>
                  <a:cubicBezTo>
                    <a:pt x="7394" y="831"/>
                    <a:pt x="7353" y="548"/>
                    <a:pt x="72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670;p37">
              <a:extLst>
                <a:ext uri="{FF2B5EF4-FFF2-40B4-BE49-F238E27FC236}">
                  <a16:creationId xmlns:a16="http://schemas.microsoft.com/office/drawing/2014/main" id="{57B318EE-85BC-4434-80DA-90CD87268E19}"/>
                </a:ext>
              </a:extLst>
            </p:cNvPr>
            <p:cNvSpPr/>
            <p:nvPr/>
          </p:nvSpPr>
          <p:spPr>
            <a:xfrm>
              <a:off x="1607249" y="4176935"/>
              <a:ext cx="60222" cy="24861"/>
            </a:xfrm>
            <a:custGeom>
              <a:avLst/>
              <a:gdLst/>
              <a:ahLst/>
              <a:cxnLst/>
              <a:rect l="l" t="t" r="r" b="b"/>
              <a:pathLst>
                <a:path w="2168" h="895" extrusionOk="0">
                  <a:moveTo>
                    <a:pt x="1864" y="1"/>
                  </a:moveTo>
                  <a:lnTo>
                    <a:pt x="304" y="62"/>
                  </a:lnTo>
                  <a:cubicBezTo>
                    <a:pt x="122" y="82"/>
                    <a:pt x="0" y="244"/>
                    <a:pt x="20" y="426"/>
                  </a:cubicBezTo>
                  <a:lnTo>
                    <a:pt x="61" y="629"/>
                  </a:lnTo>
                  <a:cubicBezTo>
                    <a:pt x="61" y="779"/>
                    <a:pt x="200" y="894"/>
                    <a:pt x="349" y="894"/>
                  </a:cubicBezTo>
                  <a:cubicBezTo>
                    <a:pt x="361" y="894"/>
                    <a:pt x="373" y="894"/>
                    <a:pt x="385" y="892"/>
                  </a:cubicBezTo>
                  <a:lnTo>
                    <a:pt x="1904" y="649"/>
                  </a:lnTo>
                  <a:cubicBezTo>
                    <a:pt x="2066" y="608"/>
                    <a:pt x="2168" y="467"/>
                    <a:pt x="2147" y="305"/>
                  </a:cubicBezTo>
                  <a:cubicBezTo>
                    <a:pt x="2147" y="143"/>
                    <a:pt x="2026" y="1"/>
                    <a:pt x="18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671;p37">
              <a:extLst>
                <a:ext uri="{FF2B5EF4-FFF2-40B4-BE49-F238E27FC236}">
                  <a16:creationId xmlns:a16="http://schemas.microsoft.com/office/drawing/2014/main" id="{14B5B4BF-BAA1-41B0-8F16-68C67CA2B701}"/>
                </a:ext>
              </a:extLst>
            </p:cNvPr>
            <p:cNvSpPr/>
            <p:nvPr/>
          </p:nvSpPr>
          <p:spPr>
            <a:xfrm>
              <a:off x="1611749" y="4219129"/>
              <a:ext cx="60777" cy="24861"/>
            </a:xfrm>
            <a:custGeom>
              <a:avLst/>
              <a:gdLst/>
              <a:ahLst/>
              <a:cxnLst/>
              <a:rect l="l" t="t" r="r" b="b"/>
              <a:pathLst>
                <a:path w="2188" h="895" extrusionOk="0">
                  <a:moveTo>
                    <a:pt x="1864" y="1"/>
                  </a:moveTo>
                  <a:lnTo>
                    <a:pt x="324" y="62"/>
                  </a:lnTo>
                  <a:cubicBezTo>
                    <a:pt x="142" y="82"/>
                    <a:pt x="0" y="244"/>
                    <a:pt x="41" y="426"/>
                  </a:cubicBezTo>
                  <a:lnTo>
                    <a:pt x="61" y="629"/>
                  </a:lnTo>
                  <a:cubicBezTo>
                    <a:pt x="80" y="779"/>
                    <a:pt x="203" y="894"/>
                    <a:pt x="350" y="894"/>
                  </a:cubicBezTo>
                  <a:cubicBezTo>
                    <a:pt x="361" y="894"/>
                    <a:pt x="373" y="894"/>
                    <a:pt x="385" y="892"/>
                  </a:cubicBezTo>
                  <a:lnTo>
                    <a:pt x="1904" y="649"/>
                  </a:lnTo>
                  <a:cubicBezTo>
                    <a:pt x="2066" y="609"/>
                    <a:pt x="2188" y="467"/>
                    <a:pt x="2168" y="305"/>
                  </a:cubicBezTo>
                  <a:cubicBezTo>
                    <a:pt x="2168" y="143"/>
                    <a:pt x="2026" y="1"/>
                    <a:pt x="18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672;p37">
              <a:extLst>
                <a:ext uri="{FF2B5EF4-FFF2-40B4-BE49-F238E27FC236}">
                  <a16:creationId xmlns:a16="http://schemas.microsoft.com/office/drawing/2014/main" id="{0E30A6BB-9893-4109-9139-97B08391F4DA}"/>
                </a:ext>
              </a:extLst>
            </p:cNvPr>
            <p:cNvSpPr/>
            <p:nvPr/>
          </p:nvSpPr>
          <p:spPr>
            <a:xfrm>
              <a:off x="1614555" y="4266406"/>
              <a:ext cx="60222" cy="24833"/>
            </a:xfrm>
            <a:custGeom>
              <a:avLst/>
              <a:gdLst/>
              <a:ahLst/>
              <a:cxnLst/>
              <a:rect l="l" t="t" r="r" b="b"/>
              <a:pathLst>
                <a:path w="2168" h="894" extrusionOk="0">
                  <a:moveTo>
                    <a:pt x="1844" y="0"/>
                  </a:moveTo>
                  <a:lnTo>
                    <a:pt x="304" y="61"/>
                  </a:lnTo>
                  <a:cubicBezTo>
                    <a:pt x="122" y="82"/>
                    <a:pt x="0" y="244"/>
                    <a:pt x="21" y="426"/>
                  </a:cubicBezTo>
                  <a:lnTo>
                    <a:pt x="41" y="628"/>
                  </a:lnTo>
                  <a:cubicBezTo>
                    <a:pt x="60" y="779"/>
                    <a:pt x="183" y="894"/>
                    <a:pt x="346" y="894"/>
                  </a:cubicBezTo>
                  <a:cubicBezTo>
                    <a:pt x="359" y="894"/>
                    <a:pt x="372" y="893"/>
                    <a:pt x="385" y="892"/>
                  </a:cubicBezTo>
                  <a:lnTo>
                    <a:pt x="1905" y="649"/>
                  </a:lnTo>
                  <a:cubicBezTo>
                    <a:pt x="2046" y="608"/>
                    <a:pt x="2168" y="466"/>
                    <a:pt x="2148" y="304"/>
                  </a:cubicBezTo>
                  <a:cubicBezTo>
                    <a:pt x="2148" y="142"/>
                    <a:pt x="2026" y="21"/>
                    <a:pt x="18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673;p37">
              <a:extLst>
                <a:ext uri="{FF2B5EF4-FFF2-40B4-BE49-F238E27FC236}">
                  <a16:creationId xmlns:a16="http://schemas.microsoft.com/office/drawing/2014/main" id="{5F0A7D8D-4E9C-436F-B571-F84BB8281F87}"/>
                </a:ext>
              </a:extLst>
            </p:cNvPr>
            <p:cNvSpPr/>
            <p:nvPr/>
          </p:nvSpPr>
          <p:spPr>
            <a:xfrm>
              <a:off x="1617916" y="4317045"/>
              <a:ext cx="60249" cy="24861"/>
            </a:xfrm>
            <a:custGeom>
              <a:avLst/>
              <a:gdLst/>
              <a:ahLst/>
              <a:cxnLst/>
              <a:rect l="l" t="t" r="r" b="b"/>
              <a:pathLst>
                <a:path w="2169" h="895" extrusionOk="0">
                  <a:moveTo>
                    <a:pt x="1865" y="1"/>
                  </a:moveTo>
                  <a:lnTo>
                    <a:pt x="305" y="61"/>
                  </a:lnTo>
                  <a:cubicBezTo>
                    <a:pt x="123" y="82"/>
                    <a:pt x="1" y="244"/>
                    <a:pt x="21" y="426"/>
                  </a:cubicBezTo>
                  <a:lnTo>
                    <a:pt x="62" y="628"/>
                  </a:lnTo>
                  <a:cubicBezTo>
                    <a:pt x="62" y="779"/>
                    <a:pt x="201" y="894"/>
                    <a:pt x="350" y="894"/>
                  </a:cubicBezTo>
                  <a:cubicBezTo>
                    <a:pt x="362" y="894"/>
                    <a:pt x="374" y="893"/>
                    <a:pt x="386" y="892"/>
                  </a:cubicBezTo>
                  <a:lnTo>
                    <a:pt x="1905" y="649"/>
                  </a:lnTo>
                  <a:cubicBezTo>
                    <a:pt x="2067" y="608"/>
                    <a:pt x="2168" y="466"/>
                    <a:pt x="2168" y="304"/>
                  </a:cubicBezTo>
                  <a:cubicBezTo>
                    <a:pt x="2168" y="142"/>
                    <a:pt x="2027" y="21"/>
                    <a:pt x="18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1379;p56">
            <a:extLst>
              <a:ext uri="{FF2B5EF4-FFF2-40B4-BE49-F238E27FC236}">
                <a16:creationId xmlns:a16="http://schemas.microsoft.com/office/drawing/2014/main" id="{73BBE837-FAE9-445C-9AFC-E31AA9BE770A}"/>
              </a:ext>
            </a:extLst>
          </p:cNvPr>
          <p:cNvGrpSpPr/>
          <p:nvPr/>
        </p:nvGrpSpPr>
        <p:grpSpPr>
          <a:xfrm>
            <a:off x="3651536" y="1080845"/>
            <a:ext cx="450847" cy="458927"/>
            <a:chOff x="3552475" y="3038525"/>
            <a:chExt cx="1507575" cy="1359225"/>
          </a:xfrm>
        </p:grpSpPr>
        <p:sp>
          <p:nvSpPr>
            <p:cNvPr id="203" name="Google Shape;1380;p56">
              <a:extLst>
                <a:ext uri="{FF2B5EF4-FFF2-40B4-BE49-F238E27FC236}">
                  <a16:creationId xmlns:a16="http://schemas.microsoft.com/office/drawing/2014/main" id="{140528DC-239A-4AC0-8489-DFB63F31A417}"/>
                </a:ext>
              </a:extLst>
            </p:cNvPr>
            <p:cNvSpPr/>
            <p:nvPr/>
          </p:nvSpPr>
          <p:spPr>
            <a:xfrm>
              <a:off x="4778475" y="3269450"/>
              <a:ext cx="57250" cy="50650"/>
            </a:xfrm>
            <a:custGeom>
              <a:avLst/>
              <a:gdLst/>
              <a:ahLst/>
              <a:cxnLst/>
              <a:rect l="l" t="t" r="r" b="b"/>
              <a:pathLst>
                <a:path w="2290" h="2026" extrusionOk="0">
                  <a:moveTo>
                    <a:pt x="466" y="0"/>
                  </a:moveTo>
                  <a:lnTo>
                    <a:pt x="0" y="2026"/>
                  </a:lnTo>
                  <a:lnTo>
                    <a:pt x="1682" y="2026"/>
                  </a:lnTo>
                  <a:lnTo>
                    <a:pt x="2289" y="770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381;p56">
              <a:extLst>
                <a:ext uri="{FF2B5EF4-FFF2-40B4-BE49-F238E27FC236}">
                  <a16:creationId xmlns:a16="http://schemas.microsoft.com/office/drawing/2014/main" id="{2082F4EE-9C56-4E2C-B086-563CE64587CD}"/>
                </a:ext>
              </a:extLst>
            </p:cNvPr>
            <p:cNvSpPr/>
            <p:nvPr/>
          </p:nvSpPr>
          <p:spPr>
            <a:xfrm>
              <a:off x="4791625" y="3284650"/>
              <a:ext cx="34975" cy="25850"/>
            </a:xfrm>
            <a:custGeom>
              <a:avLst/>
              <a:gdLst/>
              <a:ahLst/>
              <a:cxnLst/>
              <a:rect l="l" t="t" r="r" b="b"/>
              <a:pathLst>
                <a:path w="1399" h="1034" extrusionOk="0">
                  <a:moveTo>
                    <a:pt x="224" y="0"/>
                  </a:moveTo>
                  <a:lnTo>
                    <a:pt x="1" y="729"/>
                  </a:lnTo>
                  <a:lnTo>
                    <a:pt x="811" y="1033"/>
                  </a:lnTo>
                  <a:lnTo>
                    <a:pt x="1399" y="466"/>
                  </a:lnTo>
                  <a:cubicBezTo>
                    <a:pt x="1399" y="466"/>
                    <a:pt x="487" y="122"/>
                    <a:pt x="224" y="0"/>
                  </a:cubicBez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382;p56">
              <a:extLst>
                <a:ext uri="{FF2B5EF4-FFF2-40B4-BE49-F238E27FC236}">
                  <a16:creationId xmlns:a16="http://schemas.microsoft.com/office/drawing/2014/main" id="{FE70B711-F75A-4DBB-BBE4-35E3300B924C}"/>
                </a:ext>
              </a:extLst>
            </p:cNvPr>
            <p:cNvSpPr/>
            <p:nvPr/>
          </p:nvSpPr>
          <p:spPr>
            <a:xfrm>
              <a:off x="3726175" y="3560625"/>
              <a:ext cx="1290325" cy="699200"/>
            </a:xfrm>
            <a:custGeom>
              <a:avLst/>
              <a:gdLst/>
              <a:ahLst/>
              <a:cxnLst/>
              <a:rect l="l" t="t" r="r" b="b"/>
              <a:pathLst>
                <a:path w="51613" h="27968" extrusionOk="0">
                  <a:moveTo>
                    <a:pt x="32329" y="1"/>
                  </a:moveTo>
                  <a:cubicBezTo>
                    <a:pt x="31721" y="1"/>
                    <a:pt x="31134" y="21"/>
                    <a:pt x="30546" y="82"/>
                  </a:cubicBezTo>
                  <a:cubicBezTo>
                    <a:pt x="25097" y="568"/>
                    <a:pt x="16408" y="8083"/>
                    <a:pt x="16408" y="8083"/>
                  </a:cubicBezTo>
                  <a:cubicBezTo>
                    <a:pt x="16408" y="8083"/>
                    <a:pt x="11242" y="10919"/>
                    <a:pt x="9338" y="12701"/>
                  </a:cubicBezTo>
                  <a:cubicBezTo>
                    <a:pt x="8852" y="13187"/>
                    <a:pt x="8386" y="13714"/>
                    <a:pt x="7961" y="14241"/>
                  </a:cubicBezTo>
                  <a:cubicBezTo>
                    <a:pt x="6968" y="15436"/>
                    <a:pt x="5672" y="17056"/>
                    <a:pt x="4436" y="18677"/>
                  </a:cubicBezTo>
                  <a:cubicBezTo>
                    <a:pt x="3869" y="19406"/>
                    <a:pt x="3322" y="20135"/>
                    <a:pt x="2795" y="20824"/>
                  </a:cubicBezTo>
                  <a:cubicBezTo>
                    <a:pt x="1215" y="22870"/>
                    <a:pt x="0" y="24490"/>
                    <a:pt x="0" y="24490"/>
                  </a:cubicBezTo>
                  <a:lnTo>
                    <a:pt x="2005" y="25868"/>
                  </a:lnTo>
                  <a:lnTo>
                    <a:pt x="2775" y="26374"/>
                  </a:lnTo>
                  <a:cubicBezTo>
                    <a:pt x="3363" y="25686"/>
                    <a:pt x="4051" y="25078"/>
                    <a:pt x="4821" y="24571"/>
                  </a:cubicBezTo>
                  <a:cubicBezTo>
                    <a:pt x="7171" y="22971"/>
                    <a:pt x="10473" y="21574"/>
                    <a:pt x="12255" y="20581"/>
                  </a:cubicBezTo>
                  <a:cubicBezTo>
                    <a:pt x="12640" y="20378"/>
                    <a:pt x="12984" y="20135"/>
                    <a:pt x="13308" y="19852"/>
                  </a:cubicBezTo>
                  <a:cubicBezTo>
                    <a:pt x="14564" y="18576"/>
                    <a:pt x="15212" y="16854"/>
                    <a:pt x="16043" y="16307"/>
                  </a:cubicBezTo>
                  <a:cubicBezTo>
                    <a:pt x="16873" y="15740"/>
                    <a:pt x="18818" y="15841"/>
                    <a:pt x="22991" y="15294"/>
                  </a:cubicBezTo>
                  <a:cubicBezTo>
                    <a:pt x="26821" y="14792"/>
                    <a:pt x="30343" y="11150"/>
                    <a:pt x="33277" y="11150"/>
                  </a:cubicBezTo>
                  <a:cubicBezTo>
                    <a:pt x="33540" y="11150"/>
                    <a:pt x="33798" y="11180"/>
                    <a:pt x="34051" y="11243"/>
                  </a:cubicBezTo>
                  <a:cubicBezTo>
                    <a:pt x="37150" y="11992"/>
                    <a:pt x="38547" y="20237"/>
                    <a:pt x="41545" y="21189"/>
                  </a:cubicBezTo>
                  <a:cubicBezTo>
                    <a:pt x="44543" y="22120"/>
                    <a:pt x="46245" y="27367"/>
                    <a:pt x="47764" y="27772"/>
                  </a:cubicBezTo>
                  <a:cubicBezTo>
                    <a:pt x="48253" y="27900"/>
                    <a:pt x="48761" y="27968"/>
                    <a:pt x="49271" y="27968"/>
                  </a:cubicBezTo>
                  <a:cubicBezTo>
                    <a:pt x="49649" y="27968"/>
                    <a:pt x="50027" y="27930"/>
                    <a:pt x="50397" y="27853"/>
                  </a:cubicBezTo>
                  <a:cubicBezTo>
                    <a:pt x="50397" y="27853"/>
                    <a:pt x="51511" y="26374"/>
                    <a:pt x="51613" y="25382"/>
                  </a:cubicBezTo>
                  <a:cubicBezTo>
                    <a:pt x="51613" y="25017"/>
                    <a:pt x="51613" y="24652"/>
                    <a:pt x="51613" y="24288"/>
                  </a:cubicBezTo>
                  <a:cubicBezTo>
                    <a:pt x="51592" y="23781"/>
                    <a:pt x="51552" y="23133"/>
                    <a:pt x="51491" y="22384"/>
                  </a:cubicBezTo>
                  <a:cubicBezTo>
                    <a:pt x="51248" y="19609"/>
                    <a:pt x="50721" y="16854"/>
                    <a:pt x="49911" y="14200"/>
                  </a:cubicBezTo>
                  <a:cubicBezTo>
                    <a:pt x="48351" y="9359"/>
                    <a:pt x="42862" y="1560"/>
                    <a:pt x="42862" y="1560"/>
                  </a:cubicBezTo>
                  <a:cubicBezTo>
                    <a:pt x="42862" y="1560"/>
                    <a:pt x="41869" y="1277"/>
                    <a:pt x="40350" y="953"/>
                  </a:cubicBezTo>
                  <a:cubicBezTo>
                    <a:pt x="38284" y="507"/>
                    <a:pt x="35246" y="1"/>
                    <a:pt x="32329" y="1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383;p56">
              <a:extLst>
                <a:ext uri="{FF2B5EF4-FFF2-40B4-BE49-F238E27FC236}">
                  <a16:creationId xmlns:a16="http://schemas.microsoft.com/office/drawing/2014/main" id="{265C6A1A-1A17-409D-9307-CF5343BFFEDB}"/>
                </a:ext>
              </a:extLst>
            </p:cNvPr>
            <p:cNvSpPr/>
            <p:nvPr/>
          </p:nvSpPr>
          <p:spPr>
            <a:xfrm>
              <a:off x="3776300" y="3722175"/>
              <a:ext cx="1240200" cy="537650"/>
            </a:xfrm>
            <a:custGeom>
              <a:avLst/>
              <a:gdLst/>
              <a:ahLst/>
              <a:cxnLst/>
              <a:rect l="l" t="t" r="r" b="b"/>
              <a:pathLst>
                <a:path w="49608" h="21506" extrusionOk="0">
                  <a:moveTo>
                    <a:pt x="27387" y="0"/>
                  </a:moveTo>
                  <a:cubicBezTo>
                    <a:pt x="27123" y="892"/>
                    <a:pt x="27225" y="1864"/>
                    <a:pt x="27650" y="2694"/>
                  </a:cubicBezTo>
                  <a:cubicBezTo>
                    <a:pt x="27751" y="2877"/>
                    <a:pt x="27832" y="3100"/>
                    <a:pt x="27832" y="3302"/>
                  </a:cubicBezTo>
                  <a:cubicBezTo>
                    <a:pt x="27792" y="3565"/>
                    <a:pt x="27650" y="3768"/>
                    <a:pt x="27468" y="3930"/>
                  </a:cubicBezTo>
                  <a:cubicBezTo>
                    <a:pt x="25949" y="5308"/>
                    <a:pt x="24044" y="6179"/>
                    <a:pt x="21999" y="6401"/>
                  </a:cubicBezTo>
                  <a:cubicBezTo>
                    <a:pt x="20986" y="6523"/>
                    <a:pt x="19973" y="6462"/>
                    <a:pt x="18980" y="6685"/>
                  </a:cubicBezTo>
                  <a:cubicBezTo>
                    <a:pt x="18109" y="6867"/>
                    <a:pt x="17279" y="7272"/>
                    <a:pt x="16388" y="7434"/>
                  </a:cubicBezTo>
                  <a:cubicBezTo>
                    <a:pt x="16137" y="7480"/>
                    <a:pt x="15878" y="7506"/>
                    <a:pt x="15619" y="7506"/>
                  </a:cubicBezTo>
                  <a:cubicBezTo>
                    <a:pt x="14958" y="7506"/>
                    <a:pt x="14307" y="7333"/>
                    <a:pt x="13856" y="6867"/>
                  </a:cubicBezTo>
                  <a:cubicBezTo>
                    <a:pt x="13025" y="6016"/>
                    <a:pt x="13248" y="4558"/>
                    <a:pt x="13937" y="3606"/>
                  </a:cubicBezTo>
                  <a:lnTo>
                    <a:pt x="13937" y="3606"/>
                  </a:lnTo>
                  <a:cubicBezTo>
                    <a:pt x="12012" y="4254"/>
                    <a:pt x="11283" y="7131"/>
                    <a:pt x="12701" y="8609"/>
                  </a:cubicBezTo>
                  <a:cubicBezTo>
                    <a:pt x="12276" y="10007"/>
                    <a:pt x="11364" y="11222"/>
                    <a:pt x="10149" y="12033"/>
                  </a:cubicBezTo>
                  <a:cubicBezTo>
                    <a:pt x="9075" y="12742"/>
                    <a:pt x="7840" y="13106"/>
                    <a:pt x="6685" y="13613"/>
                  </a:cubicBezTo>
                  <a:cubicBezTo>
                    <a:pt x="3910" y="14828"/>
                    <a:pt x="1580" y="16833"/>
                    <a:pt x="0" y="19406"/>
                  </a:cubicBezTo>
                  <a:lnTo>
                    <a:pt x="770" y="19912"/>
                  </a:lnTo>
                  <a:cubicBezTo>
                    <a:pt x="1358" y="19224"/>
                    <a:pt x="2046" y="18616"/>
                    <a:pt x="2816" y="18109"/>
                  </a:cubicBezTo>
                  <a:cubicBezTo>
                    <a:pt x="5166" y="16509"/>
                    <a:pt x="8468" y="15112"/>
                    <a:pt x="10250" y="14119"/>
                  </a:cubicBezTo>
                  <a:cubicBezTo>
                    <a:pt x="10635" y="13916"/>
                    <a:pt x="10979" y="13673"/>
                    <a:pt x="11303" y="13390"/>
                  </a:cubicBezTo>
                  <a:cubicBezTo>
                    <a:pt x="12559" y="12114"/>
                    <a:pt x="13207" y="10392"/>
                    <a:pt x="14038" y="9845"/>
                  </a:cubicBezTo>
                  <a:cubicBezTo>
                    <a:pt x="14868" y="9278"/>
                    <a:pt x="16813" y="9379"/>
                    <a:pt x="20986" y="8832"/>
                  </a:cubicBezTo>
                  <a:cubicBezTo>
                    <a:pt x="24816" y="8330"/>
                    <a:pt x="28338" y="4688"/>
                    <a:pt x="31272" y="4688"/>
                  </a:cubicBezTo>
                  <a:cubicBezTo>
                    <a:pt x="31535" y="4688"/>
                    <a:pt x="31793" y="4718"/>
                    <a:pt x="32046" y="4781"/>
                  </a:cubicBezTo>
                  <a:cubicBezTo>
                    <a:pt x="35145" y="5530"/>
                    <a:pt x="36542" y="13775"/>
                    <a:pt x="39540" y="14727"/>
                  </a:cubicBezTo>
                  <a:cubicBezTo>
                    <a:pt x="42538" y="15658"/>
                    <a:pt x="44240" y="20905"/>
                    <a:pt x="45759" y="21310"/>
                  </a:cubicBezTo>
                  <a:cubicBezTo>
                    <a:pt x="46248" y="21438"/>
                    <a:pt x="46756" y="21506"/>
                    <a:pt x="47266" y="21506"/>
                  </a:cubicBezTo>
                  <a:cubicBezTo>
                    <a:pt x="47644" y="21506"/>
                    <a:pt x="48022" y="21468"/>
                    <a:pt x="48392" y="21391"/>
                  </a:cubicBezTo>
                  <a:cubicBezTo>
                    <a:pt x="48392" y="21391"/>
                    <a:pt x="49506" y="19912"/>
                    <a:pt x="49608" y="18920"/>
                  </a:cubicBezTo>
                  <a:cubicBezTo>
                    <a:pt x="49608" y="18555"/>
                    <a:pt x="49608" y="18190"/>
                    <a:pt x="49608" y="17826"/>
                  </a:cubicBezTo>
                  <a:cubicBezTo>
                    <a:pt x="49243" y="18292"/>
                    <a:pt x="48818" y="18717"/>
                    <a:pt x="48332" y="19041"/>
                  </a:cubicBezTo>
                  <a:cubicBezTo>
                    <a:pt x="47900" y="19302"/>
                    <a:pt x="47373" y="19454"/>
                    <a:pt x="46863" y="19454"/>
                  </a:cubicBezTo>
                  <a:cubicBezTo>
                    <a:pt x="46344" y="19454"/>
                    <a:pt x="45843" y="19297"/>
                    <a:pt x="45475" y="18940"/>
                  </a:cubicBezTo>
                  <a:cubicBezTo>
                    <a:pt x="44685" y="18150"/>
                    <a:pt x="44807" y="16813"/>
                    <a:pt x="44260" y="15841"/>
                  </a:cubicBezTo>
                  <a:cubicBezTo>
                    <a:pt x="43713" y="14868"/>
                    <a:pt x="42619" y="14423"/>
                    <a:pt x="41667" y="13835"/>
                  </a:cubicBezTo>
                  <a:cubicBezTo>
                    <a:pt x="39763" y="12661"/>
                    <a:pt x="38386" y="10817"/>
                    <a:pt x="37798" y="8670"/>
                  </a:cubicBezTo>
                  <a:cubicBezTo>
                    <a:pt x="37393" y="7191"/>
                    <a:pt x="37170" y="5328"/>
                    <a:pt x="35732" y="4781"/>
                  </a:cubicBezTo>
                  <a:cubicBezTo>
                    <a:pt x="36806" y="4538"/>
                    <a:pt x="37778" y="4011"/>
                    <a:pt x="38568" y="3282"/>
                  </a:cubicBezTo>
                  <a:lnTo>
                    <a:pt x="38568" y="3282"/>
                  </a:lnTo>
                  <a:cubicBezTo>
                    <a:pt x="37539" y="3385"/>
                    <a:pt x="36494" y="3467"/>
                    <a:pt x="35453" y="3467"/>
                  </a:cubicBezTo>
                  <a:cubicBezTo>
                    <a:pt x="34444" y="3467"/>
                    <a:pt x="33437" y="3390"/>
                    <a:pt x="32451" y="3181"/>
                  </a:cubicBezTo>
                  <a:cubicBezTo>
                    <a:pt x="30445" y="2755"/>
                    <a:pt x="28501" y="1722"/>
                    <a:pt x="273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384;p56">
              <a:extLst>
                <a:ext uri="{FF2B5EF4-FFF2-40B4-BE49-F238E27FC236}">
                  <a16:creationId xmlns:a16="http://schemas.microsoft.com/office/drawing/2014/main" id="{410D6515-1673-4C82-AAE0-E094DBFC8A6E}"/>
                </a:ext>
              </a:extLst>
            </p:cNvPr>
            <p:cNvSpPr/>
            <p:nvPr/>
          </p:nvSpPr>
          <p:spPr>
            <a:xfrm>
              <a:off x="3906950" y="3314000"/>
              <a:ext cx="182825" cy="201375"/>
            </a:xfrm>
            <a:custGeom>
              <a:avLst/>
              <a:gdLst/>
              <a:ahLst/>
              <a:cxnLst/>
              <a:rect l="l" t="t" r="r" b="b"/>
              <a:pathLst>
                <a:path w="7313" h="8055" extrusionOk="0">
                  <a:moveTo>
                    <a:pt x="5186" y="1"/>
                  </a:moveTo>
                  <a:lnTo>
                    <a:pt x="4194" y="1156"/>
                  </a:lnTo>
                  <a:lnTo>
                    <a:pt x="2614" y="3667"/>
                  </a:lnTo>
                  <a:lnTo>
                    <a:pt x="2208" y="4072"/>
                  </a:lnTo>
                  <a:cubicBezTo>
                    <a:pt x="2208" y="4072"/>
                    <a:pt x="203" y="7293"/>
                    <a:pt x="21" y="7921"/>
                  </a:cubicBezTo>
                  <a:cubicBezTo>
                    <a:pt x="1" y="7982"/>
                    <a:pt x="1" y="8022"/>
                    <a:pt x="41" y="8043"/>
                  </a:cubicBezTo>
                  <a:cubicBezTo>
                    <a:pt x="49" y="8051"/>
                    <a:pt x="60" y="8054"/>
                    <a:pt x="75" y="8054"/>
                  </a:cubicBezTo>
                  <a:cubicBezTo>
                    <a:pt x="282" y="8054"/>
                    <a:pt x="1125" y="7278"/>
                    <a:pt x="1560" y="6766"/>
                  </a:cubicBezTo>
                  <a:cubicBezTo>
                    <a:pt x="1621" y="6685"/>
                    <a:pt x="1702" y="6584"/>
                    <a:pt x="1763" y="6483"/>
                  </a:cubicBezTo>
                  <a:cubicBezTo>
                    <a:pt x="1972" y="6099"/>
                    <a:pt x="3702" y="5037"/>
                    <a:pt x="4228" y="5037"/>
                  </a:cubicBezTo>
                  <a:cubicBezTo>
                    <a:pt x="4312" y="5037"/>
                    <a:pt x="4365" y="5064"/>
                    <a:pt x="4376" y="5126"/>
                  </a:cubicBezTo>
                  <a:cubicBezTo>
                    <a:pt x="4477" y="5571"/>
                    <a:pt x="3586" y="6604"/>
                    <a:pt x="3363" y="6868"/>
                  </a:cubicBezTo>
                  <a:cubicBezTo>
                    <a:pt x="3181" y="7151"/>
                    <a:pt x="3120" y="7516"/>
                    <a:pt x="3201" y="7840"/>
                  </a:cubicBezTo>
                  <a:cubicBezTo>
                    <a:pt x="3206" y="7854"/>
                    <a:pt x="3216" y="7861"/>
                    <a:pt x="3231" y="7861"/>
                  </a:cubicBezTo>
                  <a:cubicBezTo>
                    <a:pt x="3450" y="7861"/>
                    <a:pt x="4664" y="6407"/>
                    <a:pt x="5024" y="6179"/>
                  </a:cubicBezTo>
                  <a:cubicBezTo>
                    <a:pt x="5247" y="6058"/>
                    <a:pt x="5611" y="5490"/>
                    <a:pt x="5915" y="4660"/>
                  </a:cubicBezTo>
                  <a:cubicBezTo>
                    <a:pt x="5976" y="4478"/>
                    <a:pt x="6057" y="4255"/>
                    <a:pt x="6118" y="4052"/>
                  </a:cubicBezTo>
                  <a:lnTo>
                    <a:pt x="7131" y="3384"/>
                  </a:lnTo>
                  <a:lnTo>
                    <a:pt x="7313" y="1824"/>
                  </a:lnTo>
                  <a:lnTo>
                    <a:pt x="5814" y="548"/>
                  </a:lnTo>
                  <a:lnTo>
                    <a:pt x="5186" y="1"/>
                  </a:ln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385;p56">
              <a:extLst>
                <a:ext uri="{FF2B5EF4-FFF2-40B4-BE49-F238E27FC236}">
                  <a16:creationId xmlns:a16="http://schemas.microsoft.com/office/drawing/2014/main" id="{C3B0A58A-7B4A-408D-ACCB-70F97047FB44}"/>
                </a:ext>
              </a:extLst>
            </p:cNvPr>
            <p:cNvSpPr/>
            <p:nvPr/>
          </p:nvSpPr>
          <p:spPr>
            <a:xfrm>
              <a:off x="4027475" y="3076000"/>
              <a:ext cx="583400" cy="359575"/>
            </a:xfrm>
            <a:custGeom>
              <a:avLst/>
              <a:gdLst/>
              <a:ahLst/>
              <a:cxnLst/>
              <a:rect l="l" t="t" r="r" b="b"/>
              <a:pathLst>
                <a:path w="23336" h="14383" extrusionOk="0">
                  <a:moveTo>
                    <a:pt x="7921" y="1"/>
                  </a:moveTo>
                  <a:cubicBezTo>
                    <a:pt x="7921" y="1"/>
                    <a:pt x="6726" y="1581"/>
                    <a:pt x="5105" y="3464"/>
                  </a:cubicBezTo>
                  <a:cubicBezTo>
                    <a:pt x="3728" y="5085"/>
                    <a:pt x="2067" y="6928"/>
                    <a:pt x="851" y="8873"/>
                  </a:cubicBezTo>
                  <a:cubicBezTo>
                    <a:pt x="527" y="9359"/>
                    <a:pt x="244" y="9886"/>
                    <a:pt x="1" y="10412"/>
                  </a:cubicBezTo>
                  <a:lnTo>
                    <a:pt x="2310" y="12215"/>
                  </a:lnTo>
                  <a:lnTo>
                    <a:pt x="2836" y="12640"/>
                  </a:lnTo>
                  <a:lnTo>
                    <a:pt x="2938" y="12580"/>
                  </a:lnTo>
                  <a:cubicBezTo>
                    <a:pt x="3140" y="12438"/>
                    <a:pt x="3586" y="12073"/>
                    <a:pt x="4133" y="11668"/>
                  </a:cubicBezTo>
                  <a:lnTo>
                    <a:pt x="4457" y="11405"/>
                  </a:lnTo>
                  <a:cubicBezTo>
                    <a:pt x="5186" y="10838"/>
                    <a:pt x="5956" y="10311"/>
                    <a:pt x="6766" y="9825"/>
                  </a:cubicBezTo>
                  <a:cubicBezTo>
                    <a:pt x="7212" y="9642"/>
                    <a:pt x="7657" y="9521"/>
                    <a:pt x="8143" y="9440"/>
                  </a:cubicBezTo>
                  <a:cubicBezTo>
                    <a:pt x="9156" y="9197"/>
                    <a:pt x="10351" y="8832"/>
                    <a:pt x="10858" y="7941"/>
                  </a:cubicBezTo>
                  <a:cubicBezTo>
                    <a:pt x="10858" y="7941"/>
                    <a:pt x="12174" y="9926"/>
                    <a:pt x="13511" y="11810"/>
                  </a:cubicBezTo>
                  <a:cubicBezTo>
                    <a:pt x="13694" y="12073"/>
                    <a:pt x="13876" y="12337"/>
                    <a:pt x="14058" y="12600"/>
                  </a:cubicBezTo>
                  <a:cubicBezTo>
                    <a:pt x="14058" y="12600"/>
                    <a:pt x="14078" y="12620"/>
                    <a:pt x="14078" y="12620"/>
                  </a:cubicBezTo>
                  <a:cubicBezTo>
                    <a:pt x="14322" y="12944"/>
                    <a:pt x="14544" y="13248"/>
                    <a:pt x="14747" y="13532"/>
                  </a:cubicBezTo>
                  <a:lnTo>
                    <a:pt x="15091" y="13977"/>
                  </a:lnTo>
                  <a:lnTo>
                    <a:pt x="15415" y="14382"/>
                  </a:lnTo>
                  <a:lnTo>
                    <a:pt x="20966" y="9886"/>
                  </a:lnTo>
                  <a:lnTo>
                    <a:pt x="22991" y="8225"/>
                  </a:lnTo>
                  <a:lnTo>
                    <a:pt x="23336" y="7941"/>
                  </a:lnTo>
                  <a:lnTo>
                    <a:pt x="23194" y="7759"/>
                  </a:lnTo>
                  <a:lnTo>
                    <a:pt x="23092" y="7678"/>
                  </a:lnTo>
                  <a:cubicBezTo>
                    <a:pt x="22930" y="7495"/>
                    <a:pt x="22748" y="7333"/>
                    <a:pt x="22546" y="7191"/>
                  </a:cubicBezTo>
                  <a:cubicBezTo>
                    <a:pt x="21087" y="6098"/>
                    <a:pt x="19649" y="5166"/>
                    <a:pt x="18008" y="4619"/>
                  </a:cubicBezTo>
                  <a:cubicBezTo>
                    <a:pt x="17522" y="4457"/>
                    <a:pt x="17036" y="4315"/>
                    <a:pt x="16529" y="4234"/>
                  </a:cubicBezTo>
                  <a:cubicBezTo>
                    <a:pt x="14362" y="2715"/>
                    <a:pt x="11587" y="1054"/>
                    <a:pt x="9075" y="284"/>
                  </a:cubicBezTo>
                  <a:cubicBezTo>
                    <a:pt x="8690" y="183"/>
                    <a:pt x="8306" y="82"/>
                    <a:pt x="7921" y="1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386;p56">
              <a:extLst>
                <a:ext uri="{FF2B5EF4-FFF2-40B4-BE49-F238E27FC236}">
                  <a16:creationId xmlns:a16="http://schemas.microsoft.com/office/drawing/2014/main" id="{B1B90199-48E2-43E4-9828-916394A7A3BF}"/>
                </a:ext>
              </a:extLst>
            </p:cNvPr>
            <p:cNvSpPr/>
            <p:nvPr/>
          </p:nvSpPr>
          <p:spPr>
            <a:xfrm>
              <a:off x="4468550" y="3501375"/>
              <a:ext cx="393500" cy="195275"/>
            </a:xfrm>
            <a:custGeom>
              <a:avLst/>
              <a:gdLst/>
              <a:ahLst/>
              <a:cxnLst/>
              <a:rect l="l" t="t" r="r" b="b"/>
              <a:pathLst>
                <a:path w="15740" h="7811" extrusionOk="0">
                  <a:moveTo>
                    <a:pt x="5834" y="1"/>
                  </a:moveTo>
                  <a:lnTo>
                    <a:pt x="1" y="1358"/>
                  </a:lnTo>
                  <a:cubicBezTo>
                    <a:pt x="1" y="1358"/>
                    <a:pt x="1743" y="6341"/>
                    <a:pt x="2310" y="6868"/>
                  </a:cubicBezTo>
                  <a:cubicBezTo>
                    <a:pt x="2591" y="7138"/>
                    <a:pt x="4726" y="7811"/>
                    <a:pt x="7097" y="7811"/>
                  </a:cubicBezTo>
                  <a:cubicBezTo>
                    <a:pt x="9337" y="7811"/>
                    <a:pt x="11787" y="7211"/>
                    <a:pt x="13086" y="5105"/>
                  </a:cubicBezTo>
                  <a:cubicBezTo>
                    <a:pt x="15740" y="750"/>
                    <a:pt x="5834" y="1"/>
                    <a:pt x="58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387;p56">
              <a:extLst>
                <a:ext uri="{FF2B5EF4-FFF2-40B4-BE49-F238E27FC236}">
                  <a16:creationId xmlns:a16="http://schemas.microsoft.com/office/drawing/2014/main" id="{55466DE0-BF70-40FC-AF08-AAF69EF6316A}"/>
                </a:ext>
              </a:extLst>
            </p:cNvPr>
            <p:cNvSpPr/>
            <p:nvPr/>
          </p:nvSpPr>
          <p:spPr>
            <a:xfrm>
              <a:off x="4378925" y="3242600"/>
              <a:ext cx="539850" cy="430575"/>
            </a:xfrm>
            <a:custGeom>
              <a:avLst/>
              <a:gdLst/>
              <a:ahLst/>
              <a:cxnLst/>
              <a:rect l="l" t="t" r="r" b="b"/>
              <a:pathLst>
                <a:path w="21594" h="17223" extrusionOk="0">
                  <a:moveTo>
                    <a:pt x="6158" y="1"/>
                  </a:moveTo>
                  <a:lnTo>
                    <a:pt x="61" y="3161"/>
                  </a:lnTo>
                  <a:cubicBezTo>
                    <a:pt x="61" y="3161"/>
                    <a:pt x="41" y="3262"/>
                    <a:pt x="41" y="3444"/>
                  </a:cubicBezTo>
                  <a:cubicBezTo>
                    <a:pt x="20" y="3931"/>
                    <a:pt x="0" y="4903"/>
                    <a:pt x="20" y="5956"/>
                  </a:cubicBezTo>
                  <a:cubicBezTo>
                    <a:pt x="41" y="6098"/>
                    <a:pt x="41" y="6240"/>
                    <a:pt x="41" y="6382"/>
                  </a:cubicBezTo>
                  <a:cubicBezTo>
                    <a:pt x="41" y="6584"/>
                    <a:pt x="61" y="6766"/>
                    <a:pt x="61" y="6969"/>
                  </a:cubicBezTo>
                  <a:cubicBezTo>
                    <a:pt x="81" y="7354"/>
                    <a:pt x="122" y="7739"/>
                    <a:pt x="183" y="8083"/>
                  </a:cubicBezTo>
                  <a:cubicBezTo>
                    <a:pt x="264" y="8731"/>
                    <a:pt x="405" y="9238"/>
                    <a:pt x="628" y="9440"/>
                  </a:cubicBezTo>
                  <a:cubicBezTo>
                    <a:pt x="689" y="9501"/>
                    <a:pt x="831" y="9704"/>
                    <a:pt x="1054" y="9987"/>
                  </a:cubicBezTo>
                  <a:lnTo>
                    <a:pt x="1823" y="11020"/>
                  </a:lnTo>
                  <a:cubicBezTo>
                    <a:pt x="1965" y="11182"/>
                    <a:pt x="2087" y="11365"/>
                    <a:pt x="2228" y="11547"/>
                  </a:cubicBezTo>
                  <a:cubicBezTo>
                    <a:pt x="2613" y="12033"/>
                    <a:pt x="2998" y="12539"/>
                    <a:pt x="3342" y="12945"/>
                  </a:cubicBezTo>
                  <a:cubicBezTo>
                    <a:pt x="3525" y="13147"/>
                    <a:pt x="3707" y="13350"/>
                    <a:pt x="3849" y="13491"/>
                  </a:cubicBezTo>
                  <a:cubicBezTo>
                    <a:pt x="3991" y="13633"/>
                    <a:pt x="4173" y="13755"/>
                    <a:pt x="4355" y="13856"/>
                  </a:cubicBezTo>
                  <a:cubicBezTo>
                    <a:pt x="4598" y="13978"/>
                    <a:pt x="4862" y="14059"/>
                    <a:pt x="5125" y="14099"/>
                  </a:cubicBezTo>
                  <a:cubicBezTo>
                    <a:pt x="5247" y="14119"/>
                    <a:pt x="5368" y="14140"/>
                    <a:pt x="5510" y="14160"/>
                  </a:cubicBezTo>
                  <a:cubicBezTo>
                    <a:pt x="5824" y="14170"/>
                    <a:pt x="6138" y="14175"/>
                    <a:pt x="6452" y="14175"/>
                  </a:cubicBezTo>
                  <a:cubicBezTo>
                    <a:pt x="6766" y="14175"/>
                    <a:pt x="7080" y="14170"/>
                    <a:pt x="7394" y="14160"/>
                  </a:cubicBezTo>
                  <a:cubicBezTo>
                    <a:pt x="8184" y="14160"/>
                    <a:pt x="9217" y="15902"/>
                    <a:pt x="10493" y="16773"/>
                  </a:cubicBezTo>
                  <a:cubicBezTo>
                    <a:pt x="10695" y="16894"/>
                    <a:pt x="10918" y="17016"/>
                    <a:pt x="11141" y="17117"/>
                  </a:cubicBezTo>
                  <a:lnTo>
                    <a:pt x="11182" y="17117"/>
                  </a:lnTo>
                  <a:cubicBezTo>
                    <a:pt x="11392" y="17190"/>
                    <a:pt x="11684" y="17222"/>
                    <a:pt x="12033" y="17222"/>
                  </a:cubicBezTo>
                  <a:cubicBezTo>
                    <a:pt x="12458" y="17222"/>
                    <a:pt x="12966" y="17175"/>
                    <a:pt x="13511" y="17097"/>
                  </a:cubicBezTo>
                  <a:lnTo>
                    <a:pt x="13572" y="17097"/>
                  </a:lnTo>
                  <a:lnTo>
                    <a:pt x="13714" y="17077"/>
                  </a:lnTo>
                  <a:cubicBezTo>
                    <a:pt x="14301" y="16975"/>
                    <a:pt x="14949" y="16854"/>
                    <a:pt x="15577" y="16712"/>
                  </a:cubicBezTo>
                  <a:cubicBezTo>
                    <a:pt x="16448" y="16489"/>
                    <a:pt x="17319" y="16267"/>
                    <a:pt x="17988" y="16064"/>
                  </a:cubicBezTo>
                  <a:lnTo>
                    <a:pt x="18271" y="15983"/>
                  </a:lnTo>
                  <a:cubicBezTo>
                    <a:pt x="18656" y="15861"/>
                    <a:pt x="19041" y="15720"/>
                    <a:pt x="19406" y="15558"/>
                  </a:cubicBezTo>
                  <a:cubicBezTo>
                    <a:pt x="19547" y="15477"/>
                    <a:pt x="19709" y="15132"/>
                    <a:pt x="19892" y="14585"/>
                  </a:cubicBezTo>
                  <a:cubicBezTo>
                    <a:pt x="20621" y="12438"/>
                    <a:pt x="21593" y="7313"/>
                    <a:pt x="20986" y="6199"/>
                  </a:cubicBezTo>
                  <a:cubicBezTo>
                    <a:pt x="20905" y="6057"/>
                    <a:pt x="20803" y="5936"/>
                    <a:pt x="20682" y="5835"/>
                  </a:cubicBezTo>
                  <a:cubicBezTo>
                    <a:pt x="19203" y="4498"/>
                    <a:pt x="13693" y="2796"/>
                    <a:pt x="13693" y="2796"/>
                  </a:cubicBezTo>
                  <a:lnTo>
                    <a:pt x="9136" y="1115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388;p56">
              <a:extLst>
                <a:ext uri="{FF2B5EF4-FFF2-40B4-BE49-F238E27FC236}">
                  <a16:creationId xmlns:a16="http://schemas.microsoft.com/office/drawing/2014/main" id="{7FACC59A-A8A8-4A34-9228-D2B799150C12}"/>
                </a:ext>
              </a:extLst>
            </p:cNvPr>
            <p:cNvSpPr/>
            <p:nvPr/>
          </p:nvSpPr>
          <p:spPr>
            <a:xfrm>
              <a:off x="4081150" y="3200075"/>
              <a:ext cx="373750" cy="292225"/>
            </a:xfrm>
            <a:custGeom>
              <a:avLst/>
              <a:gdLst/>
              <a:ahLst/>
              <a:cxnLst/>
              <a:rect l="l" t="t" r="r" b="b"/>
              <a:pathLst>
                <a:path w="14950" h="11689" extrusionOk="0">
                  <a:moveTo>
                    <a:pt x="11182" y="0"/>
                  </a:moveTo>
                  <a:lnTo>
                    <a:pt x="11182" y="0"/>
                  </a:lnTo>
                  <a:cubicBezTo>
                    <a:pt x="10696" y="486"/>
                    <a:pt x="10129" y="912"/>
                    <a:pt x="9501" y="1236"/>
                  </a:cubicBezTo>
                  <a:cubicBezTo>
                    <a:pt x="9160" y="1412"/>
                    <a:pt x="8789" y="1498"/>
                    <a:pt x="8414" y="1498"/>
                  </a:cubicBezTo>
                  <a:cubicBezTo>
                    <a:pt x="8099" y="1498"/>
                    <a:pt x="7781" y="1437"/>
                    <a:pt x="7475" y="1317"/>
                  </a:cubicBezTo>
                  <a:cubicBezTo>
                    <a:pt x="7374" y="1256"/>
                    <a:pt x="7232" y="1195"/>
                    <a:pt x="7090" y="1195"/>
                  </a:cubicBezTo>
                  <a:cubicBezTo>
                    <a:pt x="6969" y="1195"/>
                    <a:pt x="6847" y="1256"/>
                    <a:pt x="6746" y="1357"/>
                  </a:cubicBezTo>
                  <a:lnTo>
                    <a:pt x="6624" y="1459"/>
                  </a:lnTo>
                  <a:cubicBezTo>
                    <a:pt x="6057" y="1904"/>
                    <a:pt x="5429" y="2289"/>
                    <a:pt x="4741" y="2573"/>
                  </a:cubicBezTo>
                  <a:lnTo>
                    <a:pt x="1" y="4862"/>
                  </a:lnTo>
                  <a:cubicBezTo>
                    <a:pt x="811" y="5307"/>
                    <a:pt x="1601" y="5834"/>
                    <a:pt x="2330" y="6462"/>
                  </a:cubicBezTo>
                  <a:cubicBezTo>
                    <a:pt x="3059" y="5875"/>
                    <a:pt x="3829" y="5348"/>
                    <a:pt x="4619" y="4862"/>
                  </a:cubicBezTo>
                  <a:cubicBezTo>
                    <a:pt x="5065" y="4700"/>
                    <a:pt x="5531" y="4558"/>
                    <a:pt x="5996" y="4477"/>
                  </a:cubicBezTo>
                  <a:cubicBezTo>
                    <a:pt x="6442" y="4376"/>
                    <a:pt x="6867" y="4254"/>
                    <a:pt x="7293" y="4092"/>
                  </a:cubicBezTo>
                  <a:cubicBezTo>
                    <a:pt x="7880" y="3889"/>
                    <a:pt x="8387" y="3505"/>
                    <a:pt x="8711" y="2978"/>
                  </a:cubicBezTo>
                  <a:cubicBezTo>
                    <a:pt x="8711" y="2978"/>
                    <a:pt x="10027" y="4963"/>
                    <a:pt x="11364" y="6867"/>
                  </a:cubicBezTo>
                  <a:cubicBezTo>
                    <a:pt x="11547" y="7130"/>
                    <a:pt x="11729" y="7374"/>
                    <a:pt x="11911" y="7637"/>
                  </a:cubicBezTo>
                  <a:lnTo>
                    <a:pt x="11952" y="7677"/>
                  </a:lnTo>
                  <a:cubicBezTo>
                    <a:pt x="11952" y="7819"/>
                    <a:pt x="11952" y="7961"/>
                    <a:pt x="11952" y="8103"/>
                  </a:cubicBezTo>
                  <a:cubicBezTo>
                    <a:pt x="11972" y="8305"/>
                    <a:pt x="11972" y="8488"/>
                    <a:pt x="11992" y="8670"/>
                  </a:cubicBezTo>
                  <a:cubicBezTo>
                    <a:pt x="12013" y="9075"/>
                    <a:pt x="12053" y="9460"/>
                    <a:pt x="12094" y="9804"/>
                  </a:cubicBezTo>
                  <a:cubicBezTo>
                    <a:pt x="12195" y="10432"/>
                    <a:pt x="12337" y="10939"/>
                    <a:pt x="12539" y="11161"/>
                  </a:cubicBezTo>
                  <a:cubicBezTo>
                    <a:pt x="12600" y="11222"/>
                    <a:pt x="12762" y="11405"/>
                    <a:pt x="12965" y="11688"/>
                  </a:cubicBezTo>
                  <a:cubicBezTo>
                    <a:pt x="12782" y="10918"/>
                    <a:pt x="12661" y="10108"/>
                    <a:pt x="12580" y="9318"/>
                  </a:cubicBezTo>
                  <a:cubicBezTo>
                    <a:pt x="12580" y="9136"/>
                    <a:pt x="12580" y="8954"/>
                    <a:pt x="12580" y="8771"/>
                  </a:cubicBezTo>
                  <a:cubicBezTo>
                    <a:pt x="12600" y="8710"/>
                    <a:pt x="12600" y="8629"/>
                    <a:pt x="12620" y="8569"/>
                  </a:cubicBezTo>
                  <a:cubicBezTo>
                    <a:pt x="12640" y="8427"/>
                    <a:pt x="12661" y="8305"/>
                    <a:pt x="12701" y="8164"/>
                  </a:cubicBezTo>
                  <a:cubicBezTo>
                    <a:pt x="12965" y="6928"/>
                    <a:pt x="13734" y="5733"/>
                    <a:pt x="14950" y="5267"/>
                  </a:cubicBezTo>
                  <a:lnTo>
                    <a:pt x="14950" y="5267"/>
                  </a:lnTo>
                  <a:cubicBezTo>
                    <a:pt x="14417" y="5424"/>
                    <a:pt x="13840" y="5575"/>
                    <a:pt x="13289" y="5575"/>
                  </a:cubicBezTo>
                  <a:cubicBezTo>
                    <a:pt x="12919" y="5575"/>
                    <a:pt x="12561" y="5507"/>
                    <a:pt x="12235" y="5328"/>
                  </a:cubicBezTo>
                  <a:cubicBezTo>
                    <a:pt x="12134" y="5267"/>
                    <a:pt x="12053" y="5226"/>
                    <a:pt x="11972" y="5166"/>
                  </a:cubicBezTo>
                  <a:cubicBezTo>
                    <a:pt x="11749" y="4963"/>
                    <a:pt x="11567" y="4760"/>
                    <a:pt x="11405" y="4517"/>
                  </a:cubicBezTo>
                  <a:cubicBezTo>
                    <a:pt x="10514" y="3160"/>
                    <a:pt x="10433" y="1438"/>
                    <a:pt x="111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389;p56">
              <a:extLst>
                <a:ext uri="{FF2B5EF4-FFF2-40B4-BE49-F238E27FC236}">
                  <a16:creationId xmlns:a16="http://schemas.microsoft.com/office/drawing/2014/main" id="{4720133F-F616-47D2-84BB-1A4EB749B2D2}"/>
                </a:ext>
              </a:extLst>
            </p:cNvPr>
            <p:cNvSpPr/>
            <p:nvPr/>
          </p:nvSpPr>
          <p:spPr>
            <a:xfrm>
              <a:off x="4011275" y="3089175"/>
              <a:ext cx="254225" cy="309425"/>
            </a:xfrm>
            <a:custGeom>
              <a:avLst/>
              <a:gdLst/>
              <a:ahLst/>
              <a:cxnLst/>
              <a:rect l="l" t="t" r="r" b="b"/>
              <a:pathLst>
                <a:path w="10169" h="12377" extrusionOk="0">
                  <a:moveTo>
                    <a:pt x="7698" y="0"/>
                  </a:moveTo>
                  <a:lnTo>
                    <a:pt x="6442" y="1418"/>
                  </a:lnTo>
                  <a:cubicBezTo>
                    <a:pt x="4578" y="3545"/>
                    <a:pt x="2836" y="5814"/>
                    <a:pt x="1276" y="8184"/>
                  </a:cubicBezTo>
                  <a:cubicBezTo>
                    <a:pt x="1013" y="8548"/>
                    <a:pt x="770" y="8933"/>
                    <a:pt x="547" y="9298"/>
                  </a:cubicBezTo>
                  <a:lnTo>
                    <a:pt x="162" y="9905"/>
                  </a:lnTo>
                  <a:lnTo>
                    <a:pt x="41" y="10108"/>
                  </a:lnTo>
                  <a:lnTo>
                    <a:pt x="0" y="10149"/>
                  </a:lnTo>
                  <a:lnTo>
                    <a:pt x="588" y="10594"/>
                  </a:lnTo>
                  <a:lnTo>
                    <a:pt x="811" y="10756"/>
                  </a:lnTo>
                  <a:lnTo>
                    <a:pt x="2937" y="12377"/>
                  </a:lnTo>
                  <a:lnTo>
                    <a:pt x="3302" y="12194"/>
                  </a:lnTo>
                  <a:lnTo>
                    <a:pt x="3383" y="12154"/>
                  </a:lnTo>
                  <a:lnTo>
                    <a:pt x="5004" y="11344"/>
                  </a:lnTo>
                  <a:lnTo>
                    <a:pt x="10068" y="8812"/>
                  </a:lnTo>
                  <a:cubicBezTo>
                    <a:pt x="10169" y="7819"/>
                    <a:pt x="9298" y="4821"/>
                    <a:pt x="8569" y="2593"/>
                  </a:cubicBezTo>
                  <a:cubicBezTo>
                    <a:pt x="8508" y="2411"/>
                    <a:pt x="8447" y="2249"/>
                    <a:pt x="8407" y="2066"/>
                  </a:cubicBezTo>
                  <a:cubicBezTo>
                    <a:pt x="8326" y="1864"/>
                    <a:pt x="8265" y="1661"/>
                    <a:pt x="8204" y="1479"/>
                  </a:cubicBezTo>
                  <a:cubicBezTo>
                    <a:pt x="7920" y="588"/>
                    <a:pt x="7698" y="0"/>
                    <a:pt x="7698" y="0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390;p56">
              <a:extLst>
                <a:ext uri="{FF2B5EF4-FFF2-40B4-BE49-F238E27FC236}">
                  <a16:creationId xmlns:a16="http://schemas.microsoft.com/office/drawing/2014/main" id="{37468A64-CEE4-4A2A-84DB-00315EE82A30}"/>
                </a:ext>
              </a:extLst>
            </p:cNvPr>
            <p:cNvSpPr/>
            <p:nvPr/>
          </p:nvSpPr>
          <p:spPr>
            <a:xfrm>
              <a:off x="4791125" y="3388950"/>
              <a:ext cx="265900" cy="780400"/>
            </a:xfrm>
            <a:custGeom>
              <a:avLst/>
              <a:gdLst/>
              <a:ahLst/>
              <a:cxnLst/>
              <a:rect l="l" t="t" r="r" b="b"/>
              <a:pathLst>
                <a:path w="10636" h="31216" extrusionOk="0">
                  <a:moveTo>
                    <a:pt x="4214" y="1"/>
                  </a:moveTo>
                  <a:lnTo>
                    <a:pt x="4072" y="224"/>
                  </a:lnTo>
                  <a:cubicBezTo>
                    <a:pt x="3809" y="669"/>
                    <a:pt x="3161" y="1743"/>
                    <a:pt x="2472" y="2958"/>
                  </a:cubicBezTo>
                  <a:cubicBezTo>
                    <a:pt x="1277" y="5045"/>
                    <a:pt x="1" y="7617"/>
                    <a:pt x="284" y="8427"/>
                  </a:cubicBezTo>
                  <a:cubicBezTo>
                    <a:pt x="487" y="8873"/>
                    <a:pt x="811" y="9298"/>
                    <a:pt x="1196" y="9623"/>
                  </a:cubicBezTo>
                  <a:cubicBezTo>
                    <a:pt x="1378" y="9785"/>
                    <a:pt x="1581" y="9967"/>
                    <a:pt x="1783" y="10129"/>
                  </a:cubicBezTo>
                  <a:cubicBezTo>
                    <a:pt x="2533" y="10818"/>
                    <a:pt x="3302" y="11587"/>
                    <a:pt x="3302" y="12782"/>
                  </a:cubicBezTo>
                  <a:cubicBezTo>
                    <a:pt x="3302" y="14261"/>
                    <a:pt x="3991" y="18596"/>
                    <a:pt x="3991" y="18596"/>
                  </a:cubicBezTo>
                  <a:cubicBezTo>
                    <a:pt x="3363" y="19589"/>
                    <a:pt x="3039" y="23032"/>
                    <a:pt x="2877" y="25868"/>
                  </a:cubicBezTo>
                  <a:cubicBezTo>
                    <a:pt x="2756" y="28096"/>
                    <a:pt x="2735" y="29960"/>
                    <a:pt x="2735" y="29960"/>
                  </a:cubicBezTo>
                  <a:lnTo>
                    <a:pt x="6280" y="31216"/>
                  </a:lnTo>
                  <a:cubicBezTo>
                    <a:pt x="6280" y="31216"/>
                    <a:pt x="8549" y="24997"/>
                    <a:pt x="9116" y="23457"/>
                  </a:cubicBezTo>
                  <a:cubicBezTo>
                    <a:pt x="9683" y="21938"/>
                    <a:pt x="9582" y="19994"/>
                    <a:pt x="9582" y="19994"/>
                  </a:cubicBezTo>
                  <a:cubicBezTo>
                    <a:pt x="9582" y="19994"/>
                    <a:pt x="10412" y="16206"/>
                    <a:pt x="10514" y="14281"/>
                  </a:cubicBezTo>
                  <a:cubicBezTo>
                    <a:pt x="10635" y="12337"/>
                    <a:pt x="9784" y="7435"/>
                    <a:pt x="9784" y="7435"/>
                  </a:cubicBezTo>
                  <a:cubicBezTo>
                    <a:pt x="9784" y="7415"/>
                    <a:pt x="9784" y="7394"/>
                    <a:pt x="9784" y="7374"/>
                  </a:cubicBezTo>
                  <a:cubicBezTo>
                    <a:pt x="9744" y="6928"/>
                    <a:pt x="9440" y="3850"/>
                    <a:pt x="8326" y="2452"/>
                  </a:cubicBezTo>
                  <a:cubicBezTo>
                    <a:pt x="7232" y="1115"/>
                    <a:pt x="4801" y="203"/>
                    <a:pt x="4295" y="21"/>
                  </a:cubicBezTo>
                  <a:lnTo>
                    <a:pt x="4214" y="1"/>
                  </a:ln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391;p56">
              <a:extLst>
                <a:ext uri="{FF2B5EF4-FFF2-40B4-BE49-F238E27FC236}">
                  <a16:creationId xmlns:a16="http://schemas.microsoft.com/office/drawing/2014/main" id="{1F94F892-AC3C-47C3-BC93-509559F20D69}"/>
                </a:ext>
              </a:extLst>
            </p:cNvPr>
            <p:cNvSpPr/>
            <p:nvPr/>
          </p:nvSpPr>
          <p:spPr>
            <a:xfrm>
              <a:off x="4702500" y="3601150"/>
              <a:ext cx="276525" cy="436650"/>
            </a:xfrm>
            <a:custGeom>
              <a:avLst/>
              <a:gdLst/>
              <a:ahLst/>
              <a:cxnLst/>
              <a:rect l="l" t="t" r="r" b="b"/>
              <a:pathLst>
                <a:path w="11061" h="17466" extrusionOk="0">
                  <a:moveTo>
                    <a:pt x="6604" y="0"/>
                  </a:moveTo>
                  <a:cubicBezTo>
                    <a:pt x="6017" y="405"/>
                    <a:pt x="5389" y="790"/>
                    <a:pt x="4741" y="1114"/>
                  </a:cubicBezTo>
                  <a:cubicBezTo>
                    <a:pt x="3323" y="1843"/>
                    <a:pt x="1581" y="2593"/>
                    <a:pt x="1" y="2877"/>
                  </a:cubicBezTo>
                  <a:cubicBezTo>
                    <a:pt x="18" y="2880"/>
                    <a:pt x="36" y="2882"/>
                    <a:pt x="56" y="2882"/>
                  </a:cubicBezTo>
                  <a:cubicBezTo>
                    <a:pt x="245" y="2882"/>
                    <a:pt x="569" y="2733"/>
                    <a:pt x="743" y="2733"/>
                  </a:cubicBezTo>
                  <a:cubicBezTo>
                    <a:pt x="753" y="2733"/>
                    <a:pt x="762" y="2734"/>
                    <a:pt x="771" y="2735"/>
                  </a:cubicBezTo>
                  <a:cubicBezTo>
                    <a:pt x="2310" y="2471"/>
                    <a:pt x="3829" y="2107"/>
                    <a:pt x="5328" y="1641"/>
                  </a:cubicBezTo>
                  <a:cubicBezTo>
                    <a:pt x="6078" y="2330"/>
                    <a:pt x="6847" y="3099"/>
                    <a:pt x="6847" y="4274"/>
                  </a:cubicBezTo>
                  <a:cubicBezTo>
                    <a:pt x="6847" y="5753"/>
                    <a:pt x="7536" y="10088"/>
                    <a:pt x="7536" y="10088"/>
                  </a:cubicBezTo>
                  <a:cubicBezTo>
                    <a:pt x="6908" y="11080"/>
                    <a:pt x="6584" y="14524"/>
                    <a:pt x="6422" y="17380"/>
                  </a:cubicBezTo>
                  <a:cubicBezTo>
                    <a:pt x="6817" y="17435"/>
                    <a:pt x="7237" y="17465"/>
                    <a:pt x="7655" y="17465"/>
                  </a:cubicBezTo>
                  <a:cubicBezTo>
                    <a:pt x="9084" y="17465"/>
                    <a:pt x="10486" y="17114"/>
                    <a:pt x="10737" y="16205"/>
                  </a:cubicBezTo>
                  <a:cubicBezTo>
                    <a:pt x="10939" y="15456"/>
                    <a:pt x="10169" y="14423"/>
                    <a:pt x="9947" y="13754"/>
                  </a:cubicBezTo>
                  <a:cubicBezTo>
                    <a:pt x="9501" y="12458"/>
                    <a:pt x="9602" y="11040"/>
                    <a:pt x="10230" y="9824"/>
                  </a:cubicBezTo>
                  <a:cubicBezTo>
                    <a:pt x="9136" y="8022"/>
                    <a:pt x="9076" y="5773"/>
                    <a:pt x="10068" y="3910"/>
                  </a:cubicBezTo>
                  <a:cubicBezTo>
                    <a:pt x="10473" y="3180"/>
                    <a:pt x="11061" y="2411"/>
                    <a:pt x="10838" y="1600"/>
                  </a:cubicBezTo>
                  <a:cubicBezTo>
                    <a:pt x="9440" y="1519"/>
                    <a:pt x="8103" y="1054"/>
                    <a:pt x="6949" y="243"/>
                  </a:cubicBezTo>
                  <a:cubicBezTo>
                    <a:pt x="6827" y="162"/>
                    <a:pt x="6726" y="81"/>
                    <a:pt x="66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392;p56">
              <a:extLst>
                <a:ext uri="{FF2B5EF4-FFF2-40B4-BE49-F238E27FC236}">
                  <a16:creationId xmlns:a16="http://schemas.microsoft.com/office/drawing/2014/main" id="{E4755315-C966-4EC5-844E-2260D53288F9}"/>
                </a:ext>
              </a:extLst>
            </p:cNvPr>
            <p:cNvSpPr/>
            <p:nvPr/>
          </p:nvSpPr>
          <p:spPr>
            <a:xfrm>
              <a:off x="4778475" y="4137425"/>
              <a:ext cx="171700" cy="147675"/>
            </a:xfrm>
            <a:custGeom>
              <a:avLst/>
              <a:gdLst/>
              <a:ahLst/>
              <a:cxnLst/>
              <a:rect l="l" t="t" r="r" b="b"/>
              <a:pathLst>
                <a:path w="6868" h="5907" extrusionOk="0">
                  <a:moveTo>
                    <a:pt x="3808" y="0"/>
                  </a:moveTo>
                  <a:lnTo>
                    <a:pt x="3748" y="122"/>
                  </a:lnTo>
                  <a:lnTo>
                    <a:pt x="3606" y="547"/>
                  </a:lnTo>
                  <a:lnTo>
                    <a:pt x="3565" y="669"/>
                  </a:lnTo>
                  <a:lnTo>
                    <a:pt x="2917" y="669"/>
                  </a:lnTo>
                  <a:cubicBezTo>
                    <a:pt x="2532" y="689"/>
                    <a:pt x="2087" y="730"/>
                    <a:pt x="2066" y="831"/>
                  </a:cubicBezTo>
                  <a:cubicBezTo>
                    <a:pt x="1904" y="1074"/>
                    <a:pt x="1722" y="1297"/>
                    <a:pt x="1520" y="1479"/>
                  </a:cubicBezTo>
                  <a:cubicBezTo>
                    <a:pt x="1317" y="1682"/>
                    <a:pt x="1114" y="1884"/>
                    <a:pt x="912" y="2067"/>
                  </a:cubicBezTo>
                  <a:cubicBezTo>
                    <a:pt x="730" y="2249"/>
                    <a:pt x="527" y="2411"/>
                    <a:pt x="304" y="2532"/>
                  </a:cubicBezTo>
                  <a:cubicBezTo>
                    <a:pt x="0" y="2654"/>
                    <a:pt x="466" y="3464"/>
                    <a:pt x="466" y="3464"/>
                  </a:cubicBezTo>
                  <a:cubicBezTo>
                    <a:pt x="466" y="3464"/>
                    <a:pt x="1337" y="3464"/>
                    <a:pt x="1560" y="3626"/>
                  </a:cubicBezTo>
                  <a:cubicBezTo>
                    <a:pt x="1702" y="3707"/>
                    <a:pt x="1682" y="4457"/>
                    <a:pt x="1803" y="5004"/>
                  </a:cubicBezTo>
                  <a:cubicBezTo>
                    <a:pt x="1823" y="5064"/>
                    <a:pt x="1844" y="5146"/>
                    <a:pt x="1864" y="5206"/>
                  </a:cubicBezTo>
                  <a:cubicBezTo>
                    <a:pt x="1864" y="5247"/>
                    <a:pt x="1884" y="5308"/>
                    <a:pt x="1925" y="5348"/>
                  </a:cubicBezTo>
                  <a:cubicBezTo>
                    <a:pt x="1945" y="5429"/>
                    <a:pt x="2006" y="5490"/>
                    <a:pt x="2066" y="5530"/>
                  </a:cubicBezTo>
                  <a:cubicBezTo>
                    <a:pt x="2370" y="5713"/>
                    <a:pt x="2742" y="5906"/>
                    <a:pt x="3004" y="5906"/>
                  </a:cubicBezTo>
                  <a:cubicBezTo>
                    <a:pt x="3091" y="5906"/>
                    <a:pt x="3165" y="5885"/>
                    <a:pt x="3221" y="5834"/>
                  </a:cubicBezTo>
                  <a:cubicBezTo>
                    <a:pt x="3439" y="5636"/>
                    <a:pt x="3811" y="5226"/>
                    <a:pt x="4111" y="5226"/>
                  </a:cubicBezTo>
                  <a:cubicBezTo>
                    <a:pt x="4118" y="5226"/>
                    <a:pt x="4126" y="5226"/>
                    <a:pt x="4133" y="5227"/>
                  </a:cubicBezTo>
                  <a:cubicBezTo>
                    <a:pt x="4146" y="5227"/>
                    <a:pt x="4161" y="5228"/>
                    <a:pt x="4177" y="5228"/>
                  </a:cubicBezTo>
                  <a:cubicBezTo>
                    <a:pt x="4544" y="5228"/>
                    <a:pt x="5518" y="5009"/>
                    <a:pt x="5692" y="4680"/>
                  </a:cubicBezTo>
                  <a:cubicBezTo>
                    <a:pt x="5854" y="4315"/>
                    <a:pt x="6158" y="3079"/>
                    <a:pt x="6259" y="2776"/>
                  </a:cubicBezTo>
                  <a:cubicBezTo>
                    <a:pt x="6300" y="2674"/>
                    <a:pt x="6361" y="2472"/>
                    <a:pt x="6442" y="2269"/>
                  </a:cubicBezTo>
                  <a:cubicBezTo>
                    <a:pt x="6482" y="2168"/>
                    <a:pt x="6523" y="2067"/>
                    <a:pt x="6563" y="1965"/>
                  </a:cubicBezTo>
                  <a:lnTo>
                    <a:pt x="6604" y="1844"/>
                  </a:lnTo>
                  <a:lnTo>
                    <a:pt x="6766" y="1439"/>
                  </a:lnTo>
                  <a:lnTo>
                    <a:pt x="6847" y="1135"/>
                  </a:lnTo>
                  <a:lnTo>
                    <a:pt x="6867" y="1034"/>
                  </a:lnTo>
                  <a:lnTo>
                    <a:pt x="6381" y="871"/>
                  </a:lnTo>
                  <a:lnTo>
                    <a:pt x="5895" y="709"/>
                  </a:lnTo>
                  <a:lnTo>
                    <a:pt x="3808" y="0"/>
                  </a:ln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393;p56">
              <a:extLst>
                <a:ext uri="{FF2B5EF4-FFF2-40B4-BE49-F238E27FC236}">
                  <a16:creationId xmlns:a16="http://schemas.microsoft.com/office/drawing/2014/main" id="{13E91E26-14BF-4F80-8906-B66D724B2768}"/>
                </a:ext>
              </a:extLst>
            </p:cNvPr>
            <p:cNvSpPr/>
            <p:nvPr/>
          </p:nvSpPr>
          <p:spPr>
            <a:xfrm>
              <a:off x="4848850" y="3895875"/>
              <a:ext cx="211200" cy="296275"/>
            </a:xfrm>
            <a:custGeom>
              <a:avLst/>
              <a:gdLst/>
              <a:ahLst/>
              <a:cxnLst/>
              <a:rect l="l" t="t" r="r" b="b"/>
              <a:pathLst>
                <a:path w="8448" h="11851" extrusionOk="0">
                  <a:moveTo>
                    <a:pt x="8448" y="0"/>
                  </a:moveTo>
                  <a:cubicBezTo>
                    <a:pt x="8448" y="0"/>
                    <a:pt x="7739" y="162"/>
                    <a:pt x="6706" y="385"/>
                  </a:cubicBezTo>
                  <a:lnTo>
                    <a:pt x="6361" y="486"/>
                  </a:lnTo>
                  <a:cubicBezTo>
                    <a:pt x="3931" y="1054"/>
                    <a:pt x="710" y="1601"/>
                    <a:pt x="183" y="2006"/>
                  </a:cubicBezTo>
                  <a:lnTo>
                    <a:pt x="1" y="7799"/>
                  </a:lnTo>
                  <a:lnTo>
                    <a:pt x="41" y="8467"/>
                  </a:lnTo>
                  <a:lnTo>
                    <a:pt x="82" y="9217"/>
                  </a:lnTo>
                  <a:lnTo>
                    <a:pt x="102" y="9500"/>
                  </a:lnTo>
                  <a:lnTo>
                    <a:pt x="102" y="9521"/>
                  </a:lnTo>
                  <a:lnTo>
                    <a:pt x="122" y="9946"/>
                  </a:lnTo>
                  <a:lnTo>
                    <a:pt x="122" y="10351"/>
                  </a:lnTo>
                  <a:lnTo>
                    <a:pt x="2533" y="11425"/>
                  </a:lnTo>
                  <a:lnTo>
                    <a:pt x="2999" y="11627"/>
                  </a:lnTo>
                  <a:lnTo>
                    <a:pt x="3485" y="11850"/>
                  </a:lnTo>
                  <a:cubicBezTo>
                    <a:pt x="3586" y="11810"/>
                    <a:pt x="3667" y="11729"/>
                    <a:pt x="3728" y="11648"/>
                  </a:cubicBezTo>
                  <a:lnTo>
                    <a:pt x="3789" y="11526"/>
                  </a:lnTo>
                  <a:cubicBezTo>
                    <a:pt x="3890" y="11364"/>
                    <a:pt x="3991" y="11182"/>
                    <a:pt x="4093" y="10999"/>
                  </a:cubicBezTo>
                  <a:cubicBezTo>
                    <a:pt x="4113" y="10959"/>
                    <a:pt x="4153" y="10918"/>
                    <a:pt x="4174" y="10878"/>
                  </a:cubicBezTo>
                  <a:cubicBezTo>
                    <a:pt x="4275" y="10696"/>
                    <a:pt x="4356" y="10513"/>
                    <a:pt x="4457" y="10331"/>
                  </a:cubicBezTo>
                  <a:lnTo>
                    <a:pt x="4559" y="10149"/>
                  </a:lnTo>
                  <a:cubicBezTo>
                    <a:pt x="4660" y="9946"/>
                    <a:pt x="4761" y="9743"/>
                    <a:pt x="4862" y="9541"/>
                  </a:cubicBezTo>
                  <a:cubicBezTo>
                    <a:pt x="5652" y="7981"/>
                    <a:pt x="6341" y="6361"/>
                    <a:pt x="6888" y="4679"/>
                  </a:cubicBezTo>
                  <a:lnTo>
                    <a:pt x="8448" y="0"/>
                  </a:ln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394;p56">
              <a:extLst>
                <a:ext uri="{FF2B5EF4-FFF2-40B4-BE49-F238E27FC236}">
                  <a16:creationId xmlns:a16="http://schemas.microsoft.com/office/drawing/2014/main" id="{A1373BA8-D1BB-4A7F-85D5-672056FD441E}"/>
                </a:ext>
              </a:extLst>
            </p:cNvPr>
            <p:cNvSpPr/>
            <p:nvPr/>
          </p:nvSpPr>
          <p:spPr>
            <a:xfrm>
              <a:off x="4250800" y="3711500"/>
              <a:ext cx="197500" cy="199125"/>
            </a:xfrm>
            <a:custGeom>
              <a:avLst/>
              <a:gdLst/>
              <a:ahLst/>
              <a:cxnLst/>
              <a:rect l="l" t="t" r="r" b="b"/>
              <a:pathLst>
                <a:path w="7900" h="7965" extrusionOk="0">
                  <a:moveTo>
                    <a:pt x="1448" y="1"/>
                  </a:moveTo>
                  <a:cubicBezTo>
                    <a:pt x="1444" y="1"/>
                    <a:pt x="1441" y="1"/>
                    <a:pt x="1439" y="2"/>
                  </a:cubicBezTo>
                  <a:cubicBezTo>
                    <a:pt x="932" y="225"/>
                    <a:pt x="446" y="488"/>
                    <a:pt x="0" y="792"/>
                  </a:cubicBezTo>
                  <a:cubicBezTo>
                    <a:pt x="0" y="792"/>
                    <a:pt x="5895" y="7942"/>
                    <a:pt x="6138" y="7963"/>
                  </a:cubicBezTo>
                  <a:cubicBezTo>
                    <a:pt x="6144" y="7964"/>
                    <a:pt x="6150" y="7964"/>
                    <a:pt x="6156" y="7964"/>
                  </a:cubicBezTo>
                  <a:cubicBezTo>
                    <a:pt x="6438" y="7964"/>
                    <a:pt x="7660" y="7128"/>
                    <a:pt x="7799" y="6950"/>
                  </a:cubicBezTo>
                  <a:cubicBezTo>
                    <a:pt x="7900" y="6769"/>
                    <a:pt x="1892" y="1"/>
                    <a:pt x="1448" y="1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395;p56">
              <a:extLst>
                <a:ext uri="{FF2B5EF4-FFF2-40B4-BE49-F238E27FC236}">
                  <a16:creationId xmlns:a16="http://schemas.microsoft.com/office/drawing/2014/main" id="{1AB733DD-180E-4816-BA89-B1C22C370E62}"/>
                </a:ext>
              </a:extLst>
            </p:cNvPr>
            <p:cNvSpPr/>
            <p:nvPr/>
          </p:nvSpPr>
          <p:spPr>
            <a:xfrm>
              <a:off x="4091800" y="3627875"/>
              <a:ext cx="275000" cy="208275"/>
            </a:xfrm>
            <a:custGeom>
              <a:avLst/>
              <a:gdLst/>
              <a:ahLst/>
              <a:cxnLst/>
              <a:rect l="l" t="t" r="r" b="b"/>
              <a:pathLst>
                <a:path w="11000" h="8331" extrusionOk="0">
                  <a:moveTo>
                    <a:pt x="7325" y="0"/>
                  </a:moveTo>
                  <a:cubicBezTo>
                    <a:pt x="7183" y="0"/>
                    <a:pt x="6736" y="239"/>
                    <a:pt x="6097" y="653"/>
                  </a:cubicBezTo>
                  <a:cubicBezTo>
                    <a:pt x="5915" y="774"/>
                    <a:pt x="5712" y="896"/>
                    <a:pt x="5510" y="1038"/>
                  </a:cubicBezTo>
                  <a:cubicBezTo>
                    <a:pt x="3666" y="2334"/>
                    <a:pt x="1884" y="3712"/>
                    <a:pt x="203" y="5190"/>
                  </a:cubicBezTo>
                  <a:cubicBezTo>
                    <a:pt x="0" y="5960"/>
                    <a:pt x="567" y="6932"/>
                    <a:pt x="1155" y="7601"/>
                  </a:cubicBezTo>
                  <a:cubicBezTo>
                    <a:pt x="1519" y="8026"/>
                    <a:pt x="1904" y="8310"/>
                    <a:pt x="2066" y="8330"/>
                  </a:cubicBezTo>
                  <a:cubicBezTo>
                    <a:pt x="2068" y="8330"/>
                    <a:pt x="2070" y="8330"/>
                    <a:pt x="2072" y="8330"/>
                  </a:cubicBezTo>
                  <a:cubicBezTo>
                    <a:pt x="2559" y="8330"/>
                    <a:pt x="10716" y="3488"/>
                    <a:pt x="10797" y="3347"/>
                  </a:cubicBezTo>
                  <a:cubicBezTo>
                    <a:pt x="10999" y="3063"/>
                    <a:pt x="10493" y="2456"/>
                    <a:pt x="9784" y="1828"/>
                  </a:cubicBezTo>
                  <a:cubicBezTo>
                    <a:pt x="9034" y="1159"/>
                    <a:pt x="8224" y="552"/>
                    <a:pt x="7353" y="5"/>
                  </a:cubicBezTo>
                  <a:cubicBezTo>
                    <a:pt x="7346" y="2"/>
                    <a:pt x="7336" y="0"/>
                    <a:pt x="7325" y="0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396;p56">
              <a:extLst>
                <a:ext uri="{FF2B5EF4-FFF2-40B4-BE49-F238E27FC236}">
                  <a16:creationId xmlns:a16="http://schemas.microsoft.com/office/drawing/2014/main" id="{6196C940-2F6D-4EFC-AC08-B7244D1760E1}"/>
                </a:ext>
              </a:extLst>
            </p:cNvPr>
            <p:cNvSpPr/>
            <p:nvPr/>
          </p:nvSpPr>
          <p:spPr>
            <a:xfrm>
              <a:off x="4229525" y="3644175"/>
              <a:ext cx="81050" cy="68400"/>
            </a:xfrm>
            <a:custGeom>
              <a:avLst/>
              <a:gdLst/>
              <a:ahLst/>
              <a:cxnLst/>
              <a:rect l="l" t="t" r="r" b="b"/>
              <a:pathLst>
                <a:path w="3242" h="2736" extrusionOk="0">
                  <a:moveTo>
                    <a:pt x="588" y="1"/>
                  </a:moveTo>
                  <a:cubicBezTo>
                    <a:pt x="406" y="122"/>
                    <a:pt x="203" y="244"/>
                    <a:pt x="1" y="386"/>
                  </a:cubicBezTo>
                  <a:cubicBezTo>
                    <a:pt x="1" y="771"/>
                    <a:pt x="61" y="1561"/>
                    <a:pt x="446" y="1844"/>
                  </a:cubicBezTo>
                  <a:cubicBezTo>
                    <a:pt x="953" y="2249"/>
                    <a:pt x="3140" y="2736"/>
                    <a:pt x="3140" y="2736"/>
                  </a:cubicBezTo>
                  <a:lnTo>
                    <a:pt x="3242" y="2148"/>
                  </a:lnTo>
                  <a:cubicBezTo>
                    <a:pt x="3242" y="2148"/>
                    <a:pt x="1540" y="2027"/>
                    <a:pt x="1034" y="1581"/>
                  </a:cubicBezTo>
                  <a:cubicBezTo>
                    <a:pt x="791" y="1358"/>
                    <a:pt x="649" y="629"/>
                    <a:pt x="588" y="1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397;p56">
              <a:extLst>
                <a:ext uri="{FF2B5EF4-FFF2-40B4-BE49-F238E27FC236}">
                  <a16:creationId xmlns:a16="http://schemas.microsoft.com/office/drawing/2014/main" id="{B916B57A-E17B-4690-B28E-C80AD6383366}"/>
                </a:ext>
              </a:extLst>
            </p:cNvPr>
            <p:cNvSpPr/>
            <p:nvPr/>
          </p:nvSpPr>
          <p:spPr>
            <a:xfrm>
              <a:off x="4259925" y="3663350"/>
              <a:ext cx="17750" cy="17150"/>
            </a:xfrm>
            <a:custGeom>
              <a:avLst/>
              <a:gdLst/>
              <a:ahLst/>
              <a:cxnLst/>
              <a:rect l="l" t="t" r="r" b="b"/>
              <a:pathLst>
                <a:path w="710" h="686" extrusionOk="0">
                  <a:moveTo>
                    <a:pt x="397" y="1"/>
                  </a:moveTo>
                  <a:cubicBezTo>
                    <a:pt x="255" y="1"/>
                    <a:pt x="134" y="79"/>
                    <a:pt x="61" y="206"/>
                  </a:cubicBezTo>
                  <a:cubicBezTo>
                    <a:pt x="0" y="328"/>
                    <a:pt x="0" y="470"/>
                    <a:pt x="81" y="571"/>
                  </a:cubicBezTo>
                  <a:cubicBezTo>
                    <a:pt x="146" y="649"/>
                    <a:pt x="244" y="685"/>
                    <a:pt x="338" y="685"/>
                  </a:cubicBezTo>
                  <a:cubicBezTo>
                    <a:pt x="391" y="685"/>
                    <a:pt x="443" y="674"/>
                    <a:pt x="486" y="652"/>
                  </a:cubicBezTo>
                  <a:cubicBezTo>
                    <a:pt x="547" y="611"/>
                    <a:pt x="587" y="571"/>
                    <a:pt x="628" y="510"/>
                  </a:cubicBezTo>
                  <a:cubicBezTo>
                    <a:pt x="669" y="449"/>
                    <a:pt x="709" y="389"/>
                    <a:pt x="709" y="308"/>
                  </a:cubicBezTo>
                  <a:lnTo>
                    <a:pt x="709" y="267"/>
                  </a:lnTo>
                  <a:cubicBezTo>
                    <a:pt x="689" y="125"/>
                    <a:pt x="587" y="24"/>
                    <a:pt x="466" y="4"/>
                  </a:cubicBezTo>
                  <a:lnTo>
                    <a:pt x="446" y="4"/>
                  </a:lnTo>
                  <a:cubicBezTo>
                    <a:pt x="429" y="2"/>
                    <a:pt x="413" y="1"/>
                    <a:pt x="397" y="1"/>
                  </a:cubicBezTo>
                  <a:close/>
                </a:path>
              </a:pathLst>
            </a:custGeom>
            <a:solidFill>
              <a:srgbClr val="F8B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398;p56">
              <a:extLst>
                <a:ext uri="{FF2B5EF4-FFF2-40B4-BE49-F238E27FC236}">
                  <a16:creationId xmlns:a16="http://schemas.microsoft.com/office/drawing/2014/main" id="{0483E747-434C-4AF4-AB85-2285B6AD617E}"/>
                </a:ext>
              </a:extLst>
            </p:cNvPr>
            <p:cNvSpPr/>
            <p:nvPr/>
          </p:nvSpPr>
          <p:spPr>
            <a:xfrm>
              <a:off x="4546025" y="3194500"/>
              <a:ext cx="189925" cy="149925"/>
            </a:xfrm>
            <a:custGeom>
              <a:avLst/>
              <a:gdLst/>
              <a:ahLst/>
              <a:cxnLst/>
              <a:rect l="l" t="t" r="r" b="b"/>
              <a:pathLst>
                <a:path w="7597" h="5997" extrusionOk="0">
                  <a:moveTo>
                    <a:pt x="689" y="0"/>
                  </a:moveTo>
                  <a:lnTo>
                    <a:pt x="1" y="4335"/>
                  </a:lnTo>
                  <a:lnTo>
                    <a:pt x="7597" y="5996"/>
                  </a:lnTo>
                  <a:lnTo>
                    <a:pt x="5490" y="1965"/>
                  </a:lnTo>
                  <a:lnTo>
                    <a:pt x="5652" y="1439"/>
                  </a:lnTo>
                  <a:lnTo>
                    <a:pt x="6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399;p56">
              <a:extLst>
                <a:ext uri="{FF2B5EF4-FFF2-40B4-BE49-F238E27FC236}">
                  <a16:creationId xmlns:a16="http://schemas.microsoft.com/office/drawing/2014/main" id="{CAC54664-010E-4457-A20B-7F3D235DDBE4}"/>
                </a:ext>
              </a:extLst>
            </p:cNvPr>
            <p:cNvSpPr/>
            <p:nvPr/>
          </p:nvSpPr>
          <p:spPr>
            <a:xfrm>
              <a:off x="4574025" y="3213500"/>
              <a:ext cx="124175" cy="39100"/>
            </a:xfrm>
            <a:custGeom>
              <a:avLst/>
              <a:gdLst/>
              <a:ahLst/>
              <a:cxnLst/>
              <a:rect l="l" t="t" r="r" b="b"/>
              <a:pathLst>
                <a:path w="4967" h="1564" extrusionOk="0">
                  <a:moveTo>
                    <a:pt x="351" y="1"/>
                  </a:moveTo>
                  <a:cubicBezTo>
                    <a:pt x="97" y="1"/>
                    <a:pt x="0" y="403"/>
                    <a:pt x="299" y="496"/>
                  </a:cubicBezTo>
                  <a:lnTo>
                    <a:pt x="4532" y="1550"/>
                  </a:lnTo>
                  <a:cubicBezTo>
                    <a:pt x="4563" y="1559"/>
                    <a:pt x="4593" y="1563"/>
                    <a:pt x="4620" y="1563"/>
                  </a:cubicBezTo>
                  <a:cubicBezTo>
                    <a:pt x="4895" y="1563"/>
                    <a:pt x="4967" y="1137"/>
                    <a:pt x="4654" y="1064"/>
                  </a:cubicBezTo>
                  <a:lnTo>
                    <a:pt x="420" y="10"/>
                  </a:lnTo>
                  <a:cubicBezTo>
                    <a:pt x="396" y="4"/>
                    <a:pt x="373" y="1"/>
                    <a:pt x="351" y="1"/>
                  </a:cubicBez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400;p56">
              <a:extLst>
                <a:ext uri="{FF2B5EF4-FFF2-40B4-BE49-F238E27FC236}">
                  <a16:creationId xmlns:a16="http://schemas.microsoft.com/office/drawing/2014/main" id="{A6A61453-3922-46FB-89D0-06BFAD25125A}"/>
                </a:ext>
              </a:extLst>
            </p:cNvPr>
            <p:cNvSpPr/>
            <p:nvPr/>
          </p:nvSpPr>
          <p:spPr>
            <a:xfrm>
              <a:off x="4572375" y="3237325"/>
              <a:ext cx="120050" cy="34800"/>
            </a:xfrm>
            <a:custGeom>
              <a:avLst/>
              <a:gdLst/>
              <a:ahLst/>
              <a:cxnLst/>
              <a:rect l="l" t="t" r="r" b="b"/>
              <a:pathLst>
                <a:path w="4802" h="1392" extrusionOk="0">
                  <a:moveTo>
                    <a:pt x="268" y="0"/>
                  </a:moveTo>
                  <a:cubicBezTo>
                    <a:pt x="163" y="0"/>
                    <a:pt x="58" y="91"/>
                    <a:pt x="41" y="212"/>
                  </a:cubicBezTo>
                  <a:cubicBezTo>
                    <a:pt x="0" y="333"/>
                    <a:pt x="81" y="455"/>
                    <a:pt x="203" y="495"/>
                  </a:cubicBezTo>
                  <a:lnTo>
                    <a:pt x="223" y="516"/>
                  </a:lnTo>
                  <a:lnTo>
                    <a:pt x="4375" y="1387"/>
                  </a:lnTo>
                  <a:cubicBezTo>
                    <a:pt x="4395" y="1390"/>
                    <a:pt x="4413" y="1392"/>
                    <a:pt x="4431" y="1392"/>
                  </a:cubicBezTo>
                  <a:cubicBezTo>
                    <a:pt x="4730" y="1392"/>
                    <a:pt x="4802" y="938"/>
                    <a:pt x="4477" y="880"/>
                  </a:cubicBezTo>
                  <a:lnTo>
                    <a:pt x="324" y="9"/>
                  </a:lnTo>
                  <a:cubicBezTo>
                    <a:pt x="306" y="3"/>
                    <a:pt x="287" y="0"/>
                    <a:pt x="268" y="0"/>
                  </a:cubicBez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401;p56">
              <a:extLst>
                <a:ext uri="{FF2B5EF4-FFF2-40B4-BE49-F238E27FC236}">
                  <a16:creationId xmlns:a16="http://schemas.microsoft.com/office/drawing/2014/main" id="{2B6E16B6-52D7-4F63-9D72-DA31C0813731}"/>
                </a:ext>
              </a:extLst>
            </p:cNvPr>
            <p:cNvSpPr/>
            <p:nvPr/>
          </p:nvSpPr>
          <p:spPr>
            <a:xfrm>
              <a:off x="4567300" y="3261775"/>
              <a:ext cx="115475" cy="27500"/>
            </a:xfrm>
            <a:custGeom>
              <a:avLst/>
              <a:gdLst/>
              <a:ahLst/>
              <a:cxnLst/>
              <a:rect l="l" t="t" r="r" b="b"/>
              <a:pathLst>
                <a:path w="4619" h="1100" extrusionOk="0">
                  <a:moveTo>
                    <a:pt x="268" y="1"/>
                  </a:moveTo>
                  <a:cubicBezTo>
                    <a:pt x="142" y="1"/>
                    <a:pt x="39" y="97"/>
                    <a:pt x="21" y="226"/>
                  </a:cubicBezTo>
                  <a:cubicBezTo>
                    <a:pt x="1" y="348"/>
                    <a:pt x="82" y="469"/>
                    <a:pt x="203" y="510"/>
                  </a:cubicBezTo>
                  <a:lnTo>
                    <a:pt x="223" y="530"/>
                  </a:lnTo>
                  <a:lnTo>
                    <a:pt x="4315" y="1097"/>
                  </a:lnTo>
                  <a:cubicBezTo>
                    <a:pt x="4327" y="1099"/>
                    <a:pt x="4339" y="1100"/>
                    <a:pt x="4351" y="1100"/>
                  </a:cubicBezTo>
                  <a:cubicBezTo>
                    <a:pt x="4480" y="1100"/>
                    <a:pt x="4600" y="1004"/>
                    <a:pt x="4619" y="875"/>
                  </a:cubicBezTo>
                  <a:cubicBezTo>
                    <a:pt x="4619" y="733"/>
                    <a:pt x="4538" y="611"/>
                    <a:pt x="4396" y="591"/>
                  </a:cubicBezTo>
                  <a:lnTo>
                    <a:pt x="304" y="4"/>
                  </a:lnTo>
                  <a:cubicBezTo>
                    <a:pt x="292" y="2"/>
                    <a:pt x="280" y="1"/>
                    <a:pt x="268" y="1"/>
                  </a:cubicBez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402;p56">
              <a:extLst>
                <a:ext uri="{FF2B5EF4-FFF2-40B4-BE49-F238E27FC236}">
                  <a16:creationId xmlns:a16="http://schemas.microsoft.com/office/drawing/2014/main" id="{6A00E1F1-104E-4449-9D44-5C5537F94CBF}"/>
                </a:ext>
              </a:extLst>
            </p:cNvPr>
            <p:cNvSpPr/>
            <p:nvPr/>
          </p:nvSpPr>
          <p:spPr>
            <a:xfrm>
              <a:off x="4633650" y="3156525"/>
              <a:ext cx="202075" cy="232025"/>
            </a:xfrm>
            <a:custGeom>
              <a:avLst/>
              <a:gdLst/>
              <a:ahLst/>
              <a:cxnLst/>
              <a:rect l="l" t="t" r="r" b="b"/>
              <a:pathLst>
                <a:path w="8083" h="9281" extrusionOk="0">
                  <a:moveTo>
                    <a:pt x="8082" y="0"/>
                  </a:moveTo>
                  <a:lnTo>
                    <a:pt x="8082" y="0"/>
                  </a:lnTo>
                  <a:cubicBezTo>
                    <a:pt x="7446" y="278"/>
                    <a:pt x="6691" y="1068"/>
                    <a:pt x="5659" y="1068"/>
                  </a:cubicBezTo>
                  <a:cubicBezTo>
                    <a:pt x="5410" y="1068"/>
                    <a:pt x="5145" y="1022"/>
                    <a:pt x="4862" y="912"/>
                  </a:cubicBezTo>
                  <a:cubicBezTo>
                    <a:pt x="4737" y="864"/>
                    <a:pt x="4623" y="845"/>
                    <a:pt x="4518" y="845"/>
                  </a:cubicBezTo>
                  <a:cubicBezTo>
                    <a:pt x="4071" y="845"/>
                    <a:pt x="3779" y="1192"/>
                    <a:pt x="3466" y="1192"/>
                  </a:cubicBezTo>
                  <a:cubicBezTo>
                    <a:pt x="3349" y="1192"/>
                    <a:pt x="3230" y="1144"/>
                    <a:pt x="3099" y="1013"/>
                  </a:cubicBezTo>
                  <a:lnTo>
                    <a:pt x="0" y="5753"/>
                  </a:lnTo>
                  <a:cubicBezTo>
                    <a:pt x="0" y="5753"/>
                    <a:pt x="344" y="8872"/>
                    <a:pt x="1904" y="9237"/>
                  </a:cubicBezTo>
                  <a:cubicBezTo>
                    <a:pt x="2024" y="9267"/>
                    <a:pt x="2151" y="9281"/>
                    <a:pt x="2284" y="9281"/>
                  </a:cubicBezTo>
                  <a:cubicBezTo>
                    <a:pt x="3869" y="9281"/>
                    <a:pt x="6300" y="7333"/>
                    <a:pt x="6300" y="7333"/>
                  </a:cubicBezTo>
                  <a:lnTo>
                    <a:pt x="8082" y="0"/>
                  </a:lnTo>
                  <a:close/>
                </a:path>
              </a:pathLst>
            </a:custGeom>
            <a:solidFill>
              <a:srgbClr val="A880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403;p56">
              <a:extLst>
                <a:ext uri="{FF2B5EF4-FFF2-40B4-BE49-F238E27FC236}">
                  <a16:creationId xmlns:a16="http://schemas.microsoft.com/office/drawing/2014/main" id="{EF6E720C-3EF0-4E27-94E6-0DA8B30A9484}"/>
                </a:ext>
              </a:extLst>
            </p:cNvPr>
            <p:cNvSpPr/>
            <p:nvPr/>
          </p:nvSpPr>
          <p:spPr>
            <a:xfrm>
              <a:off x="4578950" y="3039425"/>
              <a:ext cx="307400" cy="291525"/>
            </a:xfrm>
            <a:custGeom>
              <a:avLst/>
              <a:gdLst/>
              <a:ahLst/>
              <a:cxnLst/>
              <a:rect l="l" t="t" r="r" b="b"/>
              <a:pathLst>
                <a:path w="12296" h="11661" extrusionOk="0">
                  <a:moveTo>
                    <a:pt x="6551" y="0"/>
                  </a:moveTo>
                  <a:cubicBezTo>
                    <a:pt x="6219" y="0"/>
                    <a:pt x="5884" y="28"/>
                    <a:pt x="5551" y="86"/>
                  </a:cubicBezTo>
                  <a:cubicBezTo>
                    <a:pt x="4943" y="187"/>
                    <a:pt x="4355" y="390"/>
                    <a:pt x="3809" y="694"/>
                  </a:cubicBezTo>
                  <a:cubicBezTo>
                    <a:pt x="3140" y="1099"/>
                    <a:pt x="2593" y="1686"/>
                    <a:pt x="2249" y="2375"/>
                  </a:cubicBezTo>
                  <a:cubicBezTo>
                    <a:pt x="2168" y="2537"/>
                    <a:pt x="2107" y="2719"/>
                    <a:pt x="2046" y="2881"/>
                  </a:cubicBezTo>
                  <a:cubicBezTo>
                    <a:pt x="2026" y="2922"/>
                    <a:pt x="2006" y="2942"/>
                    <a:pt x="2006" y="2983"/>
                  </a:cubicBezTo>
                  <a:cubicBezTo>
                    <a:pt x="1965" y="3145"/>
                    <a:pt x="1884" y="3388"/>
                    <a:pt x="1823" y="3692"/>
                  </a:cubicBezTo>
                  <a:cubicBezTo>
                    <a:pt x="1803" y="3712"/>
                    <a:pt x="1783" y="3732"/>
                    <a:pt x="1783" y="3773"/>
                  </a:cubicBezTo>
                  <a:cubicBezTo>
                    <a:pt x="1742" y="3915"/>
                    <a:pt x="1702" y="4097"/>
                    <a:pt x="1661" y="4279"/>
                  </a:cubicBezTo>
                  <a:cubicBezTo>
                    <a:pt x="1540" y="4077"/>
                    <a:pt x="1418" y="3935"/>
                    <a:pt x="1317" y="3915"/>
                  </a:cubicBezTo>
                  <a:cubicBezTo>
                    <a:pt x="1285" y="3907"/>
                    <a:pt x="1251" y="3903"/>
                    <a:pt x="1215" y="3903"/>
                  </a:cubicBezTo>
                  <a:cubicBezTo>
                    <a:pt x="883" y="3903"/>
                    <a:pt x="396" y="4216"/>
                    <a:pt x="304" y="4380"/>
                  </a:cubicBezTo>
                  <a:lnTo>
                    <a:pt x="324" y="4401"/>
                  </a:lnTo>
                  <a:cubicBezTo>
                    <a:pt x="223" y="4583"/>
                    <a:pt x="0" y="6102"/>
                    <a:pt x="365" y="6609"/>
                  </a:cubicBezTo>
                  <a:cubicBezTo>
                    <a:pt x="588" y="6892"/>
                    <a:pt x="831" y="7156"/>
                    <a:pt x="1094" y="7399"/>
                  </a:cubicBezTo>
                  <a:cubicBezTo>
                    <a:pt x="1033" y="8148"/>
                    <a:pt x="993" y="8898"/>
                    <a:pt x="1013" y="9647"/>
                  </a:cubicBezTo>
                  <a:cubicBezTo>
                    <a:pt x="1013" y="10153"/>
                    <a:pt x="1094" y="10680"/>
                    <a:pt x="1277" y="11186"/>
                  </a:cubicBezTo>
                  <a:cubicBezTo>
                    <a:pt x="1538" y="11498"/>
                    <a:pt x="2737" y="11660"/>
                    <a:pt x="3997" y="11660"/>
                  </a:cubicBezTo>
                  <a:cubicBezTo>
                    <a:pt x="5277" y="11660"/>
                    <a:pt x="6620" y="11493"/>
                    <a:pt x="7110" y="11146"/>
                  </a:cubicBezTo>
                  <a:cubicBezTo>
                    <a:pt x="7596" y="10802"/>
                    <a:pt x="8488" y="9829"/>
                    <a:pt x="9257" y="8918"/>
                  </a:cubicBezTo>
                  <a:lnTo>
                    <a:pt x="9278" y="8877"/>
                  </a:lnTo>
                  <a:cubicBezTo>
                    <a:pt x="9379" y="9060"/>
                    <a:pt x="9561" y="9404"/>
                    <a:pt x="9764" y="9444"/>
                  </a:cubicBezTo>
                  <a:cubicBezTo>
                    <a:pt x="9775" y="9445"/>
                    <a:pt x="9788" y="9446"/>
                    <a:pt x="9802" y="9446"/>
                  </a:cubicBezTo>
                  <a:cubicBezTo>
                    <a:pt x="10062" y="9446"/>
                    <a:pt x="10763" y="9269"/>
                    <a:pt x="11263" y="9019"/>
                  </a:cubicBezTo>
                  <a:cubicBezTo>
                    <a:pt x="11810" y="8756"/>
                    <a:pt x="12296" y="7297"/>
                    <a:pt x="12276" y="7095"/>
                  </a:cubicBezTo>
                  <a:cubicBezTo>
                    <a:pt x="12276" y="6872"/>
                    <a:pt x="11931" y="6264"/>
                    <a:pt x="11587" y="6183"/>
                  </a:cubicBezTo>
                  <a:cubicBezTo>
                    <a:pt x="11574" y="6180"/>
                    <a:pt x="11561" y="6179"/>
                    <a:pt x="11546" y="6179"/>
                  </a:cubicBezTo>
                  <a:cubicBezTo>
                    <a:pt x="11352" y="6179"/>
                    <a:pt x="10997" y="6424"/>
                    <a:pt x="10696" y="6669"/>
                  </a:cubicBezTo>
                  <a:lnTo>
                    <a:pt x="10858" y="6305"/>
                  </a:lnTo>
                  <a:lnTo>
                    <a:pt x="10858" y="6285"/>
                  </a:lnTo>
                  <a:cubicBezTo>
                    <a:pt x="11121" y="5717"/>
                    <a:pt x="11344" y="5130"/>
                    <a:pt x="11526" y="4542"/>
                  </a:cubicBezTo>
                  <a:cubicBezTo>
                    <a:pt x="11607" y="4299"/>
                    <a:pt x="11668" y="4056"/>
                    <a:pt x="11708" y="3793"/>
                  </a:cubicBezTo>
                  <a:cubicBezTo>
                    <a:pt x="11729" y="3773"/>
                    <a:pt x="11729" y="3752"/>
                    <a:pt x="11729" y="3712"/>
                  </a:cubicBezTo>
                  <a:cubicBezTo>
                    <a:pt x="11769" y="3590"/>
                    <a:pt x="11769" y="3449"/>
                    <a:pt x="11789" y="3307"/>
                  </a:cubicBezTo>
                  <a:cubicBezTo>
                    <a:pt x="11862" y="1896"/>
                    <a:pt x="9317" y="0"/>
                    <a:pt x="6551" y="0"/>
                  </a:cubicBez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404;p56">
              <a:extLst>
                <a:ext uri="{FF2B5EF4-FFF2-40B4-BE49-F238E27FC236}">
                  <a16:creationId xmlns:a16="http://schemas.microsoft.com/office/drawing/2014/main" id="{172BB71C-B9C5-4BBF-BEF2-EFA5034A02BE}"/>
                </a:ext>
              </a:extLst>
            </p:cNvPr>
            <p:cNvSpPr/>
            <p:nvPr/>
          </p:nvSpPr>
          <p:spPr>
            <a:xfrm>
              <a:off x="4645800" y="3038525"/>
              <a:ext cx="228900" cy="167150"/>
            </a:xfrm>
            <a:custGeom>
              <a:avLst/>
              <a:gdLst/>
              <a:ahLst/>
              <a:cxnLst/>
              <a:rect l="l" t="t" r="r" b="b"/>
              <a:pathLst>
                <a:path w="9156" h="6686" extrusionOk="0">
                  <a:moveTo>
                    <a:pt x="8042" y="6645"/>
                  </a:moveTo>
                  <a:lnTo>
                    <a:pt x="8022" y="6685"/>
                  </a:lnTo>
                  <a:lnTo>
                    <a:pt x="8022" y="6685"/>
                  </a:lnTo>
                  <a:lnTo>
                    <a:pt x="8042" y="6645"/>
                  </a:lnTo>
                  <a:close/>
                  <a:moveTo>
                    <a:pt x="243" y="1459"/>
                  </a:moveTo>
                  <a:cubicBezTo>
                    <a:pt x="162" y="1540"/>
                    <a:pt x="81" y="1641"/>
                    <a:pt x="0" y="1743"/>
                  </a:cubicBezTo>
                  <a:cubicBezTo>
                    <a:pt x="81" y="1641"/>
                    <a:pt x="162" y="1540"/>
                    <a:pt x="243" y="1459"/>
                  </a:cubicBezTo>
                  <a:close/>
                  <a:moveTo>
                    <a:pt x="8184" y="1621"/>
                  </a:moveTo>
                  <a:cubicBezTo>
                    <a:pt x="8751" y="2107"/>
                    <a:pt x="9095" y="2614"/>
                    <a:pt x="9156" y="3201"/>
                  </a:cubicBezTo>
                  <a:cubicBezTo>
                    <a:pt x="9136" y="3545"/>
                    <a:pt x="9075" y="3890"/>
                    <a:pt x="8974" y="4234"/>
                  </a:cubicBezTo>
                  <a:cubicBezTo>
                    <a:pt x="8994" y="4092"/>
                    <a:pt x="9034" y="3951"/>
                    <a:pt x="9055" y="3829"/>
                  </a:cubicBezTo>
                  <a:cubicBezTo>
                    <a:pt x="9055" y="3788"/>
                    <a:pt x="9075" y="3768"/>
                    <a:pt x="9075" y="3748"/>
                  </a:cubicBezTo>
                  <a:cubicBezTo>
                    <a:pt x="9095" y="3606"/>
                    <a:pt x="9115" y="3464"/>
                    <a:pt x="9115" y="3323"/>
                  </a:cubicBezTo>
                  <a:cubicBezTo>
                    <a:pt x="9156" y="2776"/>
                    <a:pt x="8791" y="2168"/>
                    <a:pt x="8184" y="1621"/>
                  </a:cubicBezTo>
                  <a:moveTo>
                    <a:pt x="3545" y="41"/>
                  </a:moveTo>
                  <a:cubicBezTo>
                    <a:pt x="3322" y="41"/>
                    <a:pt x="3099" y="82"/>
                    <a:pt x="2877" y="122"/>
                  </a:cubicBezTo>
                  <a:cubicBezTo>
                    <a:pt x="2269" y="203"/>
                    <a:pt x="1681" y="426"/>
                    <a:pt x="1155" y="710"/>
                  </a:cubicBezTo>
                  <a:cubicBezTo>
                    <a:pt x="1074" y="770"/>
                    <a:pt x="993" y="811"/>
                    <a:pt x="891" y="872"/>
                  </a:cubicBezTo>
                  <a:cubicBezTo>
                    <a:pt x="1661" y="304"/>
                    <a:pt x="2593" y="1"/>
                    <a:pt x="3525" y="41"/>
                  </a:cubicBezTo>
                  <a:moveTo>
                    <a:pt x="5226" y="163"/>
                  </a:moveTo>
                  <a:cubicBezTo>
                    <a:pt x="5955" y="284"/>
                    <a:pt x="6664" y="547"/>
                    <a:pt x="7292" y="973"/>
                  </a:cubicBezTo>
                  <a:cubicBezTo>
                    <a:pt x="6644" y="588"/>
                    <a:pt x="5955" y="325"/>
                    <a:pt x="5226" y="163"/>
                  </a:cubicBezTo>
                  <a:close/>
                </a:path>
              </a:pathLst>
            </a:custGeom>
            <a:solidFill>
              <a:srgbClr val="CCC6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405;p56">
              <a:extLst>
                <a:ext uri="{FF2B5EF4-FFF2-40B4-BE49-F238E27FC236}">
                  <a16:creationId xmlns:a16="http://schemas.microsoft.com/office/drawing/2014/main" id="{9AADFAD2-9D9D-46D2-BEAF-E8B2256736C4}"/>
                </a:ext>
              </a:extLst>
            </p:cNvPr>
            <p:cNvSpPr/>
            <p:nvPr/>
          </p:nvSpPr>
          <p:spPr>
            <a:xfrm>
              <a:off x="4645800" y="3039550"/>
              <a:ext cx="228400" cy="177750"/>
            </a:xfrm>
            <a:custGeom>
              <a:avLst/>
              <a:gdLst/>
              <a:ahLst/>
              <a:cxnLst/>
              <a:rect l="l" t="t" r="r" b="b"/>
              <a:pathLst>
                <a:path w="9136" h="7110" extrusionOk="0">
                  <a:moveTo>
                    <a:pt x="5064" y="122"/>
                  </a:moveTo>
                  <a:lnTo>
                    <a:pt x="5226" y="142"/>
                  </a:lnTo>
                  <a:cubicBezTo>
                    <a:pt x="5955" y="284"/>
                    <a:pt x="6664" y="567"/>
                    <a:pt x="7292" y="952"/>
                  </a:cubicBezTo>
                  <a:lnTo>
                    <a:pt x="7292" y="952"/>
                  </a:lnTo>
                  <a:cubicBezTo>
                    <a:pt x="7596" y="1134"/>
                    <a:pt x="7900" y="1357"/>
                    <a:pt x="8184" y="1580"/>
                  </a:cubicBezTo>
                  <a:cubicBezTo>
                    <a:pt x="8791" y="2127"/>
                    <a:pt x="9136" y="2755"/>
                    <a:pt x="9115" y="3282"/>
                  </a:cubicBezTo>
                  <a:cubicBezTo>
                    <a:pt x="9115" y="3423"/>
                    <a:pt x="9095" y="3565"/>
                    <a:pt x="9075" y="3707"/>
                  </a:cubicBezTo>
                  <a:cubicBezTo>
                    <a:pt x="9075" y="3727"/>
                    <a:pt x="9055" y="3768"/>
                    <a:pt x="9055" y="3788"/>
                  </a:cubicBezTo>
                  <a:cubicBezTo>
                    <a:pt x="9034" y="3910"/>
                    <a:pt x="8994" y="4051"/>
                    <a:pt x="8953" y="4193"/>
                  </a:cubicBezTo>
                  <a:cubicBezTo>
                    <a:pt x="8710" y="5003"/>
                    <a:pt x="8386" y="5814"/>
                    <a:pt x="8042" y="6604"/>
                  </a:cubicBezTo>
                  <a:lnTo>
                    <a:pt x="8022" y="6644"/>
                  </a:lnTo>
                  <a:lnTo>
                    <a:pt x="7515" y="7110"/>
                  </a:lnTo>
                  <a:cubicBezTo>
                    <a:pt x="7515" y="7110"/>
                    <a:pt x="8528" y="3565"/>
                    <a:pt x="7070" y="3363"/>
                  </a:cubicBezTo>
                  <a:lnTo>
                    <a:pt x="6968" y="3363"/>
                  </a:lnTo>
                  <a:cubicBezTo>
                    <a:pt x="6300" y="3342"/>
                    <a:pt x="5652" y="3282"/>
                    <a:pt x="4983" y="3201"/>
                  </a:cubicBezTo>
                  <a:cubicBezTo>
                    <a:pt x="3889" y="3039"/>
                    <a:pt x="2796" y="2775"/>
                    <a:pt x="1762" y="2390"/>
                  </a:cubicBezTo>
                  <a:cubicBezTo>
                    <a:pt x="1155" y="2208"/>
                    <a:pt x="567" y="1965"/>
                    <a:pt x="0" y="1702"/>
                  </a:cubicBezTo>
                  <a:lnTo>
                    <a:pt x="0" y="1702"/>
                  </a:lnTo>
                  <a:cubicBezTo>
                    <a:pt x="81" y="1600"/>
                    <a:pt x="162" y="1499"/>
                    <a:pt x="243" y="1418"/>
                  </a:cubicBezTo>
                  <a:cubicBezTo>
                    <a:pt x="446" y="1195"/>
                    <a:pt x="669" y="1013"/>
                    <a:pt x="912" y="831"/>
                  </a:cubicBezTo>
                  <a:cubicBezTo>
                    <a:pt x="993" y="770"/>
                    <a:pt x="1074" y="729"/>
                    <a:pt x="1155" y="689"/>
                  </a:cubicBezTo>
                  <a:cubicBezTo>
                    <a:pt x="1702" y="385"/>
                    <a:pt x="2289" y="182"/>
                    <a:pt x="2897" y="81"/>
                  </a:cubicBezTo>
                  <a:cubicBezTo>
                    <a:pt x="3099" y="41"/>
                    <a:pt x="3322" y="20"/>
                    <a:pt x="3545" y="0"/>
                  </a:cubicBezTo>
                  <a:lnTo>
                    <a:pt x="3545" y="0"/>
                  </a:lnTo>
                  <a:cubicBezTo>
                    <a:pt x="4051" y="0"/>
                    <a:pt x="4558" y="41"/>
                    <a:pt x="5064" y="101"/>
                  </a:cubicBezTo>
                </a:path>
              </a:pathLst>
            </a:custGeom>
            <a:solidFill>
              <a:srgbClr val="B585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406;p56">
              <a:extLst>
                <a:ext uri="{FF2B5EF4-FFF2-40B4-BE49-F238E27FC236}">
                  <a16:creationId xmlns:a16="http://schemas.microsoft.com/office/drawing/2014/main" id="{D7847194-C672-4D33-9DEA-99F5F42C9D70}"/>
                </a:ext>
              </a:extLst>
            </p:cNvPr>
            <p:cNvSpPr/>
            <p:nvPr/>
          </p:nvSpPr>
          <p:spPr>
            <a:xfrm>
              <a:off x="4721250" y="3288700"/>
              <a:ext cx="114475" cy="115475"/>
            </a:xfrm>
            <a:custGeom>
              <a:avLst/>
              <a:gdLst/>
              <a:ahLst/>
              <a:cxnLst/>
              <a:rect l="l" t="t" r="r" b="b"/>
              <a:pathLst>
                <a:path w="4579" h="4619" extrusionOk="0">
                  <a:moveTo>
                    <a:pt x="4578" y="0"/>
                  </a:moveTo>
                  <a:lnTo>
                    <a:pt x="0" y="952"/>
                  </a:lnTo>
                  <a:lnTo>
                    <a:pt x="527" y="4619"/>
                  </a:lnTo>
                  <a:lnTo>
                    <a:pt x="3809" y="2309"/>
                  </a:lnTo>
                  <a:lnTo>
                    <a:pt x="45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407;p56">
              <a:extLst>
                <a:ext uri="{FF2B5EF4-FFF2-40B4-BE49-F238E27FC236}">
                  <a16:creationId xmlns:a16="http://schemas.microsoft.com/office/drawing/2014/main" id="{D3E43DE8-E622-45C8-91B6-E801516BAF1F}"/>
                </a:ext>
              </a:extLst>
            </p:cNvPr>
            <p:cNvSpPr/>
            <p:nvPr/>
          </p:nvSpPr>
          <p:spPr>
            <a:xfrm>
              <a:off x="3566650" y="3999175"/>
              <a:ext cx="403625" cy="387925"/>
            </a:xfrm>
            <a:custGeom>
              <a:avLst/>
              <a:gdLst/>
              <a:ahLst/>
              <a:cxnLst/>
              <a:rect l="l" t="t" r="r" b="b"/>
              <a:pathLst>
                <a:path w="16145" h="15517" extrusionOk="0">
                  <a:moveTo>
                    <a:pt x="11486" y="1"/>
                  </a:moveTo>
                  <a:cubicBezTo>
                    <a:pt x="11202" y="142"/>
                    <a:pt x="6969" y="5611"/>
                    <a:pt x="5794" y="7556"/>
                  </a:cubicBezTo>
                  <a:cubicBezTo>
                    <a:pt x="4234" y="8589"/>
                    <a:pt x="2391" y="8670"/>
                    <a:pt x="1236" y="9784"/>
                  </a:cubicBezTo>
                  <a:cubicBezTo>
                    <a:pt x="770" y="10230"/>
                    <a:pt x="0" y="12985"/>
                    <a:pt x="0" y="12985"/>
                  </a:cubicBezTo>
                  <a:lnTo>
                    <a:pt x="8002" y="15091"/>
                  </a:lnTo>
                  <a:lnTo>
                    <a:pt x="8812" y="15517"/>
                  </a:lnTo>
                  <a:cubicBezTo>
                    <a:pt x="8812" y="15517"/>
                    <a:pt x="10331" y="14160"/>
                    <a:pt x="10230" y="13532"/>
                  </a:cubicBezTo>
                  <a:cubicBezTo>
                    <a:pt x="10108" y="12883"/>
                    <a:pt x="9906" y="11162"/>
                    <a:pt x="9906" y="11162"/>
                  </a:cubicBezTo>
                  <a:lnTo>
                    <a:pt x="16145" y="4497"/>
                  </a:lnTo>
                  <a:lnTo>
                    <a:pt x="14808" y="3201"/>
                  </a:lnTo>
                  <a:lnTo>
                    <a:pt x="14018" y="2452"/>
                  </a:lnTo>
                  <a:lnTo>
                    <a:pt x="11486" y="1"/>
                  </a:ln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08;p56">
              <a:extLst>
                <a:ext uri="{FF2B5EF4-FFF2-40B4-BE49-F238E27FC236}">
                  <a16:creationId xmlns:a16="http://schemas.microsoft.com/office/drawing/2014/main" id="{DF9B4ED9-A604-44DD-9547-F03E60B03787}"/>
                </a:ext>
              </a:extLst>
            </p:cNvPr>
            <p:cNvSpPr/>
            <p:nvPr/>
          </p:nvSpPr>
          <p:spPr>
            <a:xfrm>
              <a:off x="3813775" y="3946950"/>
              <a:ext cx="205625" cy="195050"/>
            </a:xfrm>
            <a:custGeom>
              <a:avLst/>
              <a:gdLst/>
              <a:ahLst/>
              <a:cxnLst/>
              <a:rect l="l" t="t" r="r" b="b"/>
              <a:pathLst>
                <a:path w="8225" h="7802" extrusionOk="0">
                  <a:moveTo>
                    <a:pt x="2159" y="1"/>
                  </a:moveTo>
                  <a:cubicBezTo>
                    <a:pt x="1655" y="1"/>
                    <a:pt x="0" y="1927"/>
                    <a:pt x="0" y="1927"/>
                  </a:cubicBezTo>
                  <a:lnTo>
                    <a:pt x="6422" y="7802"/>
                  </a:lnTo>
                  <a:lnTo>
                    <a:pt x="8143" y="5715"/>
                  </a:lnTo>
                  <a:cubicBezTo>
                    <a:pt x="8224" y="5189"/>
                    <a:pt x="2634" y="104"/>
                    <a:pt x="2188" y="3"/>
                  </a:cubicBezTo>
                  <a:cubicBezTo>
                    <a:pt x="2179" y="2"/>
                    <a:pt x="2169" y="1"/>
                    <a:pt x="21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09;p56">
              <a:extLst>
                <a:ext uri="{FF2B5EF4-FFF2-40B4-BE49-F238E27FC236}">
                  <a16:creationId xmlns:a16="http://schemas.microsoft.com/office/drawing/2014/main" id="{C2590EB1-E8E8-4896-9FA1-1BCDFCDBBB1A}"/>
                </a:ext>
              </a:extLst>
            </p:cNvPr>
            <p:cNvSpPr/>
            <p:nvPr/>
          </p:nvSpPr>
          <p:spPr>
            <a:xfrm>
              <a:off x="3552475" y="4321250"/>
              <a:ext cx="254225" cy="76500"/>
            </a:xfrm>
            <a:custGeom>
              <a:avLst/>
              <a:gdLst/>
              <a:ahLst/>
              <a:cxnLst/>
              <a:rect l="l" t="t" r="r" b="b"/>
              <a:pathLst>
                <a:path w="10169" h="3060" extrusionOk="0">
                  <a:moveTo>
                    <a:pt x="507" y="0"/>
                  </a:moveTo>
                  <a:cubicBezTo>
                    <a:pt x="41" y="385"/>
                    <a:pt x="0" y="1823"/>
                    <a:pt x="0" y="1823"/>
                  </a:cubicBezTo>
                  <a:lnTo>
                    <a:pt x="9906" y="3059"/>
                  </a:lnTo>
                  <a:lnTo>
                    <a:pt x="10169" y="1844"/>
                  </a:lnTo>
                  <a:lnTo>
                    <a:pt x="8265" y="1297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10;p56">
              <a:extLst>
                <a:ext uri="{FF2B5EF4-FFF2-40B4-BE49-F238E27FC236}">
                  <a16:creationId xmlns:a16="http://schemas.microsoft.com/office/drawing/2014/main" id="{FEB26D3D-C8AE-4256-B168-C4221975526A}"/>
                </a:ext>
              </a:extLst>
            </p:cNvPr>
            <p:cNvSpPr/>
            <p:nvPr/>
          </p:nvSpPr>
          <p:spPr>
            <a:xfrm>
              <a:off x="3846175" y="4069525"/>
              <a:ext cx="76000" cy="66250"/>
            </a:xfrm>
            <a:custGeom>
              <a:avLst/>
              <a:gdLst/>
              <a:ahLst/>
              <a:cxnLst/>
              <a:rect l="l" t="t" r="r" b="b"/>
              <a:pathLst>
                <a:path w="3040" h="2650" extrusionOk="0">
                  <a:moveTo>
                    <a:pt x="394" y="0"/>
                  </a:moveTo>
                  <a:cubicBezTo>
                    <a:pt x="298" y="0"/>
                    <a:pt x="202" y="32"/>
                    <a:pt x="122" y="103"/>
                  </a:cubicBezTo>
                  <a:cubicBezTo>
                    <a:pt x="1" y="265"/>
                    <a:pt x="41" y="509"/>
                    <a:pt x="224" y="650"/>
                  </a:cubicBezTo>
                  <a:lnTo>
                    <a:pt x="2067" y="2473"/>
                  </a:lnTo>
                  <a:cubicBezTo>
                    <a:pt x="2171" y="2591"/>
                    <a:pt x="2317" y="2649"/>
                    <a:pt x="2462" y="2649"/>
                  </a:cubicBezTo>
                  <a:cubicBezTo>
                    <a:pt x="2542" y="2649"/>
                    <a:pt x="2623" y="2631"/>
                    <a:pt x="2695" y="2595"/>
                  </a:cubicBezTo>
                  <a:lnTo>
                    <a:pt x="2877" y="2433"/>
                  </a:lnTo>
                  <a:cubicBezTo>
                    <a:pt x="3039" y="2291"/>
                    <a:pt x="2978" y="2007"/>
                    <a:pt x="2756" y="1825"/>
                  </a:cubicBezTo>
                  <a:lnTo>
                    <a:pt x="730" y="144"/>
                  </a:lnTo>
                  <a:cubicBezTo>
                    <a:pt x="639" y="53"/>
                    <a:pt x="516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11;p56">
              <a:extLst>
                <a:ext uri="{FF2B5EF4-FFF2-40B4-BE49-F238E27FC236}">
                  <a16:creationId xmlns:a16="http://schemas.microsoft.com/office/drawing/2014/main" id="{EE84B2E6-24AC-4040-8DBE-00251B365050}"/>
                </a:ext>
              </a:extLst>
            </p:cNvPr>
            <p:cNvSpPr/>
            <p:nvPr/>
          </p:nvSpPr>
          <p:spPr>
            <a:xfrm>
              <a:off x="3814275" y="4098075"/>
              <a:ext cx="76000" cy="66400"/>
            </a:xfrm>
            <a:custGeom>
              <a:avLst/>
              <a:gdLst/>
              <a:ahLst/>
              <a:cxnLst/>
              <a:rect l="l" t="t" r="r" b="b"/>
              <a:pathLst>
                <a:path w="3040" h="2656" extrusionOk="0">
                  <a:moveTo>
                    <a:pt x="401" y="1"/>
                  </a:moveTo>
                  <a:cubicBezTo>
                    <a:pt x="303" y="1"/>
                    <a:pt x="204" y="32"/>
                    <a:pt x="122" y="96"/>
                  </a:cubicBezTo>
                  <a:cubicBezTo>
                    <a:pt x="1" y="278"/>
                    <a:pt x="41" y="521"/>
                    <a:pt x="224" y="643"/>
                  </a:cubicBezTo>
                  <a:lnTo>
                    <a:pt x="2067" y="2466"/>
                  </a:lnTo>
                  <a:cubicBezTo>
                    <a:pt x="2155" y="2592"/>
                    <a:pt x="2292" y="2656"/>
                    <a:pt x="2436" y="2656"/>
                  </a:cubicBezTo>
                  <a:cubicBezTo>
                    <a:pt x="2522" y="2656"/>
                    <a:pt x="2611" y="2633"/>
                    <a:pt x="2695" y="2587"/>
                  </a:cubicBezTo>
                  <a:lnTo>
                    <a:pt x="2877" y="2445"/>
                  </a:lnTo>
                  <a:cubicBezTo>
                    <a:pt x="3039" y="2304"/>
                    <a:pt x="2978" y="2020"/>
                    <a:pt x="2756" y="1838"/>
                  </a:cubicBezTo>
                  <a:lnTo>
                    <a:pt x="730" y="136"/>
                  </a:lnTo>
                  <a:cubicBezTo>
                    <a:pt x="641" y="47"/>
                    <a:pt x="521" y="1"/>
                    <a:pt x="4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12;p56">
              <a:extLst>
                <a:ext uri="{FF2B5EF4-FFF2-40B4-BE49-F238E27FC236}">
                  <a16:creationId xmlns:a16="http://schemas.microsoft.com/office/drawing/2014/main" id="{EEFA011E-292C-48E8-93FA-29200821A00A}"/>
                </a:ext>
              </a:extLst>
            </p:cNvPr>
            <p:cNvSpPr/>
            <p:nvPr/>
          </p:nvSpPr>
          <p:spPr>
            <a:xfrm>
              <a:off x="3781875" y="4133525"/>
              <a:ext cx="75975" cy="66275"/>
            </a:xfrm>
            <a:custGeom>
              <a:avLst/>
              <a:gdLst/>
              <a:ahLst/>
              <a:cxnLst/>
              <a:rect l="l" t="t" r="r" b="b"/>
              <a:pathLst>
                <a:path w="3039" h="2651" extrusionOk="0">
                  <a:moveTo>
                    <a:pt x="401" y="1"/>
                  </a:moveTo>
                  <a:cubicBezTo>
                    <a:pt x="302" y="1"/>
                    <a:pt x="204" y="32"/>
                    <a:pt x="122" y="96"/>
                  </a:cubicBezTo>
                  <a:cubicBezTo>
                    <a:pt x="0" y="258"/>
                    <a:pt x="41" y="501"/>
                    <a:pt x="223" y="643"/>
                  </a:cubicBezTo>
                  <a:lnTo>
                    <a:pt x="2066" y="2466"/>
                  </a:lnTo>
                  <a:cubicBezTo>
                    <a:pt x="2171" y="2583"/>
                    <a:pt x="2318" y="2650"/>
                    <a:pt x="2463" y="2650"/>
                  </a:cubicBezTo>
                  <a:cubicBezTo>
                    <a:pt x="2543" y="2650"/>
                    <a:pt x="2623" y="2630"/>
                    <a:pt x="2694" y="2587"/>
                  </a:cubicBezTo>
                  <a:lnTo>
                    <a:pt x="2877" y="2425"/>
                  </a:lnTo>
                  <a:cubicBezTo>
                    <a:pt x="3039" y="2283"/>
                    <a:pt x="2978" y="2000"/>
                    <a:pt x="2755" y="1817"/>
                  </a:cubicBezTo>
                  <a:lnTo>
                    <a:pt x="730" y="136"/>
                  </a:lnTo>
                  <a:cubicBezTo>
                    <a:pt x="640" y="47"/>
                    <a:pt x="521" y="1"/>
                    <a:pt x="4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413;p56">
              <a:extLst>
                <a:ext uri="{FF2B5EF4-FFF2-40B4-BE49-F238E27FC236}">
                  <a16:creationId xmlns:a16="http://schemas.microsoft.com/office/drawing/2014/main" id="{F04ED4D3-61B0-498F-B7A5-C948915025E3}"/>
                </a:ext>
              </a:extLst>
            </p:cNvPr>
            <p:cNvSpPr/>
            <p:nvPr/>
          </p:nvSpPr>
          <p:spPr>
            <a:xfrm>
              <a:off x="3745925" y="4170000"/>
              <a:ext cx="75975" cy="66375"/>
            </a:xfrm>
            <a:custGeom>
              <a:avLst/>
              <a:gdLst/>
              <a:ahLst/>
              <a:cxnLst/>
              <a:rect l="l" t="t" r="r" b="b"/>
              <a:pathLst>
                <a:path w="3039" h="2655" extrusionOk="0">
                  <a:moveTo>
                    <a:pt x="400" y="0"/>
                  </a:moveTo>
                  <a:cubicBezTo>
                    <a:pt x="302" y="0"/>
                    <a:pt x="204" y="31"/>
                    <a:pt x="122" y="95"/>
                  </a:cubicBezTo>
                  <a:cubicBezTo>
                    <a:pt x="0" y="277"/>
                    <a:pt x="41" y="500"/>
                    <a:pt x="223" y="642"/>
                  </a:cubicBezTo>
                  <a:lnTo>
                    <a:pt x="2066" y="2465"/>
                  </a:lnTo>
                  <a:cubicBezTo>
                    <a:pt x="2168" y="2592"/>
                    <a:pt x="2308" y="2655"/>
                    <a:pt x="2449" y="2655"/>
                  </a:cubicBezTo>
                  <a:cubicBezTo>
                    <a:pt x="2534" y="2655"/>
                    <a:pt x="2618" y="2632"/>
                    <a:pt x="2694" y="2587"/>
                  </a:cubicBezTo>
                  <a:lnTo>
                    <a:pt x="2876" y="2445"/>
                  </a:lnTo>
                  <a:cubicBezTo>
                    <a:pt x="3039" y="2303"/>
                    <a:pt x="2978" y="2019"/>
                    <a:pt x="2755" y="1817"/>
                  </a:cubicBezTo>
                  <a:lnTo>
                    <a:pt x="729" y="136"/>
                  </a:lnTo>
                  <a:cubicBezTo>
                    <a:pt x="640" y="47"/>
                    <a:pt x="521" y="0"/>
                    <a:pt x="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414;p56">
              <a:extLst>
                <a:ext uri="{FF2B5EF4-FFF2-40B4-BE49-F238E27FC236}">
                  <a16:creationId xmlns:a16="http://schemas.microsoft.com/office/drawing/2014/main" id="{C29F2511-2904-4836-9156-80FB3D011792}"/>
                </a:ext>
              </a:extLst>
            </p:cNvPr>
            <p:cNvSpPr/>
            <p:nvPr/>
          </p:nvSpPr>
          <p:spPr>
            <a:xfrm>
              <a:off x="4759725" y="3597600"/>
              <a:ext cx="109425" cy="22800"/>
            </a:xfrm>
            <a:custGeom>
              <a:avLst/>
              <a:gdLst/>
              <a:ahLst/>
              <a:cxnLst/>
              <a:rect l="l" t="t" r="r" b="b"/>
              <a:pathLst>
                <a:path w="4377" h="912" extrusionOk="0">
                  <a:moveTo>
                    <a:pt x="4356" y="0"/>
                  </a:moveTo>
                  <a:lnTo>
                    <a:pt x="609" y="345"/>
                  </a:lnTo>
                  <a:lnTo>
                    <a:pt x="1" y="912"/>
                  </a:lnTo>
                  <a:lnTo>
                    <a:pt x="3687" y="568"/>
                  </a:lnTo>
                  <a:lnTo>
                    <a:pt x="4376" y="0"/>
                  </a:ln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415;p56">
              <a:extLst>
                <a:ext uri="{FF2B5EF4-FFF2-40B4-BE49-F238E27FC236}">
                  <a16:creationId xmlns:a16="http://schemas.microsoft.com/office/drawing/2014/main" id="{481B52F9-B2AF-4EDD-8C42-3FD772212F4B}"/>
                </a:ext>
              </a:extLst>
            </p:cNvPr>
            <p:cNvSpPr/>
            <p:nvPr/>
          </p:nvSpPr>
          <p:spPr>
            <a:xfrm>
              <a:off x="4379425" y="3419850"/>
              <a:ext cx="63825" cy="91675"/>
            </a:xfrm>
            <a:custGeom>
              <a:avLst/>
              <a:gdLst/>
              <a:ahLst/>
              <a:cxnLst/>
              <a:rect l="l" t="t" r="r" b="b"/>
              <a:pathLst>
                <a:path w="2553" h="3667" extrusionOk="0">
                  <a:moveTo>
                    <a:pt x="0" y="0"/>
                  </a:moveTo>
                  <a:lnTo>
                    <a:pt x="0" y="21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0" y="0"/>
                  </a:lnTo>
                  <a:close/>
                  <a:moveTo>
                    <a:pt x="3" y="24"/>
                  </a:moveTo>
                  <a:lnTo>
                    <a:pt x="102" y="892"/>
                  </a:lnTo>
                  <a:lnTo>
                    <a:pt x="2553" y="3667"/>
                  </a:lnTo>
                  <a:lnTo>
                    <a:pt x="2492" y="2836"/>
                  </a:lnTo>
                  <a:lnTo>
                    <a:pt x="3" y="24"/>
                  </a:ln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416;p56">
              <a:extLst>
                <a:ext uri="{FF2B5EF4-FFF2-40B4-BE49-F238E27FC236}">
                  <a16:creationId xmlns:a16="http://schemas.microsoft.com/office/drawing/2014/main" id="{0E6D889D-8686-4A43-A735-B7B529F7784E}"/>
                </a:ext>
              </a:extLst>
            </p:cNvPr>
            <p:cNvSpPr/>
            <p:nvPr/>
          </p:nvSpPr>
          <p:spPr>
            <a:xfrm>
              <a:off x="4605775" y="3360600"/>
              <a:ext cx="316025" cy="278050"/>
            </a:xfrm>
            <a:custGeom>
              <a:avLst/>
              <a:gdLst/>
              <a:ahLst/>
              <a:cxnLst/>
              <a:rect l="l" t="t" r="r" b="b"/>
              <a:pathLst>
                <a:path w="12641" h="11122" extrusionOk="0">
                  <a:moveTo>
                    <a:pt x="10271" y="1"/>
                  </a:moveTo>
                  <a:cubicBezTo>
                    <a:pt x="9339" y="466"/>
                    <a:pt x="4883" y="6624"/>
                    <a:pt x="3384" y="8062"/>
                  </a:cubicBezTo>
                  <a:cubicBezTo>
                    <a:pt x="1850" y="9577"/>
                    <a:pt x="1980" y="10260"/>
                    <a:pt x="366" y="10260"/>
                  </a:cubicBezTo>
                  <a:cubicBezTo>
                    <a:pt x="253" y="10260"/>
                    <a:pt x="132" y="10257"/>
                    <a:pt x="1" y="10250"/>
                  </a:cubicBezTo>
                  <a:lnTo>
                    <a:pt x="1" y="10250"/>
                  </a:lnTo>
                  <a:lnTo>
                    <a:pt x="2047" y="11081"/>
                  </a:lnTo>
                  <a:cubicBezTo>
                    <a:pt x="4619" y="10534"/>
                    <a:pt x="2249" y="11121"/>
                    <a:pt x="6159" y="10108"/>
                  </a:cubicBezTo>
                  <a:cubicBezTo>
                    <a:pt x="8367" y="9541"/>
                    <a:pt x="11628" y="2168"/>
                    <a:pt x="12641" y="1499"/>
                  </a:cubicBezTo>
                  <a:cubicBezTo>
                    <a:pt x="12256" y="730"/>
                    <a:pt x="11203" y="689"/>
                    <a:pt x="10271" y="1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417;p56">
              <a:extLst>
                <a:ext uri="{FF2B5EF4-FFF2-40B4-BE49-F238E27FC236}">
                  <a16:creationId xmlns:a16="http://schemas.microsoft.com/office/drawing/2014/main" id="{A9835411-6830-49F7-BC82-2B7503FC35CA}"/>
                </a:ext>
              </a:extLst>
            </p:cNvPr>
            <p:cNvSpPr/>
            <p:nvPr/>
          </p:nvSpPr>
          <p:spPr>
            <a:xfrm>
              <a:off x="4644850" y="3569250"/>
              <a:ext cx="127050" cy="68400"/>
            </a:xfrm>
            <a:custGeom>
              <a:avLst/>
              <a:gdLst/>
              <a:ahLst/>
              <a:cxnLst/>
              <a:rect l="l" t="t" r="r" b="b"/>
              <a:pathLst>
                <a:path w="5082" h="2736" extrusionOk="0">
                  <a:moveTo>
                    <a:pt x="1497" y="0"/>
                  </a:moveTo>
                  <a:cubicBezTo>
                    <a:pt x="1112" y="243"/>
                    <a:pt x="707" y="446"/>
                    <a:pt x="302" y="608"/>
                  </a:cubicBezTo>
                  <a:cubicBezTo>
                    <a:pt x="1" y="668"/>
                    <a:pt x="2422" y="2735"/>
                    <a:pt x="3334" y="2735"/>
                  </a:cubicBezTo>
                  <a:cubicBezTo>
                    <a:pt x="3343" y="2735"/>
                    <a:pt x="3352" y="2735"/>
                    <a:pt x="3360" y="2735"/>
                  </a:cubicBezTo>
                  <a:cubicBezTo>
                    <a:pt x="4251" y="2694"/>
                    <a:pt x="5082" y="1540"/>
                    <a:pt x="5082" y="1540"/>
                  </a:cubicBezTo>
                  <a:cubicBezTo>
                    <a:pt x="5082" y="1540"/>
                    <a:pt x="3279" y="1175"/>
                    <a:pt x="2793" y="891"/>
                  </a:cubicBezTo>
                  <a:cubicBezTo>
                    <a:pt x="2327" y="648"/>
                    <a:pt x="1902" y="344"/>
                    <a:pt x="14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418;p56">
              <a:extLst>
                <a:ext uri="{FF2B5EF4-FFF2-40B4-BE49-F238E27FC236}">
                  <a16:creationId xmlns:a16="http://schemas.microsoft.com/office/drawing/2014/main" id="{8E4E74AD-96AD-4FFC-BB3F-09180D51DBE9}"/>
                </a:ext>
              </a:extLst>
            </p:cNvPr>
            <p:cNvSpPr/>
            <p:nvPr/>
          </p:nvSpPr>
          <p:spPr>
            <a:xfrm>
              <a:off x="4610850" y="3601150"/>
              <a:ext cx="112950" cy="86775"/>
            </a:xfrm>
            <a:custGeom>
              <a:avLst/>
              <a:gdLst/>
              <a:ahLst/>
              <a:cxnLst/>
              <a:rect l="l" t="t" r="r" b="b"/>
              <a:pathLst>
                <a:path w="4518" h="3471" extrusionOk="0">
                  <a:moveTo>
                    <a:pt x="385" y="0"/>
                  </a:moveTo>
                  <a:lnTo>
                    <a:pt x="1" y="1094"/>
                  </a:lnTo>
                  <a:cubicBezTo>
                    <a:pt x="1" y="1094"/>
                    <a:pt x="1" y="2471"/>
                    <a:pt x="1054" y="2998"/>
                  </a:cubicBezTo>
                  <a:cubicBezTo>
                    <a:pt x="1746" y="3353"/>
                    <a:pt x="2110" y="3471"/>
                    <a:pt x="2392" y="3471"/>
                  </a:cubicBezTo>
                  <a:cubicBezTo>
                    <a:pt x="2737" y="3471"/>
                    <a:pt x="2958" y="3294"/>
                    <a:pt x="3505" y="3160"/>
                  </a:cubicBezTo>
                  <a:cubicBezTo>
                    <a:pt x="4518" y="2917"/>
                    <a:pt x="4396" y="2492"/>
                    <a:pt x="4396" y="2492"/>
                  </a:cubicBezTo>
                  <a:lnTo>
                    <a:pt x="385" y="0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419;p56">
              <a:extLst>
                <a:ext uri="{FF2B5EF4-FFF2-40B4-BE49-F238E27FC236}">
                  <a16:creationId xmlns:a16="http://schemas.microsoft.com/office/drawing/2014/main" id="{9D707181-E645-4E05-9ED0-0374B20F094C}"/>
                </a:ext>
              </a:extLst>
            </p:cNvPr>
            <p:cNvSpPr/>
            <p:nvPr/>
          </p:nvSpPr>
          <p:spPr>
            <a:xfrm>
              <a:off x="4613375" y="3569750"/>
              <a:ext cx="147175" cy="106200"/>
            </a:xfrm>
            <a:custGeom>
              <a:avLst/>
              <a:gdLst/>
              <a:ahLst/>
              <a:cxnLst/>
              <a:rect l="l" t="t" r="r" b="b"/>
              <a:pathLst>
                <a:path w="5887" h="4248" extrusionOk="0">
                  <a:moveTo>
                    <a:pt x="1601" y="0"/>
                  </a:moveTo>
                  <a:cubicBezTo>
                    <a:pt x="1257" y="122"/>
                    <a:pt x="933" y="304"/>
                    <a:pt x="649" y="527"/>
                  </a:cubicBezTo>
                  <a:cubicBezTo>
                    <a:pt x="183" y="851"/>
                    <a:pt x="1" y="1438"/>
                    <a:pt x="203" y="1945"/>
                  </a:cubicBezTo>
                  <a:cubicBezTo>
                    <a:pt x="426" y="2553"/>
                    <a:pt x="1196" y="3181"/>
                    <a:pt x="1358" y="3363"/>
                  </a:cubicBezTo>
                  <a:cubicBezTo>
                    <a:pt x="1682" y="3707"/>
                    <a:pt x="2634" y="4112"/>
                    <a:pt x="3262" y="4234"/>
                  </a:cubicBezTo>
                  <a:cubicBezTo>
                    <a:pt x="3294" y="4243"/>
                    <a:pt x="3332" y="4247"/>
                    <a:pt x="3376" y="4247"/>
                  </a:cubicBezTo>
                  <a:cubicBezTo>
                    <a:pt x="4027" y="4247"/>
                    <a:pt x="5886" y="3300"/>
                    <a:pt x="5754" y="2674"/>
                  </a:cubicBezTo>
                  <a:cubicBezTo>
                    <a:pt x="5713" y="2411"/>
                    <a:pt x="1966" y="61"/>
                    <a:pt x="16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420;p56">
              <a:extLst>
                <a:ext uri="{FF2B5EF4-FFF2-40B4-BE49-F238E27FC236}">
                  <a16:creationId xmlns:a16="http://schemas.microsoft.com/office/drawing/2014/main" id="{3C985A85-9599-4B17-BA68-117AD88064BB}"/>
                </a:ext>
              </a:extLst>
            </p:cNvPr>
            <p:cNvSpPr/>
            <p:nvPr/>
          </p:nvSpPr>
          <p:spPr>
            <a:xfrm>
              <a:off x="4648325" y="3643025"/>
              <a:ext cx="21800" cy="12275"/>
            </a:xfrm>
            <a:custGeom>
              <a:avLst/>
              <a:gdLst/>
              <a:ahLst/>
              <a:cxnLst/>
              <a:rect l="l" t="t" r="r" b="b"/>
              <a:pathLst>
                <a:path w="872" h="491" extrusionOk="0">
                  <a:moveTo>
                    <a:pt x="237" y="1"/>
                  </a:moveTo>
                  <a:cubicBezTo>
                    <a:pt x="165" y="1"/>
                    <a:pt x="109" y="22"/>
                    <a:pt x="82" y="67"/>
                  </a:cubicBezTo>
                  <a:cubicBezTo>
                    <a:pt x="0" y="148"/>
                    <a:pt x="122" y="290"/>
                    <a:pt x="325" y="412"/>
                  </a:cubicBezTo>
                  <a:cubicBezTo>
                    <a:pt x="432" y="465"/>
                    <a:pt x="538" y="490"/>
                    <a:pt x="627" y="490"/>
                  </a:cubicBezTo>
                  <a:cubicBezTo>
                    <a:pt x="707" y="490"/>
                    <a:pt x="772" y="470"/>
                    <a:pt x="811" y="432"/>
                  </a:cubicBezTo>
                  <a:cubicBezTo>
                    <a:pt x="871" y="331"/>
                    <a:pt x="750" y="189"/>
                    <a:pt x="547" y="87"/>
                  </a:cubicBezTo>
                  <a:cubicBezTo>
                    <a:pt x="436" y="32"/>
                    <a:pt x="325" y="1"/>
                    <a:pt x="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1122;p50">
            <a:extLst>
              <a:ext uri="{FF2B5EF4-FFF2-40B4-BE49-F238E27FC236}">
                <a16:creationId xmlns:a16="http://schemas.microsoft.com/office/drawing/2014/main" id="{72627AFD-8B40-4A3B-B6BD-0E55CFAE9915}"/>
              </a:ext>
            </a:extLst>
          </p:cNvPr>
          <p:cNvGrpSpPr/>
          <p:nvPr/>
        </p:nvGrpSpPr>
        <p:grpSpPr>
          <a:xfrm>
            <a:off x="3536064" y="1620432"/>
            <a:ext cx="499233" cy="468100"/>
            <a:chOff x="5475778" y="1997558"/>
            <a:chExt cx="2954988" cy="2381120"/>
          </a:xfrm>
        </p:grpSpPr>
        <p:grpSp>
          <p:nvGrpSpPr>
            <p:cNvPr id="245" name="Google Shape;1123;p50">
              <a:extLst>
                <a:ext uri="{FF2B5EF4-FFF2-40B4-BE49-F238E27FC236}">
                  <a16:creationId xmlns:a16="http://schemas.microsoft.com/office/drawing/2014/main" id="{33088C2B-2D84-46D2-A33F-8D795D94C024}"/>
                </a:ext>
              </a:extLst>
            </p:cNvPr>
            <p:cNvGrpSpPr/>
            <p:nvPr/>
          </p:nvGrpSpPr>
          <p:grpSpPr>
            <a:xfrm>
              <a:off x="7597772" y="2107234"/>
              <a:ext cx="463383" cy="481060"/>
              <a:chOff x="7597772" y="2107234"/>
              <a:chExt cx="463383" cy="481060"/>
            </a:xfrm>
          </p:grpSpPr>
          <p:grpSp>
            <p:nvGrpSpPr>
              <p:cNvPr id="295" name="Google Shape;1124;p50">
                <a:extLst>
                  <a:ext uri="{FF2B5EF4-FFF2-40B4-BE49-F238E27FC236}">
                    <a16:creationId xmlns:a16="http://schemas.microsoft.com/office/drawing/2014/main" id="{15E13BD2-415C-4E40-B892-9D5CE74B8C33}"/>
                  </a:ext>
                </a:extLst>
              </p:cNvPr>
              <p:cNvGrpSpPr/>
              <p:nvPr/>
            </p:nvGrpSpPr>
            <p:grpSpPr>
              <a:xfrm>
                <a:off x="7597772" y="2389359"/>
                <a:ext cx="263545" cy="198935"/>
                <a:chOff x="7597772" y="2389359"/>
                <a:chExt cx="263545" cy="198935"/>
              </a:xfrm>
            </p:grpSpPr>
            <p:sp>
              <p:nvSpPr>
                <p:cNvPr id="297" name="Google Shape;1125;p50">
                  <a:extLst>
                    <a:ext uri="{FF2B5EF4-FFF2-40B4-BE49-F238E27FC236}">
                      <a16:creationId xmlns:a16="http://schemas.microsoft.com/office/drawing/2014/main" id="{CEE2F605-92D1-4470-978E-AD5CE2A8C2BC}"/>
                    </a:ext>
                  </a:extLst>
                </p:cNvPr>
                <p:cNvSpPr/>
                <p:nvPr/>
              </p:nvSpPr>
              <p:spPr>
                <a:xfrm>
                  <a:off x="7597772" y="2390946"/>
                  <a:ext cx="263545" cy="197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8" h="6341" extrusionOk="0">
                      <a:moveTo>
                        <a:pt x="4943" y="0"/>
                      </a:moveTo>
                      <a:lnTo>
                        <a:pt x="4537" y="385"/>
                      </a:lnTo>
                      <a:lnTo>
                        <a:pt x="0" y="324"/>
                      </a:lnTo>
                      <a:lnTo>
                        <a:pt x="4922" y="6340"/>
                      </a:lnTo>
                      <a:lnTo>
                        <a:pt x="8467" y="3748"/>
                      </a:lnTo>
                      <a:lnTo>
                        <a:pt x="494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1126;p50">
                  <a:extLst>
                    <a:ext uri="{FF2B5EF4-FFF2-40B4-BE49-F238E27FC236}">
                      <a16:creationId xmlns:a16="http://schemas.microsoft.com/office/drawing/2014/main" id="{4B630E0E-CE7C-4CF4-9003-BF01EB71D4FB}"/>
                    </a:ext>
                  </a:extLst>
                </p:cNvPr>
                <p:cNvSpPr/>
                <p:nvPr/>
              </p:nvSpPr>
              <p:spPr>
                <a:xfrm>
                  <a:off x="7720955" y="2389359"/>
                  <a:ext cx="111699" cy="118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9" h="3816" extrusionOk="0">
                      <a:moveTo>
                        <a:pt x="379" y="0"/>
                      </a:moveTo>
                      <a:cubicBezTo>
                        <a:pt x="181" y="0"/>
                        <a:pt x="0" y="257"/>
                        <a:pt x="195" y="436"/>
                      </a:cubicBezTo>
                      <a:lnTo>
                        <a:pt x="3051" y="3738"/>
                      </a:lnTo>
                      <a:lnTo>
                        <a:pt x="3071" y="3738"/>
                      </a:lnTo>
                      <a:cubicBezTo>
                        <a:pt x="3125" y="3792"/>
                        <a:pt x="3187" y="3815"/>
                        <a:pt x="3246" y="3815"/>
                      </a:cubicBezTo>
                      <a:cubicBezTo>
                        <a:pt x="3429" y="3815"/>
                        <a:pt x="3589" y="3593"/>
                        <a:pt x="3436" y="3394"/>
                      </a:cubicBezTo>
                      <a:lnTo>
                        <a:pt x="579" y="112"/>
                      </a:lnTo>
                      <a:cubicBezTo>
                        <a:pt x="521" y="32"/>
                        <a:pt x="449" y="0"/>
                        <a:pt x="379" y="0"/>
                      </a:cubicBezTo>
                      <a:close/>
                    </a:path>
                  </a:pathLst>
                </a:custGeom>
                <a:solidFill>
                  <a:srgbClr val="00D1D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1127;p50">
                  <a:extLst>
                    <a:ext uri="{FF2B5EF4-FFF2-40B4-BE49-F238E27FC236}">
                      <a16:creationId xmlns:a16="http://schemas.microsoft.com/office/drawing/2014/main" id="{04D2EE3A-9CB6-481E-8C5D-53A3E349A89F}"/>
                    </a:ext>
                  </a:extLst>
                </p:cNvPr>
                <p:cNvSpPr/>
                <p:nvPr/>
              </p:nvSpPr>
              <p:spPr>
                <a:xfrm>
                  <a:off x="7704118" y="2407348"/>
                  <a:ext cx="102331" cy="118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8" h="3814" extrusionOk="0">
                      <a:moveTo>
                        <a:pt x="343" y="0"/>
                      </a:moveTo>
                      <a:cubicBezTo>
                        <a:pt x="165" y="0"/>
                        <a:pt x="1" y="213"/>
                        <a:pt x="148" y="405"/>
                      </a:cubicBezTo>
                      <a:lnTo>
                        <a:pt x="2802" y="3727"/>
                      </a:lnTo>
                      <a:lnTo>
                        <a:pt x="2822" y="3727"/>
                      </a:lnTo>
                      <a:cubicBezTo>
                        <a:pt x="2866" y="3783"/>
                        <a:pt x="2935" y="3814"/>
                        <a:pt x="3005" y="3814"/>
                      </a:cubicBezTo>
                      <a:cubicBezTo>
                        <a:pt x="3063" y="3814"/>
                        <a:pt x="3121" y="3793"/>
                        <a:pt x="3166" y="3747"/>
                      </a:cubicBezTo>
                      <a:cubicBezTo>
                        <a:pt x="3268" y="3666"/>
                        <a:pt x="3288" y="3504"/>
                        <a:pt x="3207" y="3403"/>
                      </a:cubicBezTo>
                      <a:lnTo>
                        <a:pt x="533" y="101"/>
                      </a:lnTo>
                      <a:cubicBezTo>
                        <a:pt x="478" y="30"/>
                        <a:pt x="409" y="0"/>
                        <a:pt x="343" y="0"/>
                      </a:cubicBezTo>
                      <a:close/>
                    </a:path>
                  </a:pathLst>
                </a:custGeom>
                <a:solidFill>
                  <a:srgbClr val="00D1D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1128;p50">
                  <a:extLst>
                    <a:ext uri="{FF2B5EF4-FFF2-40B4-BE49-F238E27FC236}">
                      <a16:creationId xmlns:a16="http://schemas.microsoft.com/office/drawing/2014/main" id="{989FD859-D4B4-4888-BC9F-B833A93C51A3}"/>
                    </a:ext>
                  </a:extLst>
                </p:cNvPr>
                <p:cNvSpPr/>
                <p:nvPr/>
              </p:nvSpPr>
              <p:spPr>
                <a:xfrm>
                  <a:off x="7691047" y="2424745"/>
                  <a:ext cx="91469" cy="121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" h="3893" extrusionOk="0">
                      <a:moveTo>
                        <a:pt x="284" y="0"/>
                      </a:moveTo>
                      <a:cubicBezTo>
                        <a:pt x="233" y="0"/>
                        <a:pt x="183" y="16"/>
                        <a:pt x="143" y="49"/>
                      </a:cubicBezTo>
                      <a:cubicBezTo>
                        <a:pt x="21" y="130"/>
                        <a:pt x="1" y="292"/>
                        <a:pt x="82" y="393"/>
                      </a:cubicBezTo>
                      <a:lnTo>
                        <a:pt x="2452" y="3796"/>
                      </a:lnTo>
                      <a:lnTo>
                        <a:pt x="2472" y="3816"/>
                      </a:lnTo>
                      <a:cubicBezTo>
                        <a:pt x="2521" y="3865"/>
                        <a:pt x="2593" y="3892"/>
                        <a:pt x="2664" y="3892"/>
                      </a:cubicBezTo>
                      <a:cubicBezTo>
                        <a:pt x="2710" y="3892"/>
                        <a:pt x="2756" y="3881"/>
                        <a:pt x="2796" y="3857"/>
                      </a:cubicBezTo>
                      <a:cubicBezTo>
                        <a:pt x="2918" y="3776"/>
                        <a:pt x="2938" y="3614"/>
                        <a:pt x="2857" y="3492"/>
                      </a:cubicBezTo>
                      <a:lnTo>
                        <a:pt x="487" y="109"/>
                      </a:lnTo>
                      <a:cubicBezTo>
                        <a:pt x="438" y="37"/>
                        <a:pt x="361" y="0"/>
                        <a:pt x="284" y="0"/>
                      </a:cubicBezTo>
                      <a:close/>
                    </a:path>
                  </a:pathLst>
                </a:custGeom>
                <a:solidFill>
                  <a:srgbClr val="00D1D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6" name="Google Shape;1129;p50">
                <a:extLst>
                  <a:ext uri="{FF2B5EF4-FFF2-40B4-BE49-F238E27FC236}">
                    <a16:creationId xmlns:a16="http://schemas.microsoft.com/office/drawing/2014/main" id="{C732F777-5291-4A9D-85D1-D045DC077D9C}"/>
                  </a:ext>
                </a:extLst>
              </p:cNvPr>
              <p:cNvSpPr/>
              <p:nvPr/>
            </p:nvSpPr>
            <p:spPr>
              <a:xfrm>
                <a:off x="7640628" y="2107234"/>
                <a:ext cx="420527" cy="416139"/>
              </a:xfrm>
              <a:custGeom>
                <a:avLst/>
                <a:gdLst/>
                <a:ahLst/>
                <a:cxnLst/>
                <a:rect l="l" t="t" r="r" b="b"/>
                <a:pathLst>
                  <a:path w="13512" h="13371" extrusionOk="0">
                    <a:moveTo>
                      <a:pt x="9938" y="1"/>
                    </a:moveTo>
                    <a:cubicBezTo>
                      <a:pt x="9934" y="1"/>
                      <a:pt x="9930" y="1"/>
                      <a:pt x="9926" y="1"/>
                    </a:cubicBezTo>
                    <a:cubicBezTo>
                      <a:pt x="9318" y="1"/>
                      <a:pt x="8711" y="1196"/>
                      <a:pt x="8386" y="1703"/>
                    </a:cubicBezTo>
                    <a:lnTo>
                      <a:pt x="7617" y="2918"/>
                    </a:lnTo>
                    <a:cubicBezTo>
                      <a:pt x="7051" y="2596"/>
                      <a:pt x="6627" y="2467"/>
                      <a:pt x="6304" y="2467"/>
                    </a:cubicBezTo>
                    <a:cubicBezTo>
                      <a:pt x="5367" y="2467"/>
                      <a:pt x="5275" y="3551"/>
                      <a:pt x="5004" y="4154"/>
                    </a:cubicBezTo>
                    <a:cubicBezTo>
                      <a:pt x="4771" y="4655"/>
                      <a:pt x="4428" y="4839"/>
                      <a:pt x="4027" y="4839"/>
                    </a:cubicBezTo>
                    <a:cubicBezTo>
                      <a:pt x="3765" y="4839"/>
                      <a:pt x="3477" y="4760"/>
                      <a:pt x="3181" y="4640"/>
                    </a:cubicBezTo>
                    <a:cubicBezTo>
                      <a:pt x="2877" y="4518"/>
                      <a:pt x="2593" y="4356"/>
                      <a:pt x="2310" y="4194"/>
                    </a:cubicBezTo>
                    <a:cubicBezTo>
                      <a:pt x="2107" y="4052"/>
                      <a:pt x="1884" y="3931"/>
                      <a:pt x="1682" y="3809"/>
                    </a:cubicBezTo>
                    <a:cubicBezTo>
                      <a:pt x="1479" y="4214"/>
                      <a:pt x="1256" y="4619"/>
                      <a:pt x="1034" y="4984"/>
                    </a:cubicBezTo>
                    <a:cubicBezTo>
                      <a:pt x="669" y="5551"/>
                      <a:pt x="325" y="6017"/>
                      <a:pt x="41" y="6179"/>
                    </a:cubicBezTo>
                    <a:lnTo>
                      <a:pt x="0" y="6199"/>
                    </a:lnTo>
                    <a:cubicBezTo>
                      <a:pt x="81" y="6199"/>
                      <a:pt x="183" y="6220"/>
                      <a:pt x="264" y="6240"/>
                    </a:cubicBezTo>
                    <a:cubicBezTo>
                      <a:pt x="304" y="6260"/>
                      <a:pt x="345" y="6280"/>
                      <a:pt x="406" y="6280"/>
                    </a:cubicBezTo>
                    <a:cubicBezTo>
                      <a:pt x="1013" y="6503"/>
                      <a:pt x="1499" y="6969"/>
                      <a:pt x="1763" y="7557"/>
                    </a:cubicBezTo>
                    <a:cubicBezTo>
                      <a:pt x="2269" y="8610"/>
                      <a:pt x="1601" y="9521"/>
                      <a:pt x="1520" y="10595"/>
                    </a:cubicBezTo>
                    <a:cubicBezTo>
                      <a:pt x="1439" y="11669"/>
                      <a:pt x="2613" y="12661"/>
                      <a:pt x="3120" y="13370"/>
                    </a:cubicBezTo>
                    <a:cubicBezTo>
                      <a:pt x="3181" y="13330"/>
                      <a:pt x="4092" y="12418"/>
                      <a:pt x="4477" y="12094"/>
                    </a:cubicBezTo>
                    <a:cubicBezTo>
                      <a:pt x="4963" y="11689"/>
                      <a:pt x="5064" y="11041"/>
                      <a:pt x="5611" y="10879"/>
                    </a:cubicBezTo>
                    <a:cubicBezTo>
                      <a:pt x="6740" y="11797"/>
                      <a:pt x="8013" y="12589"/>
                      <a:pt x="8561" y="12589"/>
                    </a:cubicBezTo>
                    <a:cubicBezTo>
                      <a:pt x="8593" y="12589"/>
                      <a:pt x="8623" y="12586"/>
                      <a:pt x="8650" y="12580"/>
                    </a:cubicBezTo>
                    <a:cubicBezTo>
                      <a:pt x="9136" y="12276"/>
                      <a:pt x="9561" y="11871"/>
                      <a:pt x="9906" y="11426"/>
                    </a:cubicBezTo>
                    <a:cubicBezTo>
                      <a:pt x="10432" y="10777"/>
                      <a:pt x="10918" y="10109"/>
                      <a:pt x="11364" y="9420"/>
                    </a:cubicBezTo>
                    <a:lnTo>
                      <a:pt x="11627" y="8894"/>
                    </a:lnTo>
                    <a:lnTo>
                      <a:pt x="12539" y="7131"/>
                    </a:lnTo>
                    <a:cubicBezTo>
                      <a:pt x="13025" y="5794"/>
                      <a:pt x="13369" y="4397"/>
                      <a:pt x="13511" y="2979"/>
                    </a:cubicBezTo>
                    <a:cubicBezTo>
                      <a:pt x="13511" y="2574"/>
                      <a:pt x="13491" y="2168"/>
                      <a:pt x="13430" y="1784"/>
                    </a:cubicBezTo>
                    <a:lnTo>
                      <a:pt x="13430" y="1743"/>
                    </a:lnTo>
                    <a:cubicBezTo>
                      <a:pt x="12947" y="1522"/>
                      <a:pt x="10585" y="1"/>
                      <a:pt x="9938" y="1"/>
                    </a:cubicBezTo>
                    <a:close/>
                  </a:path>
                </a:pathLst>
              </a:custGeom>
              <a:solidFill>
                <a:srgbClr val="E0AB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" name="Google Shape;1130;p50">
              <a:extLst>
                <a:ext uri="{FF2B5EF4-FFF2-40B4-BE49-F238E27FC236}">
                  <a16:creationId xmlns:a16="http://schemas.microsoft.com/office/drawing/2014/main" id="{BF7C3C44-D131-4136-BC69-14FB4A18048A}"/>
                </a:ext>
              </a:extLst>
            </p:cNvPr>
            <p:cNvGrpSpPr/>
            <p:nvPr/>
          </p:nvGrpSpPr>
          <p:grpSpPr>
            <a:xfrm>
              <a:off x="5939825" y="2214475"/>
              <a:ext cx="1624300" cy="1629350"/>
              <a:chOff x="5939825" y="2214475"/>
              <a:chExt cx="1624300" cy="1629350"/>
            </a:xfrm>
          </p:grpSpPr>
          <p:sp>
            <p:nvSpPr>
              <p:cNvPr id="289" name="Google Shape;1131;p50">
                <a:extLst>
                  <a:ext uri="{FF2B5EF4-FFF2-40B4-BE49-F238E27FC236}">
                    <a16:creationId xmlns:a16="http://schemas.microsoft.com/office/drawing/2014/main" id="{A5C7E953-59A5-4C96-B950-EA3C1CC3CB70}"/>
                  </a:ext>
                </a:extLst>
              </p:cNvPr>
              <p:cNvSpPr/>
              <p:nvPr/>
            </p:nvSpPr>
            <p:spPr>
              <a:xfrm>
                <a:off x="7213525" y="2214475"/>
                <a:ext cx="172050" cy="163725"/>
              </a:xfrm>
              <a:custGeom>
                <a:avLst/>
                <a:gdLst/>
                <a:ahLst/>
                <a:cxnLst/>
                <a:rect l="l" t="t" r="r" b="b"/>
                <a:pathLst>
                  <a:path w="6882" h="6549" extrusionOk="0">
                    <a:moveTo>
                      <a:pt x="6882" y="429"/>
                    </a:moveTo>
                    <a:lnTo>
                      <a:pt x="5048" y="0"/>
                    </a:lnTo>
                    <a:lnTo>
                      <a:pt x="1167" y="1905"/>
                    </a:lnTo>
                    <a:lnTo>
                      <a:pt x="0" y="5620"/>
                    </a:lnTo>
                    <a:lnTo>
                      <a:pt x="143" y="6073"/>
                    </a:lnTo>
                    <a:lnTo>
                      <a:pt x="786" y="6549"/>
                    </a:lnTo>
                    <a:lnTo>
                      <a:pt x="2977" y="32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90" name="Google Shape;1132;p50">
                <a:extLst>
                  <a:ext uri="{FF2B5EF4-FFF2-40B4-BE49-F238E27FC236}">
                    <a16:creationId xmlns:a16="http://schemas.microsoft.com/office/drawing/2014/main" id="{EFA76C13-25A8-414D-AC71-D2B6488CEAAE}"/>
                  </a:ext>
                </a:extLst>
              </p:cNvPr>
              <p:cNvSpPr/>
              <p:nvPr/>
            </p:nvSpPr>
            <p:spPr>
              <a:xfrm>
                <a:off x="6592175" y="2640975"/>
                <a:ext cx="971950" cy="655575"/>
              </a:xfrm>
              <a:custGeom>
                <a:avLst/>
                <a:gdLst/>
                <a:ahLst/>
                <a:cxnLst/>
                <a:rect l="l" t="t" r="r" b="b"/>
                <a:pathLst>
                  <a:path w="38878" h="26223" extrusionOk="0">
                    <a:moveTo>
                      <a:pt x="37854" y="190"/>
                    </a:moveTo>
                    <a:lnTo>
                      <a:pt x="36616" y="0"/>
                    </a:lnTo>
                    <a:lnTo>
                      <a:pt x="33378" y="2738"/>
                    </a:lnTo>
                    <a:lnTo>
                      <a:pt x="20828" y="7310"/>
                    </a:lnTo>
                    <a:lnTo>
                      <a:pt x="0" y="23326"/>
                    </a:lnTo>
                    <a:lnTo>
                      <a:pt x="5566" y="26223"/>
                    </a:lnTo>
                    <a:lnTo>
                      <a:pt x="38878" y="15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grpSp>
            <p:nvGrpSpPr>
              <p:cNvPr id="291" name="Google Shape;1133;p50">
                <a:extLst>
                  <a:ext uri="{FF2B5EF4-FFF2-40B4-BE49-F238E27FC236}">
                    <a16:creationId xmlns:a16="http://schemas.microsoft.com/office/drawing/2014/main" id="{334DCA09-B1A2-4355-AC19-AACE2CACF246}"/>
                  </a:ext>
                </a:extLst>
              </p:cNvPr>
              <p:cNvGrpSpPr/>
              <p:nvPr/>
            </p:nvGrpSpPr>
            <p:grpSpPr>
              <a:xfrm>
                <a:off x="6841450" y="3031650"/>
                <a:ext cx="706425" cy="636225"/>
                <a:chOff x="6841450" y="3031650"/>
                <a:chExt cx="706425" cy="636225"/>
              </a:xfrm>
            </p:grpSpPr>
            <p:sp>
              <p:nvSpPr>
                <p:cNvPr id="293" name="Google Shape;1134;p50">
                  <a:extLst>
                    <a:ext uri="{FF2B5EF4-FFF2-40B4-BE49-F238E27FC236}">
                      <a16:creationId xmlns:a16="http://schemas.microsoft.com/office/drawing/2014/main" id="{1E8F6D21-356F-48DD-B20F-9FC8860E7696}"/>
                    </a:ext>
                  </a:extLst>
                </p:cNvPr>
                <p:cNvSpPr/>
                <p:nvPr/>
              </p:nvSpPr>
              <p:spPr>
                <a:xfrm>
                  <a:off x="6841450" y="3031650"/>
                  <a:ext cx="320875" cy="3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35" h="12573" extrusionOk="0">
                      <a:moveTo>
                        <a:pt x="12216" y="0"/>
                      </a:moveTo>
                      <a:lnTo>
                        <a:pt x="12835" y="904"/>
                      </a:lnTo>
                      <a:lnTo>
                        <a:pt x="9596" y="7834"/>
                      </a:lnTo>
                      <a:lnTo>
                        <a:pt x="1834" y="12573"/>
                      </a:lnTo>
                      <a:lnTo>
                        <a:pt x="0" y="12144"/>
                      </a:lnTo>
                      <a:lnTo>
                        <a:pt x="4858" y="5429"/>
                      </a:lnTo>
                      <a:close/>
                    </a:path>
                  </a:pathLst>
                </a:custGeom>
                <a:solidFill>
                  <a:srgbClr val="12151D"/>
                </a:solidFill>
                <a:ln>
                  <a:noFill/>
                </a:ln>
              </p:spPr>
            </p:sp>
            <p:sp>
              <p:nvSpPr>
                <p:cNvPr id="294" name="Google Shape;1135;p50">
                  <a:extLst>
                    <a:ext uri="{FF2B5EF4-FFF2-40B4-BE49-F238E27FC236}">
                      <a16:creationId xmlns:a16="http://schemas.microsoft.com/office/drawing/2014/main" id="{012670C3-2832-4CD3-AF49-DA57448CFF8E}"/>
                    </a:ext>
                  </a:extLst>
                </p:cNvPr>
                <p:cNvSpPr/>
                <p:nvPr/>
              </p:nvSpPr>
              <p:spPr>
                <a:xfrm>
                  <a:off x="7022325" y="3224075"/>
                  <a:ext cx="525550" cy="44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2" h="17752" extrusionOk="0">
                      <a:moveTo>
                        <a:pt x="1320" y="0"/>
                      </a:moveTo>
                      <a:lnTo>
                        <a:pt x="0" y="1348"/>
                      </a:lnTo>
                      <a:lnTo>
                        <a:pt x="16347" y="7600"/>
                      </a:lnTo>
                      <a:lnTo>
                        <a:pt x="15831" y="8833"/>
                      </a:lnTo>
                      <a:lnTo>
                        <a:pt x="3098" y="16806"/>
                      </a:lnTo>
                      <a:lnTo>
                        <a:pt x="5134" y="17752"/>
                      </a:lnTo>
                      <a:lnTo>
                        <a:pt x="21022" y="10410"/>
                      </a:lnTo>
                      <a:lnTo>
                        <a:pt x="20219" y="7485"/>
                      </a:lnTo>
                      <a:lnTo>
                        <a:pt x="4245" y="774"/>
                      </a:lnTo>
                      <a:close/>
                    </a:path>
                  </a:pathLst>
                </a:custGeom>
                <a:solidFill>
                  <a:srgbClr val="12151D"/>
                </a:solidFill>
                <a:ln>
                  <a:noFill/>
                </a:ln>
              </p:spPr>
            </p:sp>
          </p:grpSp>
          <p:sp>
            <p:nvSpPr>
              <p:cNvPr id="292" name="Google Shape;1136;p50">
                <a:extLst>
                  <a:ext uri="{FF2B5EF4-FFF2-40B4-BE49-F238E27FC236}">
                    <a16:creationId xmlns:a16="http://schemas.microsoft.com/office/drawing/2014/main" id="{50D42492-1A18-4D8C-96B5-C893E98AC8E4}"/>
                  </a:ext>
                </a:extLst>
              </p:cNvPr>
              <p:cNvSpPr/>
              <p:nvPr/>
            </p:nvSpPr>
            <p:spPr>
              <a:xfrm>
                <a:off x="5939825" y="3452350"/>
                <a:ext cx="516225" cy="391475"/>
              </a:xfrm>
              <a:custGeom>
                <a:avLst/>
                <a:gdLst/>
                <a:ahLst/>
                <a:cxnLst/>
                <a:rect l="l" t="t" r="r" b="b"/>
                <a:pathLst>
                  <a:path w="20649" h="15659" extrusionOk="0">
                    <a:moveTo>
                      <a:pt x="18412" y="0"/>
                    </a:moveTo>
                    <a:lnTo>
                      <a:pt x="0" y="13910"/>
                    </a:lnTo>
                    <a:lnTo>
                      <a:pt x="2667" y="15659"/>
                    </a:lnTo>
                    <a:lnTo>
                      <a:pt x="20649" y="258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sp>
          <p:nvSpPr>
            <p:cNvPr id="247" name="Google Shape;1137;p50">
              <a:extLst>
                <a:ext uri="{FF2B5EF4-FFF2-40B4-BE49-F238E27FC236}">
                  <a16:creationId xmlns:a16="http://schemas.microsoft.com/office/drawing/2014/main" id="{19B5F3BE-1528-43F7-A0EA-C87AC5AF026F}"/>
                </a:ext>
              </a:extLst>
            </p:cNvPr>
            <p:cNvSpPr/>
            <p:nvPr/>
          </p:nvSpPr>
          <p:spPr>
            <a:xfrm>
              <a:off x="7709969" y="2053298"/>
              <a:ext cx="348665" cy="205191"/>
            </a:xfrm>
            <a:custGeom>
              <a:avLst/>
              <a:gdLst/>
              <a:ahLst/>
              <a:cxnLst/>
              <a:rect l="l" t="t" r="r" b="b"/>
              <a:pathLst>
                <a:path w="11203" h="6593" extrusionOk="0">
                  <a:moveTo>
                    <a:pt x="5955" y="0"/>
                  </a:moveTo>
                  <a:cubicBezTo>
                    <a:pt x="5807" y="0"/>
                    <a:pt x="5659" y="5"/>
                    <a:pt x="5510" y="12"/>
                  </a:cubicBezTo>
                  <a:lnTo>
                    <a:pt x="5470" y="12"/>
                  </a:lnTo>
                  <a:cubicBezTo>
                    <a:pt x="5389" y="33"/>
                    <a:pt x="5287" y="33"/>
                    <a:pt x="5186" y="53"/>
                  </a:cubicBezTo>
                  <a:lnTo>
                    <a:pt x="5146" y="53"/>
                  </a:lnTo>
                  <a:cubicBezTo>
                    <a:pt x="5105" y="53"/>
                    <a:pt x="5044" y="73"/>
                    <a:pt x="4984" y="93"/>
                  </a:cubicBezTo>
                  <a:cubicBezTo>
                    <a:pt x="4923" y="93"/>
                    <a:pt x="4882" y="114"/>
                    <a:pt x="4822" y="114"/>
                  </a:cubicBezTo>
                  <a:cubicBezTo>
                    <a:pt x="4761" y="134"/>
                    <a:pt x="4700" y="154"/>
                    <a:pt x="4660" y="174"/>
                  </a:cubicBezTo>
                  <a:cubicBezTo>
                    <a:pt x="4599" y="174"/>
                    <a:pt x="4538" y="195"/>
                    <a:pt x="4497" y="215"/>
                  </a:cubicBezTo>
                  <a:lnTo>
                    <a:pt x="4335" y="276"/>
                  </a:lnTo>
                  <a:cubicBezTo>
                    <a:pt x="4254" y="316"/>
                    <a:pt x="4194" y="336"/>
                    <a:pt x="4113" y="377"/>
                  </a:cubicBezTo>
                  <a:lnTo>
                    <a:pt x="4092" y="397"/>
                  </a:lnTo>
                  <a:lnTo>
                    <a:pt x="4011" y="458"/>
                  </a:lnTo>
                  <a:cubicBezTo>
                    <a:pt x="3971" y="478"/>
                    <a:pt x="3951" y="478"/>
                    <a:pt x="3930" y="519"/>
                  </a:cubicBezTo>
                  <a:cubicBezTo>
                    <a:pt x="3890" y="519"/>
                    <a:pt x="3849" y="539"/>
                    <a:pt x="3809" y="559"/>
                  </a:cubicBezTo>
                  <a:cubicBezTo>
                    <a:pt x="3748" y="620"/>
                    <a:pt x="3687" y="660"/>
                    <a:pt x="3647" y="721"/>
                  </a:cubicBezTo>
                  <a:cubicBezTo>
                    <a:pt x="3626" y="741"/>
                    <a:pt x="3606" y="762"/>
                    <a:pt x="3586" y="782"/>
                  </a:cubicBezTo>
                  <a:cubicBezTo>
                    <a:pt x="3566" y="802"/>
                    <a:pt x="3545" y="843"/>
                    <a:pt x="3525" y="883"/>
                  </a:cubicBezTo>
                  <a:cubicBezTo>
                    <a:pt x="3424" y="1005"/>
                    <a:pt x="3343" y="1126"/>
                    <a:pt x="3282" y="1268"/>
                  </a:cubicBezTo>
                  <a:lnTo>
                    <a:pt x="3242" y="1349"/>
                  </a:lnTo>
                  <a:cubicBezTo>
                    <a:pt x="3181" y="1471"/>
                    <a:pt x="3120" y="1592"/>
                    <a:pt x="3059" y="1734"/>
                  </a:cubicBezTo>
                  <a:lnTo>
                    <a:pt x="3039" y="1775"/>
                  </a:lnTo>
                  <a:cubicBezTo>
                    <a:pt x="2999" y="1876"/>
                    <a:pt x="2938" y="1997"/>
                    <a:pt x="2897" y="2119"/>
                  </a:cubicBezTo>
                  <a:cubicBezTo>
                    <a:pt x="2654" y="2767"/>
                    <a:pt x="2472" y="3436"/>
                    <a:pt x="2330" y="4104"/>
                  </a:cubicBezTo>
                  <a:lnTo>
                    <a:pt x="2330" y="4145"/>
                  </a:lnTo>
                  <a:cubicBezTo>
                    <a:pt x="2310" y="4226"/>
                    <a:pt x="2269" y="4347"/>
                    <a:pt x="2249" y="4509"/>
                  </a:cubicBezTo>
                  <a:cubicBezTo>
                    <a:pt x="2249" y="4509"/>
                    <a:pt x="2249" y="4509"/>
                    <a:pt x="2249" y="4529"/>
                  </a:cubicBezTo>
                  <a:lnTo>
                    <a:pt x="2249" y="4550"/>
                  </a:lnTo>
                  <a:cubicBezTo>
                    <a:pt x="2148" y="4104"/>
                    <a:pt x="1986" y="3598"/>
                    <a:pt x="1783" y="3517"/>
                  </a:cubicBezTo>
                  <a:cubicBezTo>
                    <a:pt x="1712" y="3493"/>
                    <a:pt x="1634" y="3483"/>
                    <a:pt x="1557" y="3483"/>
                  </a:cubicBezTo>
                  <a:cubicBezTo>
                    <a:pt x="1502" y="3483"/>
                    <a:pt x="1449" y="3488"/>
                    <a:pt x="1398" y="3496"/>
                  </a:cubicBezTo>
                  <a:cubicBezTo>
                    <a:pt x="1094" y="3537"/>
                    <a:pt x="811" y="3658"/>
                    <a:pt x="568" y="3861"/>
                  </a:cubicBezTo>
                  <a:cubicBezTo>
                    <a:pt x="446" y="4003"/>
                    <a:pt x="1" y="5238"/>
                    <a:pt x="82" y="5947"/>
                  </a:cubicBezTo>
                  <a:cubicBezTo>
                    <a:pt x="365" y="6109"/>
                    <a:pt x="649" y="6251"/>
                    <a:pt x="953" y="6393"/>
                  </a:cubicBezTo>
                  <a:cubicBezTo>
                    <a:pt x="1249" y="6513"/>
                    <a:pt x="1537" y="6592"/>
                    <a:pt x="1798" y="6592"/>
                  </a:cubicBezTo>
                  <a:cubicBezTo>
                    <a:pt x="2197" y="6592"/>
                    <a:pt x="2535" y="6408"/>
                    <a:pt x="2755" y="5907"/>
                  </a:cubicBezTo>
                  <a:cubicBezTo>
                    <a:pt x="3041" y="5291"/>
                    <a:pt x="3137" y="4217"/>
                    <a:pt x="4069" y="4217"/>
                  </a:cubicBezTo>
                  <a:cubicBezTo>
                    <a:pt x="4394" y="4217"/>
                    <a:pt x="4819" y="4347"/>
                    <a:pt x="5389" y="4671"/>
                  </a:cubicBezTo>
                  <a:lnTo>
                    <a:pt x="6158" y="3456"/>
                  </a:lnTo>
                  <a:cubicBezTo>
                    <a:pt x="6462" y="2929"/>
                    <a:pt x="7111" y="1754"/>
                    <a:pt x="7698" y="1734"/>
                  </a:cubicBezTo>
                  <a:cubicBezTo>
                    <a:pt x="8285" y="1734"/>
                    <a:pt x="10716" y="3274"/>
                    <a:pt x="11202" y="3496"/>
                  </a:cubicBezTo>
                  <a:cubicBezTo>
                    <a:pt x="11121" y="3233"/>
                    <a:pt x="11020" y="2970"/>
                    <a:pt x="10919" y="2686"/>
                  </a:cubicBezTo>
                  <a:cubicBezTo>
                    <a:pt x="10858" y="2565"/>
                    <a:pt x="10817" y="2463"/>
                    <a:pt x="10757" y="2342"/>
                  </a:cubicBezTo>
                  <a:cubicBezTo>
                    <a:pt x="10635" y="2058"/>
                    <a:pt x="10473" y="1754"/>
                    <a:pt x="10331" y="1471"/>
                  </a:cubicBezTo>
                  <a:cubicBezTo>
                    <a:pt x="9906" y="1167"/>
                    <a:pt x="9460" y="904"/>
                    <a:pt x="8994" y="681"/>
                  </a:cubicBezTo>
                  <a:lnTo>
                    <a:pt x="8974" y="681"/>
                  </a:lnTo>
                  <a:lnTo>
                    <a:pt x="8853" y="640"/>
                  </a:lnTo>
                  <a:lnTo>
                    <a:pt x="8711" y="559"/>
                  </a:lnTo>
                  <a:cubicBezTo>
                    <a:pt x="8670" y="539"/>
                    <a:pt x="8630" y="539"/>
                    <a:pt x="8589" y="519"/>
                  </a:cubicBezTo>
                  <a:cubicBezTo>
                    <a:pt x="8508" y="498"/>
                    <a:pt x="8447" y="458"/>
                    <a:pt x="8387" y="438"/>
                  </a:cubicBezTo>
                  <a:lnTo>
                    <a:pt x="8225" y="397"/>
                  </a:lnTo>
                  <a:cubicBezTo>
                    <a:pt x="8144" y="357"/>
                    <a:pt x="8042" y="316"/>
                    <a:pt x="7941" y="296"/>
                  </a:cubicBezTo>
                  <a:cubicBezTo>
                    <a:pt x="7840" y="276"/>
                    <a:pt x="7718" y="235"/>
                    <a:pt x="7617" y="215"/>
                  </a:cubicBezTo>
                  <a:lnTo>
                    <a:pt x="7597" y="215"/>
                  </a:lnTo>
                  <a:cubicBezTo>
                    <a:pt x="7495" y="174"/>
                    <a:pt x="7394" y="154"/>
                    <a:pt x="7273" y="134"/>
                  </a:cubicBezTo>
                  <a:cubicBezTo>
                    <a:pt x="7151" y="114"/>
                    <a:pt x="7050" y="93"/>
                    <a:pt x="6928" y="73"/>
                  </a:cubicBezTo>
                  <a:cubicBezTo>
                    <a:pt x="6867" y="73"/>
                    <a:pt x="6786" y="53"/>
                    <a:pt x="6726" y="53"/>
                  </a:cubicBezTo>
                  <a:cubicBezTo>
                    <a:pt x="6469" y="14"/>
                    <a:pt x="6212" y="0"/>
                    <a:pt x="5955" y="0"/>
                  </a:cubicBez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138;p50">
              <a:extLst>
                <a:ext uri="{FF2B5EF4-FFF2-40B4-BE49-F238E27FC236}">
                  <a16:creationId xmlns:a16="http://schemas.microsoft.com/office/drawing/2014/main" id="{965E738C-780A-4BC0-A244-0C88621AE455}"/>
                </a:ext>
              </a:extLst>
            </p:cNvPr>
            <p:cNvSpPr/>
            <p:nvPr/>
          </p:nvSpPr>
          <p:spPr>
            <a:xfrm>
              <a:off x="6948433" y="3033346"/>
              <a:ext cx="716813" cy="873266"/>
            </a:xfrm>
            <a:custGeom>
              <a:avLst/>
              <a:gdLst/>
              <a:ahLst/>
              <a:cxnLst/>
              <a:rect l="l" t="t" r="r" b="b"/>
              <a:pathLst>
                <a:path w="23032" h="28059" extrusionOk="0">
                  <a:moveTo>
                    <a:pt x="6705" y="0"/>
                  </a:moveTo>
                  <a:cubicBezTo>
                    <a:pt x="6523" y="385"/>
                    <a:pt x="6300" y="730"/>
                    <a:pt x="6037" y="1054"/>
                  </a:cubicBezTo>
                  <a:cubicBezTo>
                    <a:pt x="5794" y="2188"/>
                    <a:pt x="4315" y="3950"/>
                    <a:pt x="2350" y="5794"/>
                  </a:cubicBezTo>
                  <a:cubicBezTo>
                    <a:pt x="4781" y="7272"/>
                    <a:pt x="9014" y="8893"/>
                    <a:pt x="12843" y="10189"/>
                  </a:cubicBezTo>
                  <a:cubicBezTo>
                    <a:pt x="16691" y="11506"/>
                    <a:pt x="17258" y="13086"/>
                    <a:pt x="16246" y="14038"/>
                  </a:cubicBezTo>
                  <a:cubicBezTo>
                    <a:pt x="15233" y="14990"/>
                    <a:pt x="13815" y="14423"/>
                    <a:pt x="9257" y="17421"/>
                  </a:cubicBezTo>
                  <a:cubicBezTo>
                    <a:pt x="4700" y="20419"/>
                    <a:pt x="0" y="25402"/>
                    <a:pt x="0" y="25402"/>
                  </a:cubicBezTo>
                  <a:cubicBezTo>
                    <a:pt x="809" y="26586"/>
                    <a:pt x="1965" y="28058"/>
                    <a:pt x="2604" y="28058"/>
                  </a:cubicBezTo>
                  <a:cubicBezTo>
                    <a:pt x="2621" y="28058"/>
                    <a:pt x="2638" y="28057"/>
                    <a:pt x="2654" y="28055"/>
                  </a:cubicBezTo>
                  <a:cubicBezTo>
                    <a:pt x="3748" y="26495"/>
                    <a:pt x="5247" y="25300"/>
                    <a:pt x="6989" y="24591"/>
                  </a:cubicBezTo>
                  <a:cubicBezTo>
                    <a:pt x="9581" y="23497"/>
                    <a:pt x="12802" y="21350"/>
                    <a:pt x="16266" y="19223"/>
                  </a:cubicBezTo>
                  <a:cubicBezTo>
                    <a:pt x="19750" y="17076"/>
                    <a:pt x="22282" y="14889"/>
                    <a:pt x="22647" y="13734"/>
                  </a:cubicBezTo>
                  <a:cubicBezTo>
                    <a:pt x="23031" y="12579"/>
                    <a:pt x="22687" y="11830"/>
                    <a:pt x="19973" y="8488"/>
                  </a:cubicBezTo>
                  <a:cubicBezTo>
                    <a:pt x="17441" y="5348"/>
                    <a:pt x="13633" y="2978"/>
                    <a:pt x="11080" y="1803"/>
                  </a:cubicBezTo>
                  <a:lnTo>
                    <a:pt x="7434" y="304"/>
                  </a:lnTo>
                  <a:cubicBezTo>
                    <a:pt x="7171" y="223"/>
                    <a:pt x="6928" y="122"/>
                    <a:pt x="6705" y="0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139;p50">
              <a:extLst>
                <a:ext uri="{FF2B5EF4-FFF2-40B4-BE49-F238E27FC236}">
                  <a16:creationId xmlns:a16="http://schemas.microsoft.com/office/drawing/2014/main" id="{704AB391-4CE2-4476-A4CE-81B09749DADE}"/>
                </a:ext>
              </a:extLst>
            </p:cNvPr>
            <p:cNvSpPr/>
            <p:nvPr/>
          </p:nvSpPr>
          <p:spPr>
            <a:xfrm>
              <a:off x="6865833" y="3213638"/>
              <a:ext cx="619120" cy="610281"/>
            </a:xfrm>
            <a:custGeom>
              <a:avLst/>
              <a:gdLst/>
              <a:ahLst/>
              <a:cxnLst/>
              <a:rect l="l" t="t" r="r" b="b"/>
              <a:pathLst>
                <a:path w="19893" h="19609" extrusionOk="0">
                  <a:moveTo>
                    <a:pt x="5004" y="1"/>
                  </a:moveTo>
                  <a:cubicBezTo>
                    <a:pt x="3444" y="1459"/>
                    <a:pt x="1763" y="2836"/>
                    <a:pt x="1" y="4072"/>
                  </a:cubicBezTo>
                  <a:cubicBezTo>
                    <a:pt x="1" y="4072"/>
                    <a:pt x="2026" y="4943"/>
                    <a:pt x="5834" y="5348"/>
                  </a:cubicBezTo>
                  <a:cubicBezTo>
                    <a:pt x="9622" y="5753"/>
                    <a:pt x="9460" y="5814"/>
                    <a:pt x="10898" y="6158"/>
                  </a:cubicBezTo>
                  <a:cubicBezTo>
                    <a:pt x="12316" y="6503"/>
                    <a:pt x="14058" y="7192"/>
                    <a:pt x="14362" y="7475"/>
                  </a:cubicBezTo>
                  <a:cubicBezTo>
                    <a:pt x="14646" y="7759"/>
                    <a:pt x="13309" y="8164"/>
                    <a:pt x="11121" y="9967"/>
                  </a:cubicBezTo>
                  <a:cubicBezTo>
                    <a:pt x="8934" y="11749"/>
                    <a:pt x="7192" y="14241"/>
                    <a:pt x="4660" y="16084"/>
                  </a:cubicBezTo>
                  <a:cubicBezTo>
                    <a:pt x="3627" y="16833"/>
                    <a:pt x="2573" y="17583"/>
                    <a:pt x="1702" y="18191"/>
                  </a:cubicBezTo>
                  <a:cubicBezTo>
                    <a:pt x="1702" y="18191"/>
                    <a:pt x="2087" y="18839"/>
                    <a:pt x="2634" y="19609"/>
                  </a:cubicBezTo>
                  <a:cubicBezTo>
                    <a:pt x="2634" y="19609"/>
                    <a:pt x="7354" y="14626"/>
                    <a:pt x="11911" y="11628"/>
                  </a:cubicBezTo>
                  <a:cubicBezTo>
                    <a:pt x="16469" y="8630"/>
                    <a:pt x="17887" y="9177"/>
                    <a:pt x="18900" y="8245"/>
                  </a:cubicBezTo>
                  <a:cubicBezTo>
                    <a:pt x="19892" y="7293"/>
                    <a:pt x="19345" y="5713"/>
                    <a:pt x="15497" y="4396"/>
                  </a:cubicBezTo>
                  <a:cubicBezTo>
                    <a:pt x="11668" y="3100"/>
                    <a:pt x="7435" y="1479"/>
                    <a:pt x="50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140;p50">
              <a:extLst>
                <a:ext uri="{FF2B5EF4-FFF2-40B4-BE49-F238E27FC236}">
                  <a16:creationId xmlns:a16="http://schemas.microsoft.com/office/drawing/2014/main" id="{FC8CB276-A007-455B-836B-A34BFC24E364}"/>
                </a:ext>
              </a:extLst>
            </p:cNvPr>
            <p:cNvSpPr/>
            <p:nvPr/>
          </p:nvSpPr>
          <p:spPr>
            <a:xfrm>
              <a:off x="5548262" y="2834131"/>
              <a:ext cx="1334626" cy="1339046"/>
            </a:xfrm>
            <a:custGeom>
              <a:avLst/>
              <a:gdLst/>
              <a:ahLst/>
              <a:cxnLst/>
              <a:rect l="l" t="t" r="r" b="b"/>
              <a:pathLst>
                <a:path w="42883" h="43025" extrusionOk="0">
                  <a:moveTo>
                    <a:pt x="39540" y="0"/>
                  </a:moveTo>
                  <a:cubicBezTo>
                    <a:pt x="38284" y="345"/>
                    <a:pt x="35550" y="1054"/>
                    <a:pt x="33565" y="2978"/>
                  </a:cubicBezTo>
                  <a:cubicBezTo>
                    <a:pt x="31154" y="5328"/>
                    <a:pt x="31195" y="7475"/>
                    <a:pt x="30607" y="9359"/>
                  </a:cubicBezTo>
                  <a:cubicBezTo>
                    <a:pt x="30040" y="11243"/>
                    <a:pt x="30142" y="12053"/>
                    <a:pt x="27123" y="13795"/>
                  </a:cubicBezTo>
                  <a:cubicBezTo>
                    <a:pt x="24105" y="15517"/>
                    <a:pt x="21695" y="19608"/>
                    <a:pt x="20013" y="21634"/>
                  </a:cubicBezTo>
                  <a:cubicBezTo>
                    <a:pt x="18332" y="23660"/>
                    <a:pt x="18049" y="24632"/>
                    <a:pt x="14018" y="26435"/>
                  </a:cubicBezTo>
                  <a:cubicBezTo>
                    <a:pt x="9966" y="28217"/>
                    <a:pt x="6462" y="33524"/>
                    <a:pt x="3464" y="36806"/>
                  </a:cubicBezTo>
                  <a:cubicBezTo>
                    <a:pt x="1439" y="39034"/>
                    <a:pt x="426" y="39905"/>
                    <a:pt x="0" y="40249"/>
                  </a:cubicBezTo>
                  <a:cubicBezTo>
                    <a:pt x="81" y="41323"/>
                    <a:pt x="628" y="42336"/>
                    <a:pt x="1479" y="43024"/>
                  </a:cubicBezTo>
                  <a:cubicBezTo>
                    <a:pt x="1479" y="43024"/>
                    <a:pt x="11526" y="31600"/>
                    <a:pt x="14301" y="30385"/>
                  </a:cubicBezTo>
                  <a:cubicBezTo>
                    <a:pt x="17056" y="29169"/>
                    <a:pt x="18231" y="28359"/>
                    <a:pt x="22140" y="25827"/>
                  </a:cubicBezTo>
                  <a:cubicBezTo>
                    <a:pt x="26070" y="23295"/>
                    <a:pt x="29230" y="19001"/>
                    <a:pt x="32836" y="15517"/>
                  </a:cubicBezTo>
                  <a:cubicBezTo>
                    <a:pt x="36441" y="12053"/>
                    <a:pt x="36765" y="11283"/>
                    <a:pt x="42883" y="6563"/>
                  </a:cubicBezTo>
                  <a:cubicBezTo>
                    <a:pt x="40594" y="4396"/>
                    <a:pt x="39520" y="1540"/>
                    <a:pt x="39540" y="0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141;p50">
              <a:extLst>
                <a:ext uri="{FF2B5EF4-FFF2-40B4-BE49-F238E27FC236}">
                  <a16:creationId xmlns:a16="http://schemas.microsoft.com/office/drawing/2014/main" id="{323D4387-97B0-458C-9F51-ADE695FC1E76}"/>
                </a:ext>
              </a:extLst>
            </p:cNvPr>
            <p:cNvSpPr/>
            <p:nvPr/>
          </p:nvSpPr>
          <p:spPr>
            <a:xfrm>
              <a:off x="5594293" y="3038388"/>
              <a:ext cx="1542027" cy="1172602"/>
            </a:xfrm>
            <a:custGeom>
              <a:avLst/>
              <a:gdLst/>
              <a:ahLst/>
              <a:cxnLst/>
              <a:rect l="l" t="t" r="r" b="b"/>
              <a:pathLst>
                <a:path w="49547" h="37677" extrusionOk="0">
                  <a:moveTo>
                    <a:pt x="41404" y="0"/>
                  </a:moveTo>
                  <a:cubicBezTo>
                    <a:pt x="35286" y="4740"/>
                    <a:pt x="34982" y="5510"/>
                    <a:pt x="31357" y="8974"/>
                  </a:cubicBezTo>
                  <a:cubicBezTo>
                    <a:pt x="27751" y="12417"/>
                    <a:pt x="24591" y="16732"/>
                    <a:pt x="20661" y="19284"/>
                  </a:cubicBezTo>
                  <a:cubicBezTo>
                    <a:pt x="16752" y="21816"/>
                    <a:pt x="15597" y="22606"/>
                    <a:pt x="12822" y="23842"/>
                  </a:cubicBezTo>
                  <a:cubicBezTo>
                    <a:pt x="10047" y="25057"/>
                    <a:pt x="0" y="36461"/>
                    <a:pt x="0" y="36461"/>
                  </a:cubicBezTo>
                  <a:cubicBezTo>
                    <a:pt x="567" y="36968"/>
                    <a:pt x="1236" y="37373"/>
                    <a:pt x="1965" y="37677"/>
                  </a:cubicBezTo>
                  <a:cubicBezTo>
                    <a:pt x="2147" y="37474"/>
                    <a:pt x="2350" y="37251"/>
                    <a:pt x="2613" y="37008"/>
                  </a:cubicBezTo>
                  <a:cubicBezTo>
                    <a:pt x="3768" y="35854"/>
                    <a:pt x="4274" y="33950"/>
                    <a:pt x="6016" y="32856"/>
                  </a:cubicBezTo>
                  <a:cubicBezTo>
                    <a:pt x="7738" y="31742"/>
                    <a:pt x="10047" y="29372"/>
                    <a:pt x="12296" y="28055"/>
                  </a:cubicBezTo>
                  <a:cubicBezTo>
                    <a:pt x="14544" y="26739"/>
                    <a:pt x="14888" y="25685"/>
                    <a:pt x="16914" y="24875"/>
                  </a:cubicBezTo>
                  <a:cubicBezTo>
                    <a:pt x="18940" y="24085"/>
                    <a:pt x="20560" y="23619"/>
                    <a:pt x="22059" y="22282"/>
                  </a:cubicBezTo>
                  <a:cubicBezTo>
                    <a:pt x="23558" y="20966"/>
                    <a:pt x="24753" y="20317"/>
                    <a:pt x="27184" y="19223"/>
                  </a:cubicBezTo>
                  <a:cubicBezTo>
                    <a:pt x="29615" y="18130"/>
                    <a:pt x="32329" y="14666"/>
                    <a:pt x="35084" y="12883"/>
                  </a:cubicBezTo>
                  <a:cubicBezTo>
                    <a:pt x="36947" y="11708"/>
                    <a:pt x="38872" y="10655"/>
                    <a:pt x="40857" y="9703"/>
                  </a:cubicBezTo>
                  <a:cubicBezTo>
                    <a:pt x="44746" y="6948"/>
                    <a:pt x="49121" y="2897"/>
                    <a:pt x="49547" y="892"/>
                  </a:cubicBezTo>
                  <a:lnTo>
                    <a:pt x="49547" y="892"/>
                  </a:lnTo>
                  <a:cubicBezTo>
                    <a:pt x="48962" y="1605"/>
                    <a:pt x="47956" y="2438"/>
                    <a:pt x="46443" y="2438"/>
                  </a:cubicBezTo>
                  <a:cubicBezTo>
                    <a:pt x="45807" y="2438"/>
                    <a:pt x="45081" y="2291"/>
                    <a:pt x="44260" y="1925"/>
                  </a:cubicBezTo>
                  <a:cubicBezTo>
                    <a:pt x="43206" y="1439"/>
                    <a:pt x="42234" y="790"/>
                    <a:pt x="41404" y="0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142;p50">
              <a:extLst>
                <a:ext uri="{FF2B5EF4-FFF2-40B4-BE49-F238E27FC236}">
                  <a16:creationId xmlns:a16="http://schemas.microsoft.com/office/drawing/2014/main" id="{FDC31AB0-C630-4D44-8F40-053D8926C61D}"/>
                </a:ext>
              </a:extLst>
            </p:cNvPr>
            <p:cNvSpPr/>
            <p:nvPr/>
          </p:nvSpPr>
          <p:spPr>
            <a:xfrm>
              <a:off x="6693104" y="2168545"/>
              <a:ext cx="677101" cy="255204"/>
            </a:xfrm>
            <a:custGeom>
              <a:avLst/>
              <a:gdLst/>
              <a:ahLst/>
              <a:cxnLst/>
              <a:rect l="l" t="t" r="r" b="b"/>
              <a:pathLst>
                <a:path w="21756" h="8200" extrusionOk="0">
                  <a:moveTo>
                    <a:pt x="15676" y="0"/>
                  </a:moveTo>
                  <a:cubicBezTo>
                    <a:pt x="15253" y="0"/>
                    <a:pt x="15046" y="239"/>
                    <a:pt x="14583" y="239"/>
                  </a:cubicBezTo>
                  <a:cubicBezTo>
                    <a:pt x="14570" y="239"/>
                    <a:pt x="14557" y="239"/>
                    <a:pt x="14544" y="239"/>
                  </a:cubicBezTo>
                  <a:cubicBezTo>
                    <a:pt x="14524" y="238"/>
                    <a:pt x="14503" y="238"/>
                    <a:pt x="14479" y="238"/>
                  </a:cubicBezTo>
                  <a:cubicBezTo>
                    <a:pt x="13656" y="238"/>
                    <a:pt x="10842" y="591"/>
                    <a:pt x="8143" y="1576"/>
                  </a:cubicBezTo>
                  <a:cubicBezTo>
                    <a:pt x="5348" y="2568"/>
                    <a:pt x="2938" y="4513"/>
                    <a:pt x="2067" y="4999"/>
                  </a:cubicBezTo>
                  <a:cubicBezTo>
                    <a:pt x="1620" y="5257"/>
                    <a:pt x="1116" y="5398"/>
                    <a:pt x="602" y="5398"/>
                  </a:cubicBezTo>
                  <a:cubicBezTo>
                    <a:pt x="510" y="5398"/>
                    <a:pt x="417" y="5393"/>
                    <a:pt x="325" y="5384"/>
                  </a:cubicBezTo>
                  <a:lnTo>
                    <a:pt x="284" y="5587"/>
                  </a:lnTo>
                  <a:lnTo>
                    <a:pt x="122" y="7167"/>
                  </a:lnTo>
                  <a:lnTo>
                    <a:pt x="1" y="8200"/>
                  </a:lnTo>
                  <a:cubicBezTo>
                    <a:pt x="102" y="8159"/>
                    <a:pt x="223" y="8119"/>
                    <a:pt x="325" y="8098"/>
                  </a:cubicBezTo>
                  <a:cubicBezTo>
                    <a:pt x="831" y="7977"/>
                    <a:pt x="1479" y="8058"/>
                    <a:pt x="2006" y="7896"/>
                  </a:cubicBezTo>
                  <a:cubicBezTo>
                    <a:pt x="2553" y="7754"/>
                    <a:pt x="3950" y="7187"/>
                    <a:pt x="5085" y="7025"/>
                  </a:cubicBezTo>
                  <a:cubicBezTo>
                    <a:pt x="6199" y="6842"/>
                    <a:pt x="7637" y="6336"/>
                    <a:pt x="9096" y="6296"/>
                  </a:cubicBezTo>
                  <a:cubicBezTo>
                    <a:pt x="10554" y="6255"/>
                    <a:pt x="12701" y="6012"/>
                    <a:pt x="14382" y="6012"/>
                  </a:cubicBezTo>
                  <a:cubicBezTo>
                    <a:pt x="16084" y="6012"/>
                    <a:pt x="16347" y="5911"/>
                    <a:pt x="16347" y="5911"/>
                  </a:cubicBezTo>
                  <a:cubicBezTo>
                    <a:pt x="16570" y="6154"/>
                    <a:pt x="16813" y="6397"/>
                    <a:pt x="17076" y="6579"/>
                  </a:cubicBezTo>
                  <a:cubicBezTo>
                    <a:pt x="17056" y="6458"/>
                    <a:pt x="17056" y="6336"/>
                    <a:pt x="17056" y="6194"/>
                  </a:cubicBezTo>
                  <a:cubicBezTo>
                    <a:pt x="17056" y="2467"/>
                    <a:pt x="21756" y="1697"/>
                    <a:pt x="21756" y="1697"/>
                  </a:cubicBezTo>
                  <a:cubicBezTo>
                    <a:pt x="21391" y="1596"/>
                    <a:pt x="21006" y="1515"/>
                    <a:pt x="20601" y="1414"/>
                  </a:cubicBezTo>
                  <a:cubicBezTo>
                    <a:pt x="18332" y="907"/>
                    <a:pt x="17684" y="786"/>
                    <a:pt x="16530" y="239"/>
                  </a:cubicBezTo>
                  <a:cubicBezTo>
                    <a:pt x="16152" y="60"/>
                    <a:pt x="15887" y="0"/>
                    <a:pt x="1567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143;p50">
              <a:extLst>
                <a:ext uri="{FF2B5EF4-FFF2-40B4-BE49-F238E27FC236}">
                  <a16:creationId xmlns:a16="http://schemas.microsoft.com/office/drawing/2014/main" id="{8F5C6B63-02CE-4BD2-9C6E-82CCF53C206C}"/>
                </a:ext>
              </a:extLst>
            </p:cNvPr>
            <p:cNvSpPr/>
            <p:nvPr/>
          </p:nvSpPr>
          <p:spPr>
            <a:xfrm>
              <a:off x="7213845" y="2221360"/>
              <a:ext cx="325946" cy="183467"/>
            </a:xfrm>
            <a:custGeom>
              <a:avLst/>
              <a:gdLst/>
              <a:ahLst/>
              <a:cxnLst/>
              <a:rect l="l" t="t" r="r" b="b"/>
              <a:pathLst>
                <a:path w="10473" h="5895" extrusionOk="0">
                  <a:moveTo>
                    <a:pt x="5024" y="0"/>
                  </a:moveTo>
                  <a:cubicBezTo>
                    <a:pt x="5024" y="0"/>
                    <a:pt x="0" y="831"/>
                    <a:pt x="344" y="4882"/>
                  </a:cubicBezTo>
                  <a:cubicBezTo>
                    <a:pt x="547" y="5044"/>
                    <a:pt x="790" y="5186"/>
                    <a:pt x="1013" y="5328"/>
                  </a:cubicBezTo>
                  <a:cubicBezTo>
                    <a:pt x="1418" y="5551"/>
                    <a:pt x="1864" y="5753"/>
                    <a:pt x="2309" y="5895"/>
                  </a:cubicBezTo>
                  <a:cubicBezTo>
                    <a:pt x="4679" y="4254"/>
                    <a:pt x="4578" y="3930"/>
                    <a:pt x="6664" y="3322"/>
                  </a:cubicBezTo>
                  <a:cubicBezTo>
                    <a:pt x="8751" y="2715"/>
                    <a:pt x="10209" y="2451"/>
                    <a:pt x="10472" y="2026"/>
                  </a:cubicBezTo>
                  <a:cubicBezTo>
                    <a:pt x="9682" y="2026"/>
                    <a:pt x="8933" y="1763"/>
                    <a:pt x="8325" y="1277"/>
                  </a:cubicBezTo>
                  <a:cubicBezTo>
                    <a:pt x="7819" y="831"/>
                    <a:pt x="6685" y="426"/>
                    <a:pt x="5024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144;p50">
              <a:extLst>
                <a:ext uri="{FF2B5EF4-FFF2-40B4-BE49-F238E27FC236}">
                  <a16:creationId xmlns:a16="http://schemas.microsoft.com/office/drawing/2014/main" id="{13BB03C6-8705-4B4E-8BF5-C16B84BA19F1}"/>
                </a:ext>
              </a:extLst>
            </p:cNvPr>
            <p:cNvSpPr/>
            <p:nvPr/>
          </p:nvSpPr>
          <p:spPr>
            <a:xfrm>
              <a:off x="6988767" y="2662490"/>
              <a:ext cx="554167" cy="451587"/>
            </a:xfrm>
            <a:custGeom>
              <a:avLst/>
              <a:gdLst/>
              <a:ahLst/>
              <a:cxnLst/>
              <a:rect l="l" t="t" r="r" b="b"/>
              <a:pathLst>
                <a:path w="17806" h="14510" extrusionOk="0">
                  <a:moveTo>
                    <a:pt x="17060" y="0"/>
                  </a:moveTo>
                  <a:cubicBezTo>
                    <a:pt x="16820" y="0"/>
                    <a:pt x="16486" y="1259"/>
                    <a:pt x="14099" y="2112"/>
                  </a:cubicBezTo>
                  <a:cubicBezTo>
                    <a:pt x="11344" y="3105"/>
                    <a:pt x="6948" y="3794"/>
                    <a:pt x="5834" y="5799"/>
                  </a:cubicBezTo>
                  <a:cubicBezTo>
                    <a:pt x="4720" y="7804"/>
                    <a:pt x="6037" y="7501"/>
                    <a:pt x="3485" y="10012"/>
                  </a:cubicBezTo>
                  <a:cubicBezTo>
                    <a:pt x="2188" y="11288"/>
                    <a:pt x="1034" y="12706"/>
                    <a:pt x="1" y="14205"/>
                  </a:cubicBezTo>
                  <a:cubicBezTo>
                    <a:pt x="611" y="14419"/>
                    <a:pt x="1163" y="14509"/>
                    <a:pt x="1660" y="14509"/>
                  </a:cubicBezTo>
                  <a:cubicBezTo>
                    <a:pt x="4317" y="14509"/>
                    <a:pt x="5409" y="11937"/>
                    <a:pt x="5409" y="11937"/>
                  </a:cubicBezTo>
                  <a:cubicBezTo>
                    <a:pt x="5105" y="11754"/>
                    <a:pt x="6159" y="10660"/>
                    <a:pt x="7475" y="10438"/>
                  </a:cubicBezTo>
                  <a:cubicBezTo>
                    <a:pt x="8670" y="10215"/>
                    <a:pt x="9865" y="9891"/>
                    <a:pt x="11000" y="9445"/>
                  </a:cubicBezTo>
                  <a:cubicBezTo>
                    <a:pt x="11688" y="9162"/>
                    <a:pt x="11506" y="8534"/>
                    <a:pt x="12721" y="8412"/>
                  </a:cubicBezTo>
                  <a:cubicBezTo>
                    <a:pt x="13957" y="8290"/>
                    <a:pt x="15031" y="7035"/>
                    <a:pt x="15719" y="6913"/>
                  </a:cubicBezTo>
                  <a:cubicBezTo>
                    <a:pt x="16408" y="6792"/>
                    <a:pt x="17806" y="5819"/>
                    <a:pt x="17806" y="5819"/>
                  </a:cubicBezTo>
                  <a:cubicBezTo>
                    <a:pt x="17401" y="3875"/>
                    <a:pt x="17725" y="2761"/>
                    <a:pt x="17725" y="1788"/>
                  </a:cubicBezTo>
                  <a:cubicBezTo>
                    <a:pt x="17725" y="796"/>
                    <a:pt x="17502" y="654"/>
                    <a:pt x="17178" y="107"/>
                  </a:cubicBezTo>
                  <a:cubicBezTo>
                    <a:pt x="17135" y="33"/>
                    <a:pt x="17099" y="0"/>
                    <a:pt x="17060" y="0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145;p50">
              <a:extLst>
                <a:ext uri="{FF2B5EF4-FFF2-40B4-BE49-F238E27FC236}">
                  <a16:creationId xmlns:a16="http://schemas.microsoft.com/office/drawing/2014/main" id="{15C11BE8-B983-4A73-BD46-B7BC677D3364}"/>
                </a:ext>
              </a:extLst>
            </p:cNvPr>
            <p:cNvSpPr/>
            <p:nvPr/>
          </p:nvSpPr>
          <p:spPr>
            <a:xfrm>
              <a:off x="6777570" y="2284258"/>
              <a:ext cx="1030155" cy="820358"/>
            </a:xfrm>
            <a:custGeom>
              <a:avLst/>
              <a:gdLst/>
              <a:ahLst/>
              <a:cxnLst/>
              <a:rect l="l" t="t" r="r" b="b"/>
              <a:pathLst>
                <a:path w="33100" h="26359" extrusionOk="0">
                  <a:moveTo>
                    <a:pt x="24932" y="0"/>
                  </a:moveTo>
                  <a:cubicBezTo>
                    <a:pt x="24775" y="0"/>
                    <a:pt x="24635" y="5"/>
                    <a:pt x="24490" y="5"/>
                  </a:cubicBezTo>
                  <a:cubicBezTo>
                    <a:pt x="24207" y="430"/>
                    <a:pt x="22748" y="673"/>
                    <a:pt x="20682" y="1301"/>
                  </a:cubicBezTo>
                  <a:cubicBezTo>
                    <a:pt x="18616" y="1909"/>
                    <a:pt x="18677" y="2213"/>
                    <a:pt x="16327" y="3874"/>
                  </a:cubicBezTo>
                  <a:cubicBezTo>
                    <a:pt x="14524" y="4867"/>
                    <a:pt x="12843" y="6041"/>
                    <a:pt x="11263" y="7338"/>
                  </a:cubicBezTo>
                  <a:cubicBezTo>
                    <a:pt x="8792" y="9384"/>
                    <a:pt x="5652" y="12766"/>
                    <a:pt x="3789" y="14549"/>
                  </a:cubicBezTo>
                  <a:cubicBezTo>
                    <a:pt x="1905" y="16331"/>
                    <a:pt x="1216" y="17243"/>
                    <a:pt x="629" y="17506"/>
                  </a:cubicBezTo>
                  <a:cubicBezTo>
                    <a:pt x="507" y="17547"/>
                    <a:pt x="305" y="17587"/>
                    <a:pt x="21" y="17668"/>
                  </a:cubicBezTo>
                  <a:cubicBezTo>
                    <a:pt x="1" y="19755"/>
                    <a:pt x="1966" y="24252"/>
                    <a:pt x="6240" y="26156"/>
                  </a:cubicBezTo>
                  <a:cubicBezTo>
                    <a:pt x="6422" y="26237"/>
                    <a:pt x="6604" y="26298"/>
                    <a:pt x="6787" y="26358"/>
                  </a:cubicBezTo>
                  <a:cubicBezTo>
                    <a:pt x="7799" y="24859"/>
                    <a:pt x="8974" y="23441"/>
                    <a:pt x="10271" y="22165"/>
                  </a:cubicBezTo>
                  <a:cubicBezTo>
                    <a:pt x="12803" y="19654"/>
                    <a:pt x="11486" y="19957"/>
                    <a:pt x="12600" y="17952"/>
                  </a:cubicBezTo>
                  <a:cubicBezTo>
                    <a:pt x="13714" y="15947"/>
                    <a:pt x="18110" y="15258"/>
                    <a:pt x="20885" y="14265"/>
                  </a:cubicBezTo>
                  <a:cubicBezTo>
                    <a:pt x="23255" y="13412"/>
                    <a:pt x="23586" y="12153"/>
                    <a:pt x="23838" y="12153"/>
                  </a:cubicBezTo>
                  <a:cubicBezTo>
                    <a:pt x="23880" y="12153"/>
                    <a:pt x="23919" y="12186"/>
                    <a:pt x="23964" y="12260"/>
                  </a:cubicBezTo>
                  <a:cubicBezTo>
                    <a:pt x="24268" y="12807"/>
                    <a:pt x="24490" y="12949"/>
                    <a:pt x="24490" y="13941"/>
                  </a:cubicBezTo>
                  <a:cubicBezTo>
                    <a:pt x="24490" y="14914"/>
                    <a:pt x="24187" y="16028"/>
                    <a:pt x="24592" y="17952"/>
                  </a:cubicBezTo>
                  <a:cubicBezTo>
                    <a:pt x="24592" y="17952"/>
                    <a:pt x="24774" y="18418"/>
                    <a:pt x="25058" y="19086"/>
                  </a:cubicBezTo>
                  <a:cubicBezTo>
                    <a:pt x="25223" y="19097"/>
                    <a:pt x="25388" y="19103"/>
                    <a:pt x="25553" y="19103"/>
                  </a:cubicBezTo>
                  <a:cubicBezTo>
                    <a:pt x="29359" y="19103"/>
                    <a:pt x="33099" y="16311"/>
                    <a:pt x="33099" y="16311"/>
                  </a:cubicBezTo>
                  <a:cubicBezTo>
                    <a:pt x="32532" y="14448"/>
                    <a:pt x="31398" y="13779"/>
                    <a:pt x="31398" y="13536"/>
                  </a:cubicBezTo>
                  <a:cubicBezTo>
                    <a:pt x="31398" y="13313"/>
                    <a:pt x="31803" y="11511"/>
                    <a:pt x="31641" y="10255"/>
                  </a:cubicBezTo>
                  <a:cubicBezTo>
                    <a:pt x="31459" y="8979"/>
                    <a:pt x="31357" y="8371"/>
                    <a:pt x="30851" y="7682"/>
                  </a:cubicBezTo>
                  <a:cubicBezTo>
                    <a:pt x="30344" y="6993"/>
                    <a:pt x="29170" y="5981"/>
                    <a:pt x="29251" y="4927"/>
                  </a:cubicBezTo>
                  <a:cubicBezTo>
                    <a:pt x="29332" y="3854"/>
                    <a:pt x="30041" y="2922"/>
                    <a:pt x="29514" y="1889"/>
                  </a:cubicBezTo>
                  <a:cubicBezTo>
                    <a:pt x="29251" y="1301"/>
                    <a:pt x="28765" y="836"/>
                    <a:pt x="28157" y="613"/>
                  </a:cubicBezTo>
                  <a:cubicBezTo>
                    <a:pt x="26251" y="61"/>
                    <a:pt x="25484" y="0"/>
                    <a:pt x="2493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146;p50">
              <a:extLst>
                <a:ext uri="{FF2B5EF4-FFF2-40B4-BE49-F238E27FC236}">
                  <a16:creationId xmlns:a16="http://schemas.microsoft.com/office/drawing/2014/main" id="{A20A3AA7-E6B8-4E4C-8ABE-D6B1802F1B9B}"/>
                </a:ext>
              </a:extLst>
            </p:cNvPr>
            <p:cNvSpPr/>
            <p:nvPr/>
          </p:nvSpPr>
          <p:spPr>
            <a:xfrm>
              <a:off x="7555508" y="2866903"/>
              <a:ext cx="31" cy="654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1" y="21"/>
                  </a:moveTo>
                  <a:lnTo>
                    <a:pt x="1" y="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147;p50">
              <a:extLst>
                <a:ext uri="{FF2B5EF4-FFF2-40B4-BE49-F238E27FC236}">
                  <a16:creationId xmlns:a16="http://schemas.microsoft.com/office/drawing/2014/main" id="{6A94F779-D14C-4074-A8B5-07886E34C53A}"/>
                </a:ext>
              </a:extLst>
            </p:cNvPr>
            <p:cNvSpPr/>
            <p:nvPr/>
          </p:nvSpPr>
          <p:spPr>
            <a:xfrm>
              <a:off x="8125423" y="2558105"/>
              <a:ext cx="305343" cy="363666"/>
            </a:xfrm>
            <a:custGeom>
              <a:avLst/>
              <a:gdLst/>
              <a:ahLst/>
              <a:cxnLst/>
              <a:rect l="l" t="t" r="r" b="b"/>
              <a:pathLst>
                <a:path w="9811" h="11685" extrusionOk="0">
                  <a:moveTo>
                    <a:pt x="6758" y="0"/>
                  </a:moveTo>
                  <a:cubicBezTo>
                    <a:pt x="6467" y="0"/>
                    <a:pt x="6052" y="239"/>
                    <a:pt x="5591" y="686"/>
                  </a:cubicBezTo>
                  <a:cubicBezTo>
                    <a:pt x="4902" y="1354"/>
                    <a:pt x="4477" y="1699"/>
                    <a:pt x="4376" y="1962"/>
                  </a:cubicBezTo>
                  <a:cubicBezTo>
                    <a:pt x="4254" y="2205"/>
                    <a:pt x="3565" y="3420"/>
                    <a:pt x="3444" y="3603"/>
                  </a:cubicBezTo>
                  <a:cubicBezTo>
                    <a:pt x="3403" y="3664"/>
                    <a:pt x="3363" y="3704"/>
                    <a:pt x="3302" y="3765"/>
                  </a:cubicBezTo>
                  <a:cubicBezTo>
                    <a:pt x="3484" y="2892"/>
                    <a:pt x="2997" y="1922"/>
                    <a:pt x="2573" y="1922"/>
                  </a:cubicBezTo>
                  <a:cubicBezTo>
                    <a:pt x="2525" y="1922"/>
                    <a:pt x="2477" y="1935"/>
                    <a:pt x="2431" y="1962"/>
                  </a:cubicBezTo>
                  <a:cubicBezTo>
                    <a:pt x="1965" y="2205"/>
                    <a:pt x="2249" y="2975"/>
                    <a:pt x="2188" y="3481"/>
                  </a:cubicBezTo>
                  <a:cubicBezTo>
                    <a:pt x="2127" y="3988"/>
                    <a:pt x="1216" y="4393"/>
                    <a:pt x="892" y="5183"/>
                  </a:cubicBezTo>
                  <a:cubicBezTo>
                    <a:pt x="669" y="5325"/>
                    <a:pt x="649" y="5689"/>
                    <a:pt x="547" y="6520"/>
                  </a:cubicBezTo>
                  <a:cubicBezTo>
                    <a:pt x="446" y="7370"/>
                    <a:pt x="365" y="7695"/>
                    <a:pt x="345" y="7877"/>
                  </a:cubicBezTo>
                  <a:cubicBezTo>
                    <a:pt x="324" y="8039"/>
                    <a:pt x="264" y="8181"/>
                    <a:pt x="162" y="8302"/>
                  </a:cubicBezTo>
                  <a:cubicBezTo>
                    <a:pt x="102" y="8343"/>
                    <a:pt x="61" y="8363"/>
                    <a:pt x="0" y="8383"/>
                  </a:cubicBezTo>
                  <a:lnTo>
                    <a:pt x="1601" y="11685"/>
                  </a:lnTo>
                  <a:lnTo>
                    <a:pt x="1823" y="11543"/>
                  </a:lnTo>
                  <a:cubicBezTo>
                    <a:pt x="1823" y="11543"/>
                    <a:pt x="3626" y="11199"/>
                    <a:pt x="4578" y="10348"/>
                  </a:cubicBezTo>
                  <a:cubicBezTo>
                    <a:pt x="5530" y="9497"/>
                    <a:pt x="6361" y="8768"/>
                    <a:pt x="6806" y="8160"/>
                  </a:cubicBezTo>
                  <a:cubicBezTo>
                    <a:pt x="7212" y="7593"/>
                    <a:pt x="7758" y="7107"/>
                    <a:pt x="8386" y="6783"/>
                  </a:cubicBezTo>
                  <a:cubicBezTo>
                    <a:pt x="8852" y="6580"/>
                    <a:pt x="9582" y="6155"/>
                    <a:pt x="9703" y="5790"/>
                  </a:cubicBezTo>
                  <a:cubicBezTo>
                    <a:pt x="9810" y="5515"/>
                    <a:pt x="9732" y="5320"/>
                    <a:pt x="9426" y="5320"/>
                  </a:cubicBezTo>
                  <a:cubicBezTo>
                    <a:pt x="9327" y="5320"/>
                    <a:pt x="9203" y="5341"/>
                    <a:pt x="9055" y="5385"/>
                  </a:cubicBezTo>
                  <a:cubicBezTo>
                    <a:pt x="8548" y="5588"/>
                    <a:pt x="8062" y="5790"/>
                    <a:pt x="7576" y="6034"/>
                  </a:cubicBezTo>
                  <a:cubicBezTo>
                    <a:pt x="7293" y="6135"/>
                    <a:pt x="7029" y="6256"/>
                    <a:pt x="6786" y="6418"/>
                  </a:cubicBezTo>
                  <a:cubicBezTo>
                    <a:pt x="6762" y="6438"/>
                    <a:pt x="6740" y="6448"/>
                    <a:pt x="6723" y="6448"/>
                  </a:cubicBezTo>
                  <a:cubicBezTo>
                    <a:pt x="6652" y="6448"/>
                    <a:pt x="6667" y="6282"/>
                    <a:pt x="7009" y="5973"/>
                  </a:cubicBezTo>
                  <a:cubicBezTo>
                    <a:pt x="7434" y="5568"/>
                    <a:pt x="8062" y="5021"/>
                    <a:pt x="8528" y="4656"/>
                  </a:cubicBezTo>
                  <a:cubicBezTo>
                    <a:pt x="8852" y="4433"/>
                    <a:pt x="9176" y="4170"/>
                    <a:pt x="9480" y="3907"/>
                  </a:cubicBezTo>
                  <a:cubicBezTo>
                    <a:pt x="9627" y="3741"/>
                    <a:pt x="9724" y="3242"/>
                    <a:pt x="9287" y="3242"/>
                  </a:cubicBezTo>
                  <a:cubicBezTo>
                    <a:pt x="9242" y="3242"/>
                    <a:pt x="9192" y="3247"/>
                    <a:pt x="9136" y="3258"/>
                  </a:cubicBezTo>
                  <a:cubicBezTo>
                    <a:pt x="8629" y="3380"/>
                    <a:pt x="8143" y="3583"/>
                    <a:pt x="7698" y="3866"/>
                  </a:cubicBezTo>
                  <a:cubicBezTo>
                    <a:pt x="7333" y="4028"/>
                    <a:pt x="7191" y="3988"/>
                    <a:pt x="6928" y="4190"/>
                  </a:cubicBezTo>
                  <a:cubicBezTo>
                    <a:pt x="6665" y="4393"/>
                    <a:pt x="5996" y="5203"/>
                    <a:pt x="5895" y="5304"/>
                  </a:cubicBezTo>
                  <a:cubicBezTo>
                    <a:pt x="5886" y="5314"/>
                    <a:pt x="5880" y="5318"/>
                    <a:pt x="5876" y="5318"/>
                  </a:cubicBezTo>
                  <a:cubicBezTo>
                    <a:pt x="5843" y="5318"/>
                    <a:pt x="6094" y="4881"/>
                    <a:pt x="6462" y="4494"/>
                  </a:cubicBezTo>
                  <a:cubicBezTo>
                    <a:pt x="6806" y="4150"/>
                    <a:pt x="7191" y="3846"/>
                    <a:pt x="7576" y="3583"/>
                  </a:cubicBezTo>
                  <a:cubicBezTo>
                    <a:pt x="7880" y="3360"/>
                    <a:pt x="8711" y="2651"/>
                    <a:pt x="9014" y="2489"/>
                  </a:cubicBezTo>
                  <a:cubicBezTo>
                    <a:pt x="9320" y="2336"/>
                    <a:pt x="9319" y="1609"/>
                    <a:pt x="8676" y="1609"/>
                  </a:cubicBezTo>
                  <a:cubicBezTo>
                    <a:pt x="8636" y="1609"/>
                    <a:pt x="8593" y="1612"/>
                    <a:pt x="8548" y="1618"/>
                  </a:cubicBezTo>
                  <a:cubicBezTo>
                    <a:pt x="7799" y="1739"/>
                    <a:pt x="6766" y="2570"/>
                    <a:pt x="6422" y="2772"/>
                  </a:cubicBezTo>
                  <a:cubicBezTo>
                    <a:pt x="6097" y="2995"/>
                    <a:pt x="5794" y="3258"/>
                    <a:pt x="5530" y="3562"/>
                  </a:cubicBezTo>
                  <a:cubicBezTo>
                    <a:pt x="5267" y="3805"/>
                    <a:pt x="5186" y="4028"/>
                    <a:pt x="4943" y="4069"/>
                  </a:cubicBezTo>
                  <a:cubicBezTo>
                    <a:pt x="4936" y="4070"/>
                    <a:pt x="4930" y="4070"/>
                    <a:pt x="4924" y="4070"/>
                  </a:cubicBezTo>
                  <a:cubicBezTo>
                    <a:pt x="4723" y="4070"/>
                    <a:pt x="5115" y="3404"/>
                    <a:pt x="5449" y="2833"/>
                  </a:cubicBezTo>
                  <a:cubicBezTo>
                    <a:pt x="5753" y="2306"/>
                    <a:pt x="6138" y="1800"/>
                    <a:pt x="6563" y="1354"/>
                  </a:cubicBezTo>
                  <a:cubicBezTo>
                    <a:pt x="6867" y="1071"/>
                    <a:pt x="7293" y="544"/>
                    <a:pt x="7090" y="180"/>
                  </a:cubicBezTo>
                  <a:cubicBezTo>
                    <a:pt x="7016" y="59"/>
                    <a:pt x="6902" y="0"/>
                    <a:pt x="6758" y="0"/>
                  </a:cubicBez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148;p50">
              <a:extLst>
                <a:ext uri="{FF2B5EF4-FFF2-40B4-BE49-F238E27FC236}">
                  <a16:creationId xmlns:a16="http://schemas.microsoft.com/office/drawing/2014/main" id="{E691FDB1-5180-4CB4-A0CA-714F74B6FA91}"/>
                </a:ext>
              </a:extLst>
            </p:cNvPr>
            <p:cNvSpPr/>
            <p:nvPr/>
          </p:nvSpPr>
          <p:spPr>
            <a:xfrm>
              <a:off x="7554886" y="2783681"/>
              <a:ext cx="620365" cy="356197"/>
            </a:xfrm>
            <a:custGeom>
              <a:avLst/>
              <a:gdLst/>
              <a:ahLst/>
              <a:cxnLst/>
              <a:rect l="l" t="t" r="r" b="b"/>
              <a:pathLst>
                <a:path w="19933" h="11445" extrusionOk="0">
                  <a:moveTo>
                    <a:pt x="8002" y="1"/>
                  </a:moveTo>
                  <a:cubicBezTo>
                    <a:pt x="8002" y="1"/>
                    <a:pt x="4173" y="2709"/>
                    <a:pt x="461" y="2709"/>
                  </a:cubicBezTo>
                  <a:cubicBezTo>
                    <a:pt x="307" y="2709"/>
                    <a:pt x="154" y="2705"/>
                    <a:pt x="1" y="2695"/>
                  </a:cubicBezTo>
                  <a:lnTo>
                    <a:pt x="1" y="2695"/>
                  </a:lnTo>
                  <a:cubicBezTo>
                    <a:pt x="527" y="4174"/>
                    <a:pt x="1621" y="6706"/>
                    <a:pt x="2249" y="8063"/>
                  </a:cubicBezTo>
                  <a:cubicBezTo>
                    <a:pt x="3181" y="10007"/>
                    <a:pt x="4214" y="11203"/>
                    <a:pt x="4903" y="11385"/>
                  </a:cubicBezTo>
                  <a:cubicBezTo>
                    <a:pt x="5039" y="11425"/>
                    <a:pt x="5146" y="11445"/>
                    <a:pt x="5251" y="11445"/>
                  </a:cubicBezTo>
                  <a:cubicBezTo>
                    <a:pt x="5676" y="11445"/>
                    <a:pt x="6069" y="11127"/>
                    <a:pt x="8245" y="10575"/>
                  </a:cubicBezTo>
                  <a:cubicBezTo>
                    <a:pt x="10878" y="9906"/>
                    <a:pt x="13370" y="8792"/>
                    <a:pt x="15638" y="7293"/>
                  </a:cubicBezTo>
                  <a:cubicBezTo>
                    <a:pt x="17279" y="6179"/>
                    <a:pt x="19305" y="4862"/>
                    <a:pt x="19933" y="4437"/>
                  </a:cubicBezTo>
                  <a:lnTo>
                    <a:pt x="18332" y="1135"/>
                  </a:lnTo>
                  <a:cubicBezTo>
                    <a:pt x="17725" y="1439"/>
                    <a:pt x="15497" y="2513"/>
                    <a:pt x="14747" y="2796"/>
                  </a:cubicBezTo>
                  <a:cubicBezTo>
                    <a:pt x="13876" y="3120"/>
                    <a:pt x="13370" y="3465"/>
                    <a:pt x="12620" y="3465"/>
                  </a:cubicBezTo>
                  <a:cubicBezTo>
                    <a:pt x="11850" y="3465"/>
                    <a:pt x="10189" y="3505"/>
                    <a:pt x="9440" y="3505"/>
                  </a:cubicBezTo>
                  <a:lnTo>
                    <a:pt x="8488" y="3505"/>
                  </a:lnTo>
                  <a:cubicBezTo>
                    <a:pt x="8508" y="2310"/>
                    <a:pt x="8346" y="1135"/>
                    <a:pt x="800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149;p50">
              <a:extLst>
                <a:ext uri="{FF2B5EF4-FFF2-40B4-BE49-F238E27FC236}">
                  <a16:creationId xmlns:a16="http://schemas.microsoft.com/office/drawing/2014/main" id="{530BDA1E-C23F-4AE5-AE64-1E1B3F5C4B72}"/>
                </a:ext>
              </a:extLst>
            </p:cNvPr>
            <p:cNvSpPr/>
            <p:nvPr/>
          </p:nvSpPr>
          <p:spPr>
            <a:xfrm>
              <a:off x="8002489" y="2329168"/>
              <a:ext cx="28384" cy="54869"/>
            </a:xfrm>
            <a:custGeom>
              <a:avLst/>
              <a:gdLst/>
              <a:ahLst/>
              <a:cxnLst/>
              <a:rect l="l" t="t" r="r" b="b"/>
              <a:pathLst>
                <a:path w="912" h="1763" extrusionOk="0">
                  <a:moveTo>
                    <a:pt x="912" y="0"/>
                  </a:moveTo>
                  <a:lnTo>
                    <a:pt x="0" y="1763"/>
                  </a:lnTo>
                  <a:cubicBezTo>
                    <a:pt x="41" y="1722"/>
                    <a:pt x="61" y="1681"/>
                    <a:pt x="81" y="1661"/>
                  </a:cubicBezTo>
                  <a:cubicBezTo>
                    <a:pt x="426" y="1135"/>
                    <a:pt x="709" y="588"/>
                    <a:pt x="912" y="0"/>
                  </a:cubicBez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150;p50">
              <a:extLst>
                <a:ext uri="{FF2B5EF4-FFF2-40B4-BE49-F238E27FC236}">
                  <a16:creationId xmlns:a16="http://schemas.microsoft.com/office/drawing/2014/main" id="{04282FB7-43BC-4B98-9CE5-5C2B0F21FA84}"/>
                </a:ext>
              </a:extLst>
            </p:cNvPr>
            <p:cNvSpPr/>
            <p:nvPr/>
          </p:nvSpPr>
          <p:spPr>
            <a:xfrm>
              <a:off x="7692945" y="2012092"/>
              <a:ext cx="365689" cy="246397"/>
            </a:xfrm>
            <a:custGeom>
              <a:avLst/>
              <a:gdLst/>
              <a:ahLst/>
              <a:cxnLst/>
              <a:rect l="l" t="t" r="r" b="b"/>
              <a:pathLst>
                <a:path w="11750" h="7917" extrusionOk="0">
                  <a:moveTo>
                    <a:pt x="5883" y="0"/>
                  </a:moveTo>
                  <a:cubicBezTo>
                    <a:pt x="1810" y="0"/>
                    <a:pt x="1333" y="4064"/>
                    <a:pt x="892" y="5023"/>
                  </a:cubicBezTo>
                  <a:cubicBezTo>
                    <a:pt x="872" y="5063"/>
                    <a:pt x="872" y="5104"/>
                    <a:pt x="831" y="5144"/>
                  </a:cubicBezTo>
                  <a:cubicBezTo>
                    <a:pt x="811" y="5205"/>
                    <a:pt x="791" y="5246"/>
                    <a:pt x="770" y="5286"/>
                  </a:cubicBezTo>
                  <a:cubicBezTo>
                    <a:pt x="588" y="5691"/>
                    <a:pt x="305" y="6279"/>
                    <a:pt x="1" y="6866"/>
                  </a:cubicBezTo>
                  <a:cubicBezTo>
                    <a:pt x="203" y="7008"/>
                    <a:pt x="426" y="7150"/>
                    <a:pt x="629" y="7271"/>
                  </a:cubicBezTo>
                  <a:cubicBezTo>
                    <a:pt x="912" y="7433"/>
                    <a:pt x="1196" y="7575"/>
                    <a:pt x="1500" y="7717"/>
                  </a:cubicBezTo>
                  <a:cubicBezTo>
                    <a:pt x="1796" y="7837"/>
                    <a:pt x="2084" y="7916"/>
                    <a:pt x="2345" y="7916"/>
                  </a:cubicBezTo>
                  <a:cubicBezTo>
                    <a:pt x="2744" y="7916"/>
                    <a:pt x="3082" y="7732"/>
                    <a:pt x="3302" y="7231"/>
                  </a:cubicBezTo>
                  <a:cubicBezTo>
                    <a:pt x="3588" y="6615"/>
                    <a:pt x="3684" y="5541"/>
                    <a:pt x="4616" y="5541"/>
                  </a:cubicBezTo>
                  <a:cubicBezTo>
                    <a:pt x="4941" y="5541"/>
                    <a:pt x="5366" y="5671"/>
                    <a:pt x="5936" y="5995"/>
                  </a:cubicBezTo>
                  <a:lnTo>
                    <a:pt x="6705" y="4780"/>
                  </a:lnTo>
                  <a:cubicBezTo>
                    <a:pt x="7009" y="4253"/>
                    <a:pt x="7658" y="3078"/>
                    <a:pt x="8245" y="3058"/>
                  </a:cubicBezTo>
                  <a:cubicBezTo>
                    <a:pt x="8832" y="3058"/>
                    <a:pt x="11263" y="4598"/>
                    <a:pt x="11749" y="4820"/>
                  </a:cubicBezTo>
                  <a:cubicBezTo>
                    <a:pt x="11668" y="4557"/>
                    <a:pt x="11567" y="4294"/>
                    <a:pt x="11445" y="4010"/>
                  </a:cubicBezTo>
                  <a:cubicBezTo>
                    <a:pt x="11385" y="3889"/>
                    <a:pt x="11344" y="3787"/>
                    <a:pt x="11283" y="3666"/>
                  </a:cubicBezTo>
                  <a:cubicBezTo>
                    <a:pt x="11162" y="3382"/>
                    <a:pt x="11000" y="3099"/>
                    <a:pt x="10858" y="2815"/>
                  </a:cubicBezTo>
                  <a:cubicBezTo>
                    <a:pt x="10797" y="2714"/>
                    <a:pt x="10757" y="2612"/>
                    <a:pt x="10696" y="2531"/>
                  </a:cubicBezTo>
                  <a:cubicBezTo>
                    <a:pt x="9906" y="1721"/>
                    <a:pt x="9035" y="972"/>
                    <a:pt x="8123" y="323"/>
                  </a:cubicBezTo>
                  <a:lnTo>
                    <a:pt x="7840" y="263"/>
                  </a:lnTo>
                  <a:cubicBezTo>
                    <a:pt x="7597" y="202"/>
                    <a:pt x="7313" y="141"/>
                    <a:pt x="7030" y="101"/>
                  </a:cubicBezTo>
                  <a:cubicBezTo>
                    <a:pt x="6888" y="80"/>
                    <a:pt x="6746" y="60"/>
                    <a:pt x="6604" y="40"/>
                  </a:cubicBezTo>
                  <a:cubicBezTo>
                    <a:pt x="6352" y="13"/>
                    <a:pt x="6112" y="0"/>
                    <a:pt x="5883" y="0"/>
                  </a:cubicBez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151;p50">
              <a:extLst>
                <a:ext uri="{FF2B5EF4-FFF2-40B4-BE49-F238E27FC236}">
                  <a16:creationId xmlns:a16="http://schemas.microsoft.com/office/drawing/2014/main" id="{817A2F7B-2CFF-4D99-95D0-0F712D2FB86E}"/>
                </a:ext>
              </a:extLst>
            </p:cNvPr>
            <p:cNvSpPr/>
            <p:nvPr/>
          </p:nvSpPr>
          <p:spPr>
            <a:xfrm>
              <a:off x="7692323" y="1997558"/>
              <a:ext cx="366312" cy="265444"/>
            </a:xfrm>
            <a:custGeom>
              <a:avLst/>
              <a:gdLst/>
              <a:ahLst/>
              <a:cxnLst/>
              <a:rect l="l" t="t" r="r" b="b"/>
              <a:pathLst>
                <a:path w="11770" h="8529" extrusionOk="0">
                  <a:moveTo>
                    <a:pt x="11769" y="5287"/>
                  </a:moveTo>
                  <a:cubicBezTo>
                    <a:pt x="11283" y="5065"/>
                    <a:pt x="8852" y="3525"/>
                    <a:pt x="8265" y="3525"/>
                  </a:cubicBezTo>
                  <a:cubicBezTo>
                    <a:pt x="7678" y="3545"/>
                    <a:pt x="7029" y="4720"/>
                    <a:pt x="6725" y="5247"/>
                  </a:cubicBezTo>
                  <a:lnTo>
                    <a:pt x="5956" y="6462"/>
                  </a:lnTo>
                  <a:cubicBezTo>
                    <a:pt x="3748" y="5206"/>
                    <a:pt x="3707" y="6867"/>
                    <a:pt x="3322" y="7698"/>
                  </a:cubicBezTo>
                  <a:cubicBezTo>
                    <a:pt x="2958" y="8528"/>
                    <a:pt x="2269" y="8488"/>
                    <a:pt x="1520" y="8184"/>
                  </a:cubicBezTo>
                  <a:cubicBezTo>
                    <a:pt x="1216" y="8042"/>
                    <a:pt x="932" y="7900"/>
                    <a:pt x="649" y="7738"/>
                  </a:cubicBezTo>
                  <a:cubicBezTo>
                    <a:pt x="446" y="7617"/>
                    <a:pt x="223" y="7475"/>
                    <a:pt x="21" y="7333"/>
                  </a:cubicBezTo>
                  <a:lnTo>
                    <a:pt x="0" y="7333"/>
                  </a:lnTo>
                  <a:cubicBezTo>
                    <a:pt x="0" y="7333"/>
                    <a:pt x="487" y="6401"/>
                    <a:pt x="790" y="5753"/>
                  </a:cubicBezTo>
                  <a:cubicBezTo>
                    <a:pt x="811" y="5713"/>
                    <a:pt x="831" y="5672"/>
                    <a:pt x="851" y="5611"/>
                  </a:cubicBezTo>
                  <a:cubicBezTo>
                    <a:pt x="892" y="5571"/>
                    <a:pt x="892" y="5530"/>
                    <a:pt x="912" y="5490"/>
                  </a:cubicBezTo>
                  <a:cubicBezTo>
                    <a:pt x="1378" y="4477"/>
                    <a:pt x="1884" y="0"/>
                    <a:pt x="6624" y="507"/>
                  </a:cubicBezTo>
                  <a:cubicBezTo>
                    <a:pt x="6766" y="527"/>
                    <a:pt x="6908" y="547"/>
                    <a:pt x="7050" y="568"/>
                  </a:cubicBezTo>
                  <a:lnTo>
                    <a:pt x="7050" y="568"/>
                  </a:lnTo>
                  <a:cubicBezTo>
                    <a:pt x="7333" y="608"/>
                    <a:pt x="7617" y="669"/>
                    <a:pt x="7860" y="730"/>
                  </a:cubicBezTo>
                  <a:lnTo>
                    <a:pt x="8143" y="790"/>
                  </a:lnTo>
                  <a:cubicBezTo>
                    <a:pt x="9055" y="1439"/>
                    <a:pt x="9926" y="2188"/>
                    <a:pt x="10716" y="2998"/>
                  </a:cubicBezTo>
                  <a:cubicBezTo>
                    <a:pt x="10777" y="3079"/>
                    <a:pt x="10817" y="3181"/>
                    <a:pt x="10878" y="3282"/>
                  </a:cubicBezTo>
                  <a:cubicBezTo>
                    <a:pt x="11020" y="3566"/>
                    <a:pt x="11182" y="3849"/>
                    <a:pt x="11303" y="4133"/>
                  </a:cubicBezTo>
                  <a:cubicBezTo>
                    <a:pt x="11364" y="4254"/>
                    <a:pt x="11405" y="4356"/>
                    <a:pt x="11465" y="4477"/>
                  </a:cubicBezTo>
                  <a:lnTo>
                    <a:pt x="11465" y="4477"/>
                  </a:lnTo>
                  <a:cubicBezTo>
                    <a:pt x="11587" y="4761"/>
                    <a:pt x="11688" y="5024"/>
                    <a:pt x="11769" y="5287"/>
                  </a:cubicBezTo>
                  <a:close/>
                </a:path>
              </a:pathLst>
            </a:custGeom>
            <a:solidFill>
              <a:srgbClr val="B585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152;p50">
              <a:extLst>
                <a:ext uri="{FF2B5EF4-FFF2-40B4-BE49-F238E27FC236}">
                  <a16:creationId xmlns:a16="http://schemas.microsoft.com/office/drawing/2014/main" id="{78E1F18C-5C7B-4879-8406-58185AA2D371}"/>
                </a:ext>
              </a:extLst>
            </p:cNvPr>
            <p:cNvSpPr/>
            <p:nvPr/>
          </p:nvSpPr>
          <p:spPr>
            <a:xfrm>
              <a:off x="6390499" y="2305204"/>
              <a:ext cx="312719" cy="163393"/>
            </a:xfrm>
            <a:custGeom>
              <a:avLst/>
              <a:gdLst/>
              <a:ahLst/>
              <a:cxnLst/>
              <a:rect l="l" t="t" r="r" b="b"/>
              <a:pathLst>
                <a:path w="10048" h="5250" extrusionOk="0">
                  <a:moveTo>
                    <a:pt x="6041" y="0"/>
                  </a:moveTo>
                  <a:cubicBezTo>
                    <a:pt x="5899" y="0"/>
                    <a:pt x="5737" y="72"/>
                    <a:pt x="5571" y="264"/>
                  </a:cubicBezTo>
                  <a:cubicBezTo>
                    <a:pt x="5206" y="689"/>
                    <a:pt x="5308" y="1459"/>
                    <a:pt x="5571" y="1682"/>
                  </a:cubicBezTo>
                  <a:cubicBezTo>
                    <a:pt x="5672" y="1763"/>
                    <a:pt x="5794" y="1844"/>
                    <a:pt x="5895" y="1925"/>
                  </a:cubicBezTo>
                  <a:cubicBezTo>
                    <a:pt x="5830" y="1928"/>
                    <a:pt x="5769" y="1929"/>
                    <a:pt x="5711" y="1929"/>
                  </a:cubicBezTo>
                  <a:cubicBezTo>
                    <a:pt x="4989" y="1929"/>
                    <a:pt x="4715" y="1706"/>
                    <a:pt x="3140" y="1499"/>
                  </a:cubicBezTo>
                  <a:cubicBezTo>
                    <a:pt x="2290" y="1388"/>
                    <a:pt x="1864" y="1348"/>
                    <a:pt x="1634" y="1348"/>
                  </a:cubicBezTo>
                  <a:cubicBezTo>
                    <a:pt x="1403" y="1348"/>
                    <a:pt x="1368" y="1388"/>
                    <a:pt x="1297" y="1439"/>
                  </a:cubicBezTo>
                  <a:cubicBezTo>
                    <a:pt x="1155" y="1540"/>
                    <a:pt x="1196" y="1580"/>
                    <a:pt x="1196" y="1580"/>
                  </a:cubicBezTo>
                  <a:cubicBezTo>
                    <a:pt x="1196" y="1580"/>
                    <a:pt x="967" y="1542"/>
                    <a:pt x="715" y="1542"/>
                  </a:cubicBezTo>
                  <a:cubicBezTo>
                    <a:pt x="420" y="1542"/>
                    <a:pt x="94" y="1594"/>
                    <a:pt x="61" y="1824"/>
                  </a:cubicBezTo>
                  <a:cubicBezTo>
                    <a:pt x="1" y="2249"/>
                    <a:pt x="325" y="2391"/>
                    <a:pt x="791" y="2411"/>
                  </a:cubicBezTo>
                  <a:cubicBezTo>
                    <a:pt x="1236" y="2431"/>
                    <a:pt x="1682" y="2492"/>
                    <a:pt x="1682" y="2492"/>
                  </a:cubicBezTo>
                  <a:cubicBezTo>
                    <a:pt x="1682" y="2492"/>
                    <a:pt x="1459" y="2998"/>
                    <a:pt x="2087" y="3039"/>
                  </a:cubicBezTo>
                  <a:cubicBezTo>
                    <a:pt x="2674" y="3059"/>
                    <a:pt x="3262" y="3241"/>
                    <a:pt x="3788" y="3545"/>
                  </a:cubicBezTo>
                  <a:cubicBezTo>
                    <a:pt x="4295" y="3829"/>
                    <a:pt x="5551" y="4842"/>
                    <a:pt x="5996" y="5105"/>
                  </a:cubicBezTo>
                  <a:cubicBezTo>
                    <a:pt x="6174" y="5203"/>
                    <a:pt x="6367" y="5250"/>
                    <a:pt x="6558" y="5250"/>
                  </a:cubicBezTo>
                  <a:cubicBezTo>
                    <a:pt x="6804" y="5250"/>
                    <a:pt x="7047" y="5172"/>
                    <a:pt x="7252" y="5024"/>
                  </a:cubicBezTo>
                  <a:cubicBezTo>
                    <a:pt x="7435" y="4842"/>
                    <a:pt x="8974" y="4092"/>
                    <a:pt x="9724" y="3788"/>
                  </a:cubicBezTo>
                  <a:lnTo>
                    <a:pt x="9845" y="2755"/>
                  </a:lnTo>
                  <a:lnTo>
                    <a:pt x="10007" y="1175"/>
                  </a:lnTo>
                  <a:lnTo>
                    <a:pt x="10048" y="973"/>
                  </a:lnTo>
                  <a:cubicBezTo>
                    <a:pt x="9643" y="953"/>
                    <a:pt x="9258" y="871"/>
                    <a:pt x="8893" y="770"/>
                  </a:cubicBezTo>
                  <a:cubicBezTo>
                    <a:pt x="8762" y="733"/>
                    <a:pt x="8635" y="716"/>
                    <a:pt x="8511" y="716"/>
                  </a:cubicBezTo>
                  <a:cubicBezTo>
                    <a:pt x="8103" y="716"/>
                    <a:pt x="7736" y="901"/>
                    <a:pt x="7394" y="1135"/>
                  </a:cubicBezTo>
                  <a:lnTo>
                    <a:pt x="7374" y="1135"/>
                  </a:lnTo>
                  <a:lnTo>
                    <a:pt x="7333" y="1155"/>
                  </a:lnTo>
                  <a:cubicBezTo>
                    <a:pt x="7290" y="1179"/>
                    <a:pt x="7248" y="1189"/>
                    <a:pt x="7209" y="1189"/>
                  </a:cubicBezTo>
                  <a:cubicBezTo>
                    <a:pt x="7046" y="1189"/>
                    <a:pt x="6913" y="1010"/>
                    <a:pt x="6766" y="831"/>
                  </a:cubicBezTo>
                  <a:cubicBezTo>
                    <a:pt x="6584" y="588"/>
                    <a:pt x="6624" y="487"/>
                    <a:pt x="6462" y="264"/>
                  </a:cubicBezTo>
                  <a:cubicBezTo>
                    <a:pt x="6382" y="125"/>
                    <a:pt x="6229" y="0"/>
                    <a:pt x="6041" y="0"/>
                  </a:cubicBez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153;p50">
              <a:extLst>
                <a:ext uri="{FF2B5EF4-FFF2-40B4-BE49-F238E27FC236}">
                  <a16:creationId xmlns:a16="http://schemas.microsoft.com/office/drawing/2014/main" id="{FCC2C66F-0F2D-4C52-B770-FD389481F0FE}"/>
                </a:ext>
              </a:extLst>
            </p:cNvPr>
            <p:cNvSpPr/>
            <p:nvPr/>
          </p:nvSpPr>
          <p:spPr>
            <a:xfrm>
              <a:off x="5495945" y="3721122"/>
              <a:ext cx="502473" cy="641186"/>
            </a:xfrm>
            <a:custGeom>
              <a:avLst/>
              <a:gdLst/>
              <a:ahLst/>
              <a:cxnLst/>
              <a:rect l="l" t="t" r="r" b="b"/>
              <a:pathLst>
                <a:path w="16145" h="20602" extrusionOk="0">
                  <a:moveTo>
                    <a:pt x="11283" y="1"/>
                  </a:moveTo>
                  <a:cubicBezTo>
                    <a:pt x="11060" y="143"/>
                    <a:pt x="4092" y="7313"/>
                    <a:pt x="4092" y="7313"/>
                  </a:cubicBezTo>
                  <a:cubicBezTo>
                    <a:pt x="4092" y="7313"/>
                    <a:pt x="648" y="9015"/>
                    <a:pt x="0" y="9501"/>
                  </a:cubicBezTo>
                  <a:cubicBezTo>
                    <a:pt x="3829" y="16388"/>
                    <a:pt x="4639" y="19528"/>
                    <a:pt x="4639" y="19528"/>
                  </a:cubicBezTo>
                  <a:lnTo>
                    <a:pt x="11445" y="20601"/>
                  </a:lnTo>
                  <a:cubicBezTo>
                    <a:pt x="11445" y="20601"/>
                    <a:pt x="11769" y="17928"/>
                    <a:pt x="10817" y="16975"/>
                  </a:cubicBezTo>
                  <a:cubicBezTo>
                    <a:pt x="10331" y="16489"/>
                    <a:pt x="9764" y="16064"/>
                    <a:pt x="9156" y="15740"/>
                  </a:cubicBezTo>
                  <a:lnTo>
                    <a:pt x="8386" y="11770"/>
                  </a:lnTo>
                  <a:cubicBezTo>
                    <a:pt x="8386" y="11770"/>
                    <a:pt x="16144" y="6503"/>
                    <a:pt x="16084" y="6402"/>
                  </a:cubicBezTo>
                  <a:cubicBezTo>
                    <a:pt x="16023" y="6300"/>
                    <a:pt x="11283" y="1"/>
                    <a:pt x="11283" y="1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154;p50">
              <a:extLst>
                <a:ext uri="{FF2B5EF4-FFF2-40B4-BE49-F238E27FC236}">
                  <a16:creationId xmlns:a16="http://schemas.microsoft.com/office/drawing/2014/main" id="{E101BEDB-A154-4396-9F6C-17A6DB9A204C}"/>
                </a:ext>
              </a:extLst>
            </p:cNvPr>
            <p:cNvSpPr/>
            <p:nvPr/>
          </p:nvSpPr>
          <p:spPr>
            <a:xfrm>
              <a:off x="5826902" y="3670641"/>
              <a:ext cx="237060" cy="282530"/>
            </a:xfrm>
            <a:custGeom>
              <a:avLst/>
              <a:gdLst/>
              <a:ahLst/>
              <a:cxnLst/>
              <a:rect l="l" t="t" r="r" b="b"/>
              <a:pathLst>
                <a:path w="7617" h="9078" extrusionOk="0">
                  <a:moveTo>
                    <a:pt x="2899" y="1"/>
                  </a:moveTo>
                  <a:cubicBezTo>
                    <a:pt x="2330" y="1"/>
                    <a:pt x="1" y="1096"/>
                    <a:pt x="1" y="1096"/>
                  </a:cubicBezTo>
                  <a:lnTo>
                    <a:pt x="5389" y="9077"/>
                  </a:lnTo>
                  <a:cubicBezTo>
                    <a:pt x="5389" y="9077"/>
                    <a:pt x="7495" y="7193"/>
                    <a:pt x="7556" y="6970"/>
                  </a:cubicBezTo>
                  <a:cubicBezTo>
                    <a:pt x="7617" y="6727"/>
                    <a:pt x="3282" y="205"/>
                    <a:pt x="2999" y="23"/>
                  </a:cubicBezTo>
                  <a:cubicBezTo>
                    <a:pt x="2978" y="8"/>
                    <a:pt x="2944" y="1"/>
                    <a:pt x="28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155;p50">
              <a:extLst>
                <a:ext uri="{FF2B5EF4-FFF2-40B4-BE49-F238E27FC236}">
                  <a16:creationId xmlns:a16="http://schemas.microsoft.com/office/drawing/2014/main" id="{2581EFE4-4AE6-4A2F-B123-1C357776D27C}"/>
                </a:ext>
              </a:extLst>
            </p:cNvPr>
            <p:cNvSpPr/>
            <p:nvPr/>
          </p:nvSpPr>
          <p:spPr>
            <a:xfrm>
              <a:off x="5475778" y="4000415"/>
              <a:ext cx="390867" cy="378263"/>
            </a:xfrm>
            <a:custGeom>
              <a:avLst/>
              <a:gdLst/>
              <a:ahLst/>
              <a:cxnLst/>
              <a:rect l="l" t="t" r="r" b="b"/>
              <a:pathLst>
                <a:path w="12559" h="12154" extrusionOk="0">
                  <a:moveTo>
                    <a:pt x="1053" y="0"/>
                  </a:moveTo>
                  <a:lnTo>
                    <a:pt x="0" y="669"/>
                  </a:lnTo>
                  <a:lnTo>
                    <a:pt x="4821" y="11202"/>
                  </a:lnTo>
                  <a:lnTo>
                    <a:pt x="12295" y="12154"/>
                  </a:lnTo>
                  <a:lnTo>
                    <a:pt x="12559" y="11303"/>
                  </a:lnTo>
                  <a:lnTo>
                    <a:pt x="5935" y="10270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156;p50">
              <a:extLst>
                <a:ext uri="{FF2B5EF4-FFF2-40B4-BE49-F238E27FC236}">
                  <a16:creationId xmlns:a16="http://schemas.microsoft.com/office/drawing/2014/main" id="{5115CD05-F1B1-47E8-A791-98E0A8FC25CB}"/>
                </a:ext>
              </a:extLst>
            </p:cNvPr>
            <p:cNvSpPr/>
            <p:nvPr/>
          </p:nvSpPr>
          <p:spPr>
            <a:xfrm>
              <a:off x="5891855" y="3871693"/>
              <a:ext cx="76312" cy="106065"/>
            </a:xfrm>
            <a:custGeom>
              <a:avLst/>
              <a:gdLst/>
              <a:ahLst/>
              <a:cxnLst/>
              <a:rect l="l" t="t" r="r" b="b"/>
              <a:pathLst>
                <a:path w="2452" h="3408" extrusionOk="0">
                  <a:moveTo>
                    <a:pt x="479" y="0"/>
                  </a:moveTo>
                  <a:cubicBezTo>
                    <a:pt x="474" y="0"/>
                    <a:pt x="470" y="2"/>
                    <a:pt x="466" y="4"/>
                  </a:cubicBezTo>
                  <a:cubicBezTo>
                    <a:pt x="284" y="146"/>
                    <a:pt x="142" y="288"/>
                    <a:pt x="0" y="450"/>
                  </a:cubicBezTo>
                  <a:cubicBezTo>
                    <a:pt x="0" y="450"/>
                    <a:pt x="1288" y="3407"/>
                    <a:pt x="1477" y="3407"/>
                  </a:cubicBezTo>
                  <a:cubicBezTo>
                    <a:pt x="1477" y="3407"/>
                    <a:pt x="1478" y="3407"/>
                    <a:pt x="1479" y="3407"/>
                  </a:cubicBezTo>
                  <a:cubicBezTo>
                    <a:pt x="1681" y="3367"/>
                    <a:pt x="2451" y="2759"/>
                    <a:pt x="2451" y="2759"/>
                  </a:cubicBezTo>
                  <a:cubicBezTo>
                    <a:pt x="2451" y="2759"/>
                    <a:pt x="722" y="0"/>
                    <a:pt x="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157;p50">
              <a:extLst>
                <a:ext uri="{FF2B5EF4-FFF2-40B4-BE49-F238E27FC236}">
                  <a16:creationId xmlns:a16="http://schemas.microsoft.com/office/drawing/2014/main" id="{69C0A740-1546-4F85-9334-CED092A3A766}"/>
                </a:ext>
              </a:extLst>
            </p:cNvPr>
            <p:cNvSpPr/>
            <p:nvPr/>
          </p:nvSpPr>
          <p:spPr>
            <a:xfrm>
              <a:off x="5832566" y="3911405"/>
              <a:ext cx="76312" cy="105443"/>
            </a:xfrm>
            <a:custGeom>
              <a:avLst/>
              <a:gdLst/>
              <a:ahLst/>
              <a:cxnLst/>
              <a:rect l="l" t="t" r="r" b="b"/>
              <a:pathLst>
                <a:path w="2452" h="3388" extrusionOk="0">
                  <a:moveTo>
                    <a:pt x="480" y="0"/>
                  </a:moveTo>
                  <a:cubicBezTo>
                    <a:pt x="475" y="0"/>
                    <a:pt x="471" y="2"/>
                    <a:pt x="467" y="4"/>
                  </a:cubicBezTo>
                  <a:cubicBezTo>
                    <a:pt x="285" y="126"/>
                    <a:pt x="143" y="288"/>
                    <a:pt x="1" y="450"/>
                  </a:cubicBezTo>
                  <a:cubicBezTo>
                    <a:pt x="1" y="450"/>
                    <a:pt x="1280" y="3387"/>
                    <a:pt x="1476" y="3387"/>
                  </a:cubicBezTo>
                  <a:cubicBezTo>
                    <a:pt x="1477" y="3387"/>
                    <a:pt x="1478" y="3387"/>
                    <a:pt x="1480" y="3387"/>
                  </a:cubicBezTo>
                  <a:cubicBezTo>
                    <a:pt x="1682" y="3367"/>
                    <a:pt x="2452" y="2739"/>
                    <a:pt x="2452" y="2739"/>
                  </a:cubicBezTo>
                  <a:cubicBezTo>
                    <a:pt x="2452" y="2739"/>
                    <a:pt x="723" y="0"/>
                    <a:pt x="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158;p50">
              <a:extLst>
                <a:ext uri="{FF2B5EF4-FFF2-40B4-BE49-F238E27FC236}">
                  <a16:creationId xmlns:a16="http://schemas.microsoft.com/office/drawing/2014/main" id="{2B9A6665-4737-4464-ACCA-74D63081B7CE}"/>
                </a:ext>
              </a:extLst>
            </p:cNvPr>
            <p:cNvSpPr/>
            <p:nvPr/>
          </p:nvSpPr>
          <p:spPr>
            <a:xfrm>
              <a:off x="5780872" y="3962446"/>
              <a:ext cx="68750" cy="94114"/>
            </a:xfrm>
            <a:custGeom>
              <a:avLst/>
              <a:gdLst/>
              <a:ahLst/>
              <a:cxnLst/>
              <a:rect l="l" t="t" r="r" b="b"/>
              <a:pathLst>
                <a:path w="2209" h="3024" extrusionOk="0">
                  <a:moveTo>
                    <a:pt x="482" y="1"/>
                  </a:moveTo>
                  <a:cubicBezTo>
                    <a:pt x="476" y="1"/>
                    <a:pt x="471" y="2"/>
                    <a:pt x="467" y="5"/>
                  </a:cubicBezTo>
                  <a:cubicBezTo>
                    <a:pt x="285" y="126"/>
                    <a:pt x="143" y="268"/>
                    <a:pt x="1" y="451"/>
                  </a:cubicBezTo>
                  <a:cubicBezTo>
                    <a:pt x="1" y="451"/>
                    <a:pt x="1038" y="3024"/>
                    <a:pt x="1232" y="3024"/>
                  </a:cubicBezTo>
                  <a:cubicBezTo>
                    <a:pt x="1234" y="3024"/>
                    <a:pt x="1235" y="3023"/>
                    <a:pt x="1237" y="3023"/>
                  </a:cubicBezTo>
                  <a:cubicBezTo>
                    <a:pt x="1439" y="2983"/>
                    <a:pt x="2209" y="2375"/>
                    <a:pt x="2209" y="2375"/>
                  </a:cubicBezTo>
                  <a:cubicBezTo>
                    <a:pt x="2209" y="2375"/>
                    <a:pt x="723" y="1"/>
                    <a:pt x="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159;p50">
              <a:extLst>
                <a:ext uri="{FF2B5EF4-FFF2-40B4-BE49-F238E27FC236}">
                  <a16:creationId xmlns:a16="http://schemas.microsoft.com/office/drawing/2014/main" id="{E614C28F-F96E-4B83-9F46-84D64B9F958A}"/>
                </a:ext>
              </a:extLst>
            </p:cNvPr>
            <p:cNvSpPr/>
            <p:nvPr/>
          </p:nvSpPr>
          <p:spPr>
            <a:xfrm>
              <a:off x="6683020" y="3632236"/>
              <a:ext cx="502473" cy="605239"/>
            </a:xfrm>
            <a:custGeom>
              <a:avLst/>
              <a:gdLst/>
              <a:ahLst/>
              <a:cxnLst/>
              <a:rect l="l" t="t" r="r" b="b"/>
              <a:pathLst>
                <a:path w="16145" h="19447" extrusionOk="0">
                  <a:moveTo>
                    <a:pt x="11283" y="1"/>
                  </a:moveTo>
                  <a:cubicBezTo>
                    <a:pt x="11060" y="142"/>
                    <a:pt x="4092" y="7293"/>
                    <a:pt x="4092" y="7293"/>
                  </a:cubicBezTo>
                  <a:cubicBezTo>
                    <a:pt x="4092" y="7293"/>
                    <a:pt x="649" y="9015"/>
                    <a:pt x="0" y="9481"/>
                  </a:cubicBezTo>
                  <a:cubicBezTo>
                    <a:pt x="3606" y="13086"/>
                    <a:pt x="7475" y="16408"/>
                    <a:pt x="11587" y="19447"/>
                  </a:cubicBezTo>
                  <a:cubicBezTo>
                    <a:pt x="11587" y="19447"/>
                    <a:pt x="13207" y="15902"/>
                    <a:pt x="12276" y="14929"/>
                  </a:cubicBezTo>
                  <a:cubicBezTo>
                    <a:pt x="11587" y="14221"/>
                    <a:pt x="9156" y="11020"/>
                    <a:pt x="9156" y="11020"/>
                  </a:cubicBezTo>
                  <a:cubicBezTo>
                    <a:pt x="9156" y="11020"/>
                    <a:pt x="16145" y="6503"/>
                    <a:pt x="16064" y="6402"/>
                  </a:cubicBezTo>
                  <a:cubicBezTo>
                    <a:pt x="16003" y="6300"/>
                    <a:pt x="11283" y="1"/>
                    <a:pt x="11283" y="1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160;p50">
              <a:extLst>
                <a:ext uri="{FF2B5EF4-FFF2-40B4-BE49-F238E27FC236}">
                  <a16:creationId xmlns:a16="http://schemas.microsoft.com/office/drawing/2014/main" id="{8A191D4A-ED8D-4BE8-BDA5-B53225C403D7}"/>
                </a:ext>
              </a:extLst>
            </p:cNvPr>
            <p:cNvSpPr/>
            <p:nvPr/>
          </p:nvSpPr>
          <p:spPr>
            <a:xfrm>
              <a:off x="7013354" y="3581755"/>
              <a:ext cx="237714" cy="282499"/>
            </a:xfrm>
            <a:custGeom>
              <a:avLst/>
              <a:gdLst/>
              <a:ahLst/>
              <a:cxnLst/>
              <a:rect l="l" t="t" r="r" b="b"/>
              <a:pathLst>
                <a:path w="7638" h="9077" extrusionOk="0">
                  <a:moveTo>
                    <a:pt x="2915" y="1"/>
                  </a:moveTo>
                  <a:cubicBezTo>
                    <a:pt x="2330" y="1"/>
                    <a:pt x="1" y="1096"/>
                    <a:pt x="1" y="1096"/>
                  </a:cubicBezTo>
                  <a:lnTo>
                    <a:pt x="5409" y="9077"/>
                  </a:lnTo>
                  <a:cubicBezTo>
                    <a:pt x="5409" y="9077"/>
                    <a:pt x="7516" y="7193"/>
                    <a:pt x="7576" y="6950"/>
                  </a:cubicBezTo>
                  <a:cubicBezTo>
                    <a:pt x="7637" y="6727"/>
                    <a:pt x="3302" y="205"/>
                    <a:pt x="3019" y="22"/>
                  </a:cubicBezTo>
                  <a:cubicBezTo>
                    <a:pt x="2996" y="8"/>
                    <a:pt x="2961" y="1"/>
                    <a:pt x="29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161;p50">
              <a:extLst>
                <a:ext uri="{FF2B5EF4-FFF2-40B4-BE49-F238E27FC236}">
                  <a16:creationId xmlns:a16="http://schemas.microsoft.com/office/drawing/2014/main" id="{FD16D7E0-07B9-4F1F-8367-F61BBC72C0F8}"/>
                </a:ext>
              </a:extLst>
            </p:cNvPr>
            <p:cNvSpPr/>
            <p:nvPr/>
          </p:nvSpPr>
          <p:spPr>
            <a:xfrm>
              <a:off x="6662852" y="3911529"/>
              <a:ext cx="394664" cy="335407"/>
            </a:xfrm>
            <a:custGeom>
              <a:avLst/>
              <a:gdLst/>
              <a:ahLst/>
              <a:cxnLst/>
              <a:rect l="l" t="t" r="r" b="b"/>
              <a:pathLst>
                <a:path w="12681" h="10777" extrusionOk="0">
                  <a:moveTo>
                    <a:pt x="1054" y="0"/>
                  </a:moveTo>
                  <a:lnTo>
                    <a:pt x="0" y="648"/>
                  </a:lnTo>
                  <a:lnTo>
                    <a:pt x="12255" y="10776"/>
                  </a:lnTo>
                  <a:lnTo>
                    <a:pt x="12681" y="9946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162;p50">
              <a:extLst>
                <a:ext uri="{FF2B5EF4-FFF2-40B4-BE49-F238E27FC236}">
                  <a16:creationId xmlns:a16="http://schemas.microsoft.com/office/drawing/2014/main" id="{E70CE05F-32E2-4870-9AD5-F79CABD82AD8}"/>
                </a:ext>
              </a:extLst>
            </p:cNvPr>
            <p:cNvSpPr/>
            <p:nvPr/>
          </p:nvSpPr>
          <p:spPr>
            <a:xfrm>
              <a:off x="7078929" y="3782807"/>
              <a:ext cx="75659" cy="105443"/>
            </a:xfrm>
            <a:custGeom>
              <a:avLst/>
              <a:gdLst/>
              <a:ahLst/>
              <a:cxnLst/>
              <a:rect l="l" t="t" r="r" b="b"/>
              <a:pathLst>
                <a:path w="2431" h="3388" extrusionOk="0">
                  <a:moveTo>
                    <a:pt x="459" y="0"/>
                  </a:moveTo>
                  <a:cubicBezTo>
                    <a:pt x="454" y="0"/>
                    <a:pt x="450" y="1"/>
                    <a:pt x="446" y="4"/>
                  </a:cubicBezTo>
                  <a:cubicBezTo>
                    <a:pt x="284" y="125"/>
                    <a:pt x="142" y="288"/>
                    <a:pt x="0" y="450"/>
                  </a:cubicBezTo>
                  <a:cubicBezTo>
                    <a:pt x="0" y="450"/>
                    <a:pt x="1259" y="3387"/>
                    <a:pt x="1475" y="3387"/>
                  </a:cubicBezTo>
                  <a:cubicBezTo>
                    <a:pt x="1476" y="3387"/>
                    <a:pt x="1478" y="3387"/>
                    <a:pt x="1479" y="3387"/>
                  </a:cubicBezTo>
                  <a:cubicBezTo>
                    <a:pt x="1661" y="3366"/>
                    <a:pt x="2431" y="2759"/>
                    <a:pt x="2431" y="2759"/>
                  </a:cubicBezTo>
                  <a:cubicBezTo>
                    <a:pt x="2431" y="2759"/>
                    <a:pt x="702" y="0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163;p50">
              <a:extLst>
                <a:ext uri="{FF2B5EF4-FFF2-40B4-BE49-F238E27FC236}">
                  <a16:creationId xmlns:a16="http://schemas.microsoft.com/office/drawing/2014/main" id="{98222705-DAD1-4C16-9AE8-31EA81D2D480}"/>
                </a:ext>
              </a:extLst>
            </p:cNvPr>
            <p:cNvSpPr/>
            <p:nvPr/>
          </p:nvSpPr>
          <p:spPr>
            <a:xfrm>
              <a:off x="7019672" y="3822519"/>
              <a:ext cx="75659" cy="105443"/>
            </a:xfrm>
            <a:custGeom>
              <a:avLst/>
              <a:gdLst/>
              <a:ahLst/>
              <a:cxnLst/>
              <a:rect l="l" t="t" r="r" b="b"/>
              <a:pathLst>
                <a:path w="2431" h="3388" extrusionOk="0">
                  <a:moveTo>
                    <a:pt x="459" y="0"/>
                  </a:moveTo>
                  <a:cubicBezTo>
                    <a:pt x="454" y="0"/>
                    <a:pt x="450" y="2"/>
                    <a:pt x="446" y="4"/>
                  </a:cubicBezTo>
                  <a:cubicBezTo>
                    <a:pt x="284" y="126"/>
                    <a:pt x="142" y="267"/>
                    <a:pt x="0" y="450"/>
                  </a:cubicBezTo>
                  <a:cubicBezTo>
                    <a:pt x="0" y="450"/>
                    <a:pt x="1279" y="3387"/>
                    <a:pt x="1475" y="3387"/>
                  </a:cubicBezTo>
                  <a:cubicBezTo>
                    <a:pt x="1476" y="3387"/>
                    <a:pt x="1478" y="3387"/>
                    <a:pt x="1479" y="3387"/>
                  </a:cubicBezTo>
                  <a:cubicBezTo>
                    <a:pt x="1661" y="3346"/>
                    <a:pt x="2431" y="2739"/>
                    <a:pt x="2431" y="2739"/>
                  </a:cubicBezTo>
                  <a:cubicBezTo>
                    <a:pt x="2431" y="2739"/>
                    <a:pt x="702" y="0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164;p50">
              <a:extLst>
                <a:ext uri="{FF2B5EF4-FFF2-40B4-BE49-F238E27FC236}">
                  <a16:creationId xmlns:a16="http://schemas.microsoft.com/office/drawing/2014/main" id="{A0C364DF-E396-454B-BDB6-AEC1F095DB25}"/>
                </a:ext>
              </a:extLst>
            </p:cNvPr>
            <p:cNvSpPr/>
            <p:nvPr/>
          </p:nvSpPr>
          <p:spPr>
            <a:xfrm>
              <a:off x="6967324" y="3872938"/>
              <a:ext cx="68750" cy="94114"/>
            </a:xfrm>
            <a:custGeom>
              <a:avLst/>
              <a:gdLst/>
              <a:ahLst/>
              <a:cxnLst/>
              <a:rect l="l" t="t" r="r" b="b"/>
              <a:pathLst>
                <a:path w="2209" h="3024" extrusionOk="0">
                  <a:moveTo>
                    <a:pt x="482" y="0"/>
                  </a:moveTo>
                  <a:cubicBezTo>
                    <a:pt x="476" y="0"/>
                    <a:pt x="471" y="2"/>
                    <a:pt x="467" y="5"/>
                  </a:cubicBezTo>
                  <a:cubicBezTo>
                    <a:pt x="305" y="146"/>
                    <a:pt x="143" y="288"/>
                    <a:pt x="1" y="450"/>
                  </a:cubicBezTo>
                  <a:cubicBezTo>
                    <a:pt x="1" y="450"/>
                    <a:pt x="1038" y="3023"/>
                    <a:pt x="1252" y="3023"/>
                  </a:cubicBezTo>
                  <a:cubicBezTo>
                    <a:pt x="1254" y="3023"/>
                    <a:pt x="1255" y="3023"/>
                    <a:pt x="1257" y="3023"/>
                  </a:cubicBezTo>
                  <a:cubicBezTo>
                    <a:pt x="1581" y="2840"/>
                    <a:pt x="1905" y="2638"/>
                    <a:pt x="2209" y="2395"/>
                  </a:cubicBezTo>
                  <a:cubicBezTo>
                    <a:pt x="2209" y="2395"/>
                    <a:pt x="722" y="0"/>
                    <a:pt x="4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165;p50">
              <a:extLst>
                <a:ext uri="{FF2B5EF4-FFF2-40B4-BE49-F238E27FC236}">
                  <a16:creationId xmlns:a16="http://schemas.microsoft.com/office/drawing/2014/main" id="{F72FDA91-855D-40CB-862C-35226DBD0BC0}"/>
                </a:ext>
              </a:extLst>
            </p:cNvPr>
            <p:cNvSpPr/>
            <p:nvPr/>
          </p:nvSpPr>
          <p:spPr>
            <a:xfrm>
              <a:off x="7578227" y="2252233"/>
              <a:ext cx="269210" cy="298869"/>
            </a:xfrm>
            <a:custGeom>
              <a:avLst/>
              <a:gdLst/>
              <a:ahLst/>
              <a:cxnLst/>
              <a:rect l="l" t="t" r="r" b="b"/>
              <a:pathLst>
                <a:path w="8650" h="9603" extrusionOk="0">
                  <a:moveTo>
                    <a:pt x="2613" y="1"/>
                  </a:moveTo>
                  <a:lnTo>
                    <a:pt x="0" y="2715"/>
                  </a:lnTo>
                  <a:lnTo>
                    <a:pt x="4862" y="9602"/>
                  </a:lnTo>
                  <a:lnTo>
                    <a:pt x="8649" y="5754"/>
                  </a:lnTo>
                  <a:lnTo>
                    <a:pt x="261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166;p50">
              <a:extLst>
                <a:ext uri="{FF2B5EF4-FFF2-40B4-BE49-F238E27FC236}">
                  <a16:creationId xmlns:a16="http://schemas.microsoft.com/office/drawing/2014/main" id="{621D59EB-1CEE-4EB6-9DDC-9FE06129165D}"/>
                </a:ext>
              </a:extLst>
            </p:cNvPr>
            <p:cNvSpPr/>
            <p:nvPr/>
          </p:nvSpPr>
          <p:spPr>
            <a:xfrm>
              <a:off x="6690614" y="2788101"/>
              <a:ext cx="385172" cy="348043"/>
            </a:xfrm>
            <a:custGeom>
              <a:avLst/>
              <a:gdLst/>
              <a:ahLst/>
              <a:cxnLst/>
              <a:rect l="l" t="t" r="r" b="b"/>
              <a:pathLst>
                <a:path w="12376" h="11183" extrusionOk="0">
                  <a:moveTo>
                    <a:pt x="4225" y="1"/>
                  </a:moveTo>
                  <a:cubicBezTo>
                    <a:pt x="3726" y="1"/>
                    <a:pt x="0" y="1807"/>
                    <a:pt x="141" y="2391"/>
                  </a:cubicBezTo>
                  <a:cubicBezTo>
                    <a:pt x="162" y="2512"/>
                    <a:pt x="546" y="2857"/>
                    <a:pt x="1114" y="3383"/>
                  </a:cubicBezTo>
                  <a:cubicBezTo>
                    <a:pt x="1336" y="3566"/>
                    <a:pt x="1600" y="3789"/>
                    <a:pt x="1883" y="4032"/>
                  </a:cubicBezTo>
                  <a:cubicBezTo>
                    <a:pt x="2471" y="4538"/>
                    <a:pt x="3139" y="5105"/>
                    <a:pt x="3889" y="5693"/>
                  </a:cubicBezTo>
                  <a:cubicBezTo>
                    <a:pt x="4152" y="5895"/>
                    <a:pt x="4395" y="6118"/>
                    <a:pt x="4658" y="6321"/>
                  </a:cubicBezTo>
                  <a:cubicBezTo>
                    <a:pt x="5347" y="6888"/>
                    <a:pt x="6056" y="7455"/>
                    <a:pt x="6725" y="7982"/>
                  </a:cubicBezTo>
                  <a:lnTo>
                    <a:pt x="7515" y="8610"/>
                  </a:lnTo>
                  <a:cubicBezTo>
                    <a:pt x="9338" y="10048"/>
                    <a:pt x="10776" y="11182"/>
                    <a:pt x="10776" y="11182"/>
                  </a:cubicBezTo>
                  <a:lnTo>
                    <a:pt x="12376" y="8994"/>
                  </a:lnTo>
                  <a:cubicBezTo>
                    <a:pt x="12376" y="8994"/>
                    <a:pt x="11505" y="7901"/>
                    <a:pt x="10310" y="6462"/>
                  </a:cubicBezTo>
                  <a:lnTo>
                    <a:pt x="9722" y="5774"/>
                  </a:lnTo>
                  <a:cubicBezTo>
                    <a:pt x="9176" y="5105"/>
                    <a:pt x="8588" y="4417"/>
                    <a:pt x="8001" y="3768"/>
                  </a:cubicBezTo>
                  <a:lnTo>
                    <a:pt x="7393" y="3080"/>
                  </a:lnTo>
                  <a:cubicBezTo>
                    <a:pt x="6765" y="2350"/>
                    <a:pt x="6137" y="1682"/>
                    <a:pt x="5631" y="1155"/>
                  </a:cubicBezTo>
                  <a:cubicBezTo>
                    <a:pt x="5367" y="892"/>
                    <a:pt x="5165" y="669"/>
                    <a:pt x="4983" y="507"/>
                  </a:cubicBezTo>
                  <a:cubicBezTo>
                    <a:pt x="4618" y="183"/>
                    <a:pt x="4355" y="1"/>
                    <a:pt x="4233" y="1"/>
                  </a:cubicBezTo>
                  <a:cubicBezTo>
                    <a:pt x="4230" y="1"/>
                    <a:pt x="4228" y="1"/>
                    <a:pt x="4225" y="1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167;p50">
              <a:extLst>
                <a:ext uri="{FF2B5EF4-FFF2-40B4-BE49-F238E27FC236}">
                  <a16:creationId xmlns:a16="http://schemas.microsoft.com/office/drawing/2014/main" id="{DA6DEA2B-F70D-4B68-B62F-5B1D59879B7D}"/>
                </a:ext>
              </a:extLst>
            </p:cNvPr>
            <p:cNvSpPr/>
            <p:nvPr/>
          </p:nvSpPr>
          <p:spPr>
            <a:xfrm>
              <a:off x="6900504" y="2967771"/>
              <a:ext cx="110983" cy="88295"/>
            </a:xfrm>
            <a:custGeom>
              <a:avLst/>
              <a:gdLst/>
              <a:ahLst/>
              <a:cxnLst/>
              <a:rect l="l" t="t" r="r" b="b"/>
              <a:pathLst>
                <a:path w="3566" h="2837" extrusionOk="0">
                  <a:moveTo>
                    <a:pt x="2978" y="1"/>
                  </a:moveTo>
                  <a:lnTo>
                    <a:pt x="1" y="2209"/>
                  </a:lnTo>
                  <a:lnTo>
                    <a:pt x="771" y="2837"/>
                  </a:lnTo>
                  <a:lnTo>
                    <a:pt x="3566" y="689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168;p50">
              <a:extLst>
                <a:ext uri="{FF2B5EF4-FFF2-40B4-BE49-F238E27FC236}">
                  <a16:creationId xmlns:a16="http://schemas.microsoft.com/office/drawing/2014/main" id="{082584E1-8B35-4E22-828A-D5E2E88A2EEB}"/>
                </a:ext>
              </a:extLst>
            </p:cNvPr>
            <p:cNvSpPr/>
            <p:nvPr/>
          </p:nvSpPr>
          <p:spPr>
            <a:xfrm>
              <a:off x="6811618" y="2883927"/>
              <a:ext cx="128007" cy="100899"/>
            </a:xfrm>
            <a:custGeom>
              <a:avLst/>
              <a:gdLst/>
              <a:ahLst/>
              <a:cxnLst/>
              <a:rect l="l" t="t" r="r" b="b"/>
              <a:pathLst>
                <a:path w="4113" h="3242" extrusionOk="0">
                  <a:moveTo>
                    <a:pt x="3525" y="1"/>
                  </a:moveTo>
                  <a:lnTo>
                    <a:pt x="1" y="2614"/>
                  </a:lnTo>
                  <a:cubicBezTo>
                    <a:pt x="264" y="2816"/>
                    <a:pt x="507" y="3039"/>
                    <a:pt x="770" y="3242"/>
                  </a:cubicBezTo>
                  <a:lnTo>
                    <a:pt x="4113" y="689"/>
                  </a:lnTo>
                  <a:lnTo>
                    <a:pt x="3525" y="1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169;p50">
              <a:extLst>
                <a:ext uri="{FF2B5EF4-FFF2-40B4-BE49-F238E27FC236}">
                  <a16:creationId xmlns:a16="http://schemas.microsoft.com/office/drawing/2014/main" id="{D7D3549D-8D21-48E5-A3F9-C03BA95E9D72}"/>
                </a:ext>
              </a:extLst>
            </p:cNvPr>
            <p:cNvSpPr/>
            <p:nvPr/>
          </p:nvSpPr>
          <p:spPr>
            <a:xfrm>
              <a:off x="6725253" y="2803880"/>
              <a:ext cx="140611" cy="109707"/>
            </a:xfrm>
            <a:custGeom>
              <a:avLst/>
              <a:gdLst/>
              <a:ahLst/>
              <a:cxnLst/>
              <a:rect l="l" t="t" r="r" b="b"/>
              <a:pathLst>
                <a:path w="4518" h="3525" extrusionOk="0">
                  <a:moveTo>
                    <a:pt x="3849" y="0"/>
                  </a:moveTo>
                  <a:lnTo>
                    <a:pt x="1" y="2856"/>
                  </a:lnTo>
                  <a:cubicBezTo>
                    <a:pt x="223" y="3059"/>
                    <a:pt x="487" y="3282"/>
                    <a:pt x="770" y="3525"/>
                  </a:cubicBezTo>
                  <a:lnTo>
                    <a:pt x="4518" y="648"/>
                  </a:lnTo>
                  <a:cubicBezTo>
                    <a:pt x="4254" y="385"/>
                    <a:pt x="4052" y="182"/>
                    <a:pt x="3849" y="0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170;p50">
              <a:extLst>
                <a:ext uri="{FF2B5EF4-FFF2-40B4-BE49-F238E27FC236}">
                  <a16:creationId xmlns:a16="http://schemas.microsoft.com/office/drawing/2014/main" id="{886EE564-BB7B-4BDF-AE90-992BEBC68EFF}"/>
                </a:ext>
              </a:extLst>
            </p:cNvPr>
            <p:cNvSpPr/>
            <p:nvPr/>
          </p:nvSpPr>
          <p:spPr>
            <a:xfrm>
              <a:off x="6993809" y="3042465"/>
              <a:ext cx="139367" cy="140331"/>
            </a:xfrm>
            <a:custGeom>
              <a:avLst/>
              <a:gdLst/>
              <a:ahLst/>
              <a:cxnLst/>
              <a:rect l="l" t="t" r="r" b="b"/>
              <a:pathLst>
                <a:path w="4478" h="4509" extrusionOk="0">
                  <a:moveTo>
                    <a:pt x="3325" y="1"/>
                  </a:moveTo>
                  <a:cubicBezTo>
                    <a:pt x="2509" y="1"/>
                    <a:pt x="1569" y="496"/>
                    <a:pt x="912" y="1328"/>
                  </a:cubicBezTo>
                  <a:cubicBezTo>
                    <a:pt x="1" y="2503"/>
                    <a:pt x="1" y="3900"/>
                    <a:pt x="912" y="4468"/>
                  </a:cubicBezTo>
                  <a:lnTo>
                    <a:pt x="973" y="4508"/>
                  </a:lnTo>
                  <a:cubicBezTo>
                    <a:pt x="1277" y="4366"/>
                    <a:pt x="1581" y="4224"/>
                    <a:pt x="1885" y="4042"/>
                  </a:cubicBezTo>
                  <a:cubicBezTo>
                    <a:pt x="2391" y="3779"/>
                    <a:pt x="2837" y="3434"/>
                    <a:pt x="3201" y="3009"/>
                  </a:cubicBezTo>
                  <a:cubicBezTo>
                    <a:pt x="3586" y="2482"/>
                    <a:pt x="3910" y="1915"/>
                    <a:pt x="4153" y="1308"/>
                  </a:cubicBezTo>
                  <a:cubicBezTo>
                    <a:pt x="4295" y="1004"/>
                    <a:pt x="4396" y="700"/>
                    <a:pt x="4477" y="457"/>
                  </a:cubicBezTo>
                  <a:cubicBezTo>
                    <a:pt x="4396" y="376"/>
                    <a:pt x="4295" y="295"/>
                    <a:pt x="4194" y="234"/>
                  </a:cubicBezTo>
                  <a:cubicBezTo>
                    <a:pt x="3939" y="75"/>
                    <a:pt x="3641" y="1"/>
                    <a:pt x="3325" y="1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171;p50">
              <a:extLst>
                <a:ext uri="{FF2B5EF4-FFF2-40B4-BE49-F238E27FC236}">
                  <a16:creationId xmlns:a16="http://schemas.microsoft.com/office/drawing/2014/main" id="{3299D63E-A933-480F-8AFF-238E7B93AB49}"/>
                </a:ext>
              </a:extLst>
            </p:cNvPr>
            <p:cNvSpPr/>
            <p:nvPr/>
          </p:nvSpPr>
          <p:spPr>
            <a:xfrm>
              <a:off x="7015253" y="3062228"/>
              <a:ext cx="107839" cy="106065"/>
            </a:xfrm>
            <a:custGeom>
              <a:avLst/>
              <a:gdLst/>
              <a:ahLst/>
              <a:cxnLst/>
              <a:rect l="l" t="t" r="r" b="b"/>
              <a:pathLst>
                <a:path w="3465" h="3408" extrusionOk="0">
                  <a:moveTo>
                    <a:pt x="2431" y="1"/>
                  </a:moveTo>
                  <a:cubicBezTo>
                    <a:pt x="1836" y="1"/>
                    <a:pt x="1152" y="362"/>
                    <a:pt x="669" y="976"/>
                  </a:cubicBezTo>
                  <a:cubicBezTo>
                    <a:pt x="0" y="1827"/>
                    <a:pt x="0" y="2840"/>
                    <a:pt x="669" y="3245"/>
                  </a:cubicBezTo>
                  <a:cubicBezTo>
                    <a:pt x="831" y="3346"/>
                    <a:pt x="1013" y="3407"/>
                    <a:pt x="1196" y="3407"/>
                  </a:cubicBezTo>
                  <a:cubicBezTo>
                    <a:pt x="1702" y="3144"/>
                    <a:pt x="2148" y="2799"/>
                    <a:pt x="2512" y="2374"/>
                  </a:cubicBezTo>
                  <a:cubicBezTo>
                    <a:pt x="2897" y="1847"/>
                    <a:pt x="3221" y="1280"/>
                    <a:pt x="3464" y="673"/>
                  </a:cubicBezTo>
                  <a:cubicBezTo>
                    <a:pt x="3383" y="470"/>
                    <a:pt x="3241" y="288"/>
                    <a:pt x="3059" y="166"/>
                  </a:cubicBezTo>
                  <a:cubicBezTo>
                    <a:pt x="2874" y="54"/>
                    <a:pt x="2659" y="1"/>
                    <a:pt x="24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172;p50">
              <a:extLst>
                <a:ext uri="{FF2B5EF4-FFF2-40B4-BE49-F238E27FC236}">
                  <a16:creationId xmlns:a16="http://schemas.microsoft.com/office/drawing/2014/main" id="{90F6D01D-54D8-47DC-9CDE-1A7435AE5A74}"/>
                </a:ext>
              </a:extLst>
            </p:cNvPr>
            <p:cNvSpPr/>
            <p:nvPr/>
          </p:nvSpPr>
          <p:spPr>
            <a:xfrm>
              <a:off x="7086492" y="2271467"/>
              <a:ext cx="471568" cy="760634"/>
            </a:xfrm>
            <a:custGeom>
              <a:avLst/>
              <a:gdLst/>
              <a:ahLst/>
              <a:cxnLst/>
              <a:rect l="l" t="t" r="r" b="b"/>
              <a:pathLst>
                <a:path w="15152" h="24440" extrusionOk="0">
                  <a:moveTo>
                    <a:pt x="14471" y="1"/>
                  </a:moveTo>
                  <a:cubicBezTo>
                    <a:pt x="13872" y="1"/>
                    <a:pt x="12965" y="567"/>
                    <a:pt x="11972" y="1084"/>
                  </a:cubicBezTo>
                  <a:cubicBezTo>
                    <a:pt x="7900" y="3211"/>
                    <a:pt x="3383" y="7526"/>
                    <a:pt x="3343" y="7607"/>
                  </a:cubicBezTo>
                  <a:cubicBezTo>
                    <a:pt x="0" y="13015"/>
                    <a:pt x="2310" y="22009"/>
                    <a:pt x="2208" y="24440"/>
                  </a:cubicBezTo>
                  <a:lnTo>
                    <a:pt x="4396" y="23042"/>
                  </a:lnTo>
                  <a:cubicBezTo>
                    <a:pt x="2553" y="14697"/>
                    <a:pt x="2755" y="11577"/>
                    <a:pt x="5004" y="7850"/>
                  </a:cubicBezTo>
                  <a:cubicBezTo>
                    <a:pt x="6361" y="5622"/>
                    <a:pt x="15152" y="619"/>
                    <a:pt x="15071" y="396"/>
                  </a:cubicBezTo>
                  <a:cubicBezTo>
                    <a:pt x="14946" y="114"/>
                    <a:pt x="14739" y="1"/>
                    <a:pt x="14471" y="1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173;p50">
              <a:extLst>
                <a:ext uri="{FF2B5EF4-FFF2-40B4-BE49-F238E27FC236}">
                  <a16:creationId xmlns:a16="http://schemas.microsoft.com/office/drawing/2014/main" id="{1C8533A9-E147-402C-8F7F-2280874F252F}"/>
                </a:ext>
              </a:extLst>
            </p:cNvPr>
            <p:cNvSpPr/>
            <p:nvPr/>
          </p:nvSpPr>
          <p:spPr>
            <a:xfrm>
              <a:off x="7469143" y="2763514"/>
              <a:ext cx="68750" cy="64330"/>
            </a:xfrm>
            <a:custGeom>
              <a:avLst/>
              <a:gdLst/>
              <a:ahLst/>
              <a:cxnLst/>
              <a:rect l="l" t="t" r="r" b="b"/>
              <a:pathLst>
                <a:path w="2209" h="2067" extrusionOk="0">
                  <a:moveTo>
                    <a:pt x="2168" y="1"/>
                  </a:moveTo>
                  <a:lnTo>
                    <a:pt x="1" y="1540"/>
                  </a:lnTo>
                  <a:lnTo>
                    <a:pt x="82" y="2067"/>
                  </a:lnTo>
                  <a:lnTo>
                    <a:pt x="2209" y="588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174;p50">
              <a:extLst>
                <a:ext uri="{FF2B5EF4-FFF2-40B4-BE49-F238E27FC236}">
                  <a16:creationId xmlns:a16="http://schemas.microsoft.com/office/drawing/2014/main" id="{AB8616CE-E112-43BB-8CDF-6403886F8E27}"/>
                </a:ext>
              </a:extLst>
            </p:cNvPr>
            <p:cNvSpPr/>
            <p:nvPr/>
          </p:nvSpPr>
          <p:spPr>
            <a:xfrm>
              <a:off x="6379793" y="3199945"/>
              <a:ext cx="344744" cy="310042"/>
            </a:xfrm>
            <a:custGeom>
              <a:avLst/>
              <a:gdLst/>
              <a:ahLst/>
              <a:cxnLst/>
              <a:rect l="l" t="t" r="r" b="b"/>
              <a:pathLst>
                <a:path w="11077" h="9962" extrusionOk="0">
                  <a:moveTo>
                    <a:pt x="2183" y="1"/>
                  </a:moveTo>
                  <a:cubicBezTo>
                    <a:pt x="2159" y="1"/>
                    <a:pt x="2141" y="6"/>
                    <a:pt x="2127" y="15"/>
                  </a:cubicBezTo>
                  <a:cubicBezTo>
                    <a:pt x="1580" y="380"/>
                    <a:pt x="0" y="2000"/>
                    <a:pt x="0" y="2000"/>
                  </a:cubicBezTo>
                  <a:cubicBezTo>
                    <a:pt x="0" y="2000"/>
                    <a:pt x="8002" y="9962"/>
                    <a:pt x="8421" y="9962"/>
                  </a:cubicBezTo>
                  <a:cubicBezTo>
                    <a:pt x="8423" y="9962"/>
                    <a:pt x="8425" y="9961"/>
                    <a:pt x="8427" y="9961"/>
                  </a:cubicBezTo>
                  <a:cubicBezTo>
                    <a:pt x="8771" y="9860"/>
                    <a:pt x="10716" y="7834"/>
                    <a:pt x="10918" y="7469"/>
                  </a:cubicBezTo>
                  <a:cubicBezTo>
                    <a:pt x="11076" y="7153"/>
                    <a:pt x="3088" y="1"/>
                    <a:pt x="2183" y="1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175;p50">
              <a:extLst>
                <a:ext uri="{FF2B5EF4-FFF2-40B4-BE49-F238E27FC236}">
                  <a16:creationId xmlns:a16="http://schemas.microsoft.com/office/drawing/2014/main" id="{4E134984-D292-4229-8B53-60F70DD678C8}"/>
                </a:ext>
              </a:extLst>
            </p:cNvPr>
            <p:cNvSpPr/>
            <p:nvPr/>
          </p:nvSpPr>
          <p:spPr>
            <a:xfrm>
              <a:off x="6323057" y="3151144"/>
              <a:ext cx="396563" cy="343686"/>
            </a:xfrm>
            <a:custGeom>
              <a:avLst/>
              <a:gdLst/>
              <a:ahLst/>
              <a:cxnLst/>
              <a:rect l="l" t="t" r="r" b="b"/>
              <a:pathLst>
                <a:path w="12742" h="11043" extrusionOk="0">
                  <a:moveTo>
                    <a:pt x="7738" y="0"/>
                  </a:moveTo>
                  <a:cubicBezTo>
                    <a:pt x="7586" y="0"/>
                    <a:pt x="7074" y="380"/>
                    <a:pt x="6361" y="1016"/>
                  </a:cubicBezTo>
                  <a:cubicBezTo>
                    <a:pt x="6158" y="1198"/>
                    <a:pt x="5955" y="1381"/>
                    <a:pt x="5712" y="1603"/>
                  </a:cubicBezTo>
                  <a:cubicBezTo>
                    <a:pt x="3727" y="3487"/>
                    <a:pt x="1864" y="5493"/>
                    <a:pt x="101" y="7599"/>
                  </a:cubicBezTo>
                  <a:cubicBezTo>
                    <a:pt x="0" y="8572"/>
                    <a:pt x="871" y="9625"/>
                    <a:pt x="1681" y="10314"/>
                  </a:cubicBezTo>
                  <a:cubicBezTo>
                    <a:pt x="2208" y="10759"/>
                    <a:pt x="2715" y="11043"/>
                    <a:pt x="2917" y="11043"/>
                  </a:cubicBezTo>
                  <a:cubicBezTo>
                    <a:pt x="3464" y="11023"/>
                    <a:pt x="12478" y="3568"/>
                    <a:pt x="12559" y="3406"/>
                  </a:cubicBezTo>
                  <a:cubicBezTo>
                    <a:pt x="12741" y="3021"/>
                    <a:pt x="12012" y="2373"/>
                    <a:pt x="11060" y="1766"/>
                  </a:cubicBezTo>
                  <a:cubicBezTo>
                    <a:pt x="10007" y="1077"/>
                    <a:pt x="8913" y="489"/>
                    <a:pt x="7758" y="3"/>
                  </a:cubicBezTo>
                  <a:cubicBezTo>
                    <a:pt x="7752" y="1"/>
                    <a:pt x="7746" y="0"/>
                    <a:pt x="7738" y="0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176;p50">
              <a:extLst>
                <a:ext uri="{FF2B5EF4-FFF2-40B4-BE49-F238E27FC236}">
                  <a16:creationId xmlns:a16="http://schemas.microsoft.com/office/drawing/2014/main" id="{E6B43CB8-CB1E-42D3-86A1-9C92EB6B2DB9}"/>
                </a:ext>
              </a:extLst>
            </p:cNvPr>
            <p:cNvSpPr/>
            <p:nvPr/>
          </p:nvSpPr>
          <p:spPr>
            <a:xfrm>
              <a:off x="6501451" y="3182765"/>
              <a:ext cx="131804" cy="88263"/>
            </a:xfrm>
            <a:custGeom>
              <a:avLst/>
              <a:gdLst/>
              <a:ahLst/>
              <a:cxnLst/>
              <a:rect l="l" t="t" r="r" b="b"/>
              <a:pathLst>
                <a:path w="4235" h="2836" extrusionOk="0">
                  <a:moveTo>
                    <a:pt x="629" y="0"/>
                  </a:moveTo>
                  <a:cubicBezTo>
                    <a:pt x="446" y="182"/>
                    <a:pt x="223" y="365"/>
                    <a:pt x="1" y="587"/>
                  </a:cubicBezTo>
                  <a:cubicBezTo>
                    <a:pt x="82" y="1053"/>
                    <a:pt x="284" y="1985"/>
                    <a:pt x="791" y="2269"/>
                  </a:cubicBezTo>
                  <a:cubicBezTo>
                    <a:pt x="1500" y="2654"/>
                    <a:pt x="4234" y="2836"/>
                    <a:pt x="4234" y="2836"/>
                  </a:cubicBezTo>
                  <a:lnTo>
                    <a:pt x="4234" y="2086"/>
                  </a:lnTo>
                  <a:cubicBezTo>
                    <a:pt x="4234" y="2086"/>
                    <a:pt x="3790" y="2125"/>
                    <a:pt x="3243" y="2125"/>
                  </a:cubicBezTo>
                  <a:cubicBezTo>
                    <a:pt x="2606" y="2125"/>
                    <a:pt x="1830" y="2072"/>
                    <a:pt x="1459" y="1843"/>
                  </a:cubicBezTo>
                  <a:cubicBezTo>
                    <a:pt x="1115" y="1621"/>
                    <a:pt x="831" y="770"/>
                    <a:pt x="629" y="0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177;p50">
              <a:extLst>
                <a:ext uri="{FF2B5EF4-FFF2-40B4-BE49-F238E27FC236}">
                  <a16:creationId xmlns:a16="http://schemas.microsoft.com/office/drawing/2014/main" id="{40E7AC7A-344D-4EFB-8EBF-11FDD822FFAC}"/>
                </a:ext>
              </a:extLst>
            </p:cNvPr>
            <p:cNvSpPr/>
            <p:nvPr/>
          </p:nvSpPr>
          <p:spPr>
            <a:xfrm>
              <a:off x="6550625" y="3205453"/>
              <a:ext cx="27139" cy="26828"/>
            </a:xfrm>
            <a:custGeom>
              <a:avLst/>
              <a:gdLst/>
              <a:ahLst/>
              <a:cxnLst/>
              <a:rect l="l" t="t" r="r" b="b"/>
              <a:pathLst>
                <a:path w="872" h="862" extrusionOk="0">
                  <a:moveTo>
                    <a:pt x="507" y="0"/>
                  </a:moveTo>
                  <a:cubicBezTo>
                    <a:pt x="304" y="21"/>
                    <a:pt x="122" y="142"/>
                    <a:pt x="61" y="324"/>
                  </a:cubicBezTo>
                  <a:cubicBezTo>
                    <a:pt x="1" y="486"/>
                    <a:pt x="41" y="669"/>
                    <a:pt x="163" y="770"/>
                  </a:cubicBezTo>
                  <a:cubicBezTo>
                    <a:pt x="234" y="831"/>
                    <a:pt x="325" y="861"/>
                    <a:pt x="416" y="861"/>
                  </a:cubicBezTo>
                  <a:cubicBezTo>
                    <a:pt x="507" y="861"/>
                    <a:pt x="598" y="831"/>
                    <a:pt x="669" y="770"/>
                  </a:cubicBezTo>
                  <a:cubicBezTo>
                    <a:pt x="730" y="730"/>
                    <a:pt x="791" y="669"/>
                    <a:pt x="811" y="608"/>
                  </a:cubicBezTo>
                  <a:cubicBezTo>
                    <a:pt x="872" y="527"/>
                    <a:pt x="872" y="426"/>
                    <a:pt x="872" y="324"/>
                  </a:cubicBezTo>
                  <a:lnTo>
                    <a:pt x="851" y="284"/>
                  </a:lnTo>
                  <a:cubicBezTo>
                    <a:pt x="831" y="122"/>
                    <a:pt x="689" y="0"/>
                    <a:pt x="527" y="0"/>
                  </a:cubicBezTo>
                  <a:close/>
                </a:path>
              </a:pathLst>
            </a:custGeom>
            <a:solidFill>
              <a:srgbClr val="F8B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178;p50">
              <a:extLst>
                <a:ext uri="{FF2B5EF4-FFF2-40B4-BE49-F238E27FC236}">
                  <a16:creationId xmlns:a16="http://schemas.microsoft.com/office/drawing/2014/main" id="{8F830C84-6C42-40EB-B4FE-563EDD0C8E39}"/>
                </a:ext>
              </a:extLst>
            </p:cNvPr>
            <p:cNvSpPr/>
            <p:nvPr/>
          </p:nvSpPr>
          <p:spPr>
            <a:xfrm>
              <a:off x="7120602" y="3076170"/>
              <a:ext cx="272944" cy="341134"/>
            </a:xfrm>
            <a:custGeom>
              <a:avLst/>
              <a:gdLst/>
              <a:ahLst/>
              <a:cxnLst/>
              <a:rect l="l" t="t" r="r" b="b"/>
              <a:pathLst>
                <a:path w="8770" h="10961" extrusionOk="0">
                  <a:moveTo>
                    <a:pt x="5542" y="1"/>
                  </a:moveTo>
                  <a:cubicBezTo>
                    <a:pt x="5131" y="1"/>
                    <a:pt x="1" y="9767"/>
                    <a:pt x="505" y="10191"/>
                  </a:cubicBezTo>
                  <a:cubicBezTo>
                    <a:pt x="1011" y="10636"/>
                    <a:pt x="3401" y="10960"/>
                    <a:pt x="3401" y="10960"/>
                  </a:cubicBezTo>
                  <a:cubicBezTo>
                    <a:pt x="3401" y="10960"/>
                    <a:pt x="8769" y="2088"/>
                    <a:pt x="8587" y="1805"/>
                  </a:cubicBezTo>
                  <a:cubicBezTo>
                    <a:pt x="8404" y="1501"/>
                    <a:pt x="5974" y="103"/>
                    <a:pt x="5548" y="2"/>
                  </a:cubicBezTo>
                  <a:cubicBezTo>
                    <a:pt x="5546" y="1"/>
                    <a:pt x="5544" y="1"/>
                    <a:pt x="5542" y="1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808;p43">
            <a:extLst>
              <a:ext uri="{FF2B5EF4-FFF2-40B4-BE49-F238E27FC236}">
                <a16:creationId xmlns:a16="http://schemas.microsoft.com/office/drawing/2014/main" id="{261087A5-54EC-42EF-8D08-69E4DAE8362D}"/>
              </a:ext>
            </a:extLst>
          </p:cNvPr>
          <p:cNvGrpSpPr/>
          <p:nvPr/>
        </p:nvGrpSpPr>
        <p:grpSpPr>
          <a:xfrm>
            <a:off x="7987140" y="1312286"/>
            <a:ext cx="533554" cy="834407"/>
            <a:chOff x="5885475" y="406100"/>
            <a:chExt cx="1436175" cy="2109850"/>
          </a:xfrm>
        </p:grpSpPr>
        <p:sp>
          <p:nvSpPr>
            <p:cNvPr id="302" name="Google Shape;809;p43">
              <a:extLst>
                <a:ext uri="{FF2B5EF4-FFF2-40B4-BE49-F238E27FC236}">
                  <a16:creationId xmlns:a16="http://schemas.microsoft.com/office/drawing/2014/main" id="{E1149C02-8E14-4569-920E-B1B0B2C50F0F}"/>
                </a:ext>
              </a:extLst>
            </p:cNvPr>
            <p:cNvSpPr/>
            <p:nvPr/>
          </p:nvSpPr>
          <p:spPr>
            <a:xfrm>
              <a:off x="6278425" y="841175"/>
              <a:ext cx="676075" cy="590925"/>
            </a:xfrm>
            <a:custGeom>
              <a:avLst/>
              <a:gdLst/>
              <a:ahLst/>
              <a:cxnLst/>
              <a:rect l="l" t="t" r="r" b="b"/>
              <a:pathLst>
                <a:path w="27043" h="23637" extrusionOk="0">
                  <a:moveTo>
                    <a:pt x="8053" y="1"/>
                  </a:moveTo>
                  <a:cubicBezTo>
                    <a:pt x="7949" y="1"/>
                    <a:pt x="7834" y="38"/>
                    <a:pt x="7678" y="104"/>
                  </a:cubicBezTo>
                  <a:lnTo>
                    <a:pt x="6908" y="408"/>
                  </a:lnTo>
                  <a:cubicBezTo>
                    <a:pt x="6433" y="601"/>
                    <a:pt x="5979" y="637"/>
                    <a:pt x="5535" y="637"/>
                  </a:cubicBezTo>
                  <a:cubicBezTo>
                    <a:pt x="5282" y="637"/>
                    <a:pt x="5031" y="625"/>
                    <a:pt x="4782" y="625"/>
                  </a:cubicBezTo>
                  <a:cubicBezTo>
                    <a:pt x="4277" y="625"/>
                    <a:pt x="3777" y="672"/>
                    <a:pt x="3262" y="955"/>
                  </a:cubicBezTo>
                  <a:cubicBezTo>
                    <a:pt x="2472" y="1381"/>
                    <a:pt x="2189" y="2353"/>
                    <a:pt x="2006" y="3224"/>
                  </a:cubicBezTo>
                  <a:cubicBezTo>
                    <a:pt x="1257" y="6627"/>
                    <a:pt x="629" y="10050"/>
                    <a:pt x="143" y="13514"/>
                  </a:cubicBezTo>
                  <a:cubicBezTo>
                    <a:pt x="62" y="14041"/>
                    <a:pt x="1" y="14628"/>
                    <a:pt x="203" y="15114"/>
                  </a:cubicBezTo>
                  <a:cubicBezTo>
                    <a:pt x="447" y="15560"/>
                    <a:pt x="771" y="15924"/>
                    <a:pt x="1155" y="16208"/>
                  </a:cubicBezTo>
                  <a:lnTo>
                    <a:pt x="3667" y="18274"/>
                  </a:lnTo>
                  <a:cubicBezTo>
                    <a:pt x="4883" y="19287"/>
                    <a:pt x="6118" y="20300"/>
                    <a:pt x="7536" y="21029"/>
                  </a:cubicBezTo>
                  <a:cubicBezTo>
                    <a:pt x="7637" y="21090"/>
                    <a:pt x="7637" y="21130"/>
                    <a:pt x="7759" y="21171"/>
                  </a:cubicBezTo>
                  <a:cubicBezTo>
                    <a:pt x="7982" y="20442"/>
                    <a:pt x="8245" y="19733"/>
                    <a:pt x="8569" y="19044"/>
                  </a:cubicBezTo>
                  <a:cubicBezTo>
                    <a:pt x="8022" y="18396"/>
                    <a:pt x="7496" y="18031"/>
                    <a:pt x="6949" y="17383"/>
                  </a:cubicBezTo>
                  <a:cubicBezTo>
                    <a:pt x="6240" y="16552"/>
                    <a:pt x="5511" y="15702"/>
                    <a:pt x="5227" y="14648"/>
                  </a:cubicBezTo>
                  <a:cubicBezTo>
                    <a:pt x="5065" y="14081"/>
                    <a:pt x="5004" y="11529"/>
                    <a:pt x="5085" y="10941"/>
                  </a:cubicBezTo>
                  <a:lnTo>
                    <a:pt x="5085" y="10941"/>
                  </a:lnTo>
                  <a:cubicBezTo>
                    <a:pt x="5774" y="11873"/>
                    <a:pt x="6706" y="14628"/>
                    <a:pt x="7435" y="15540"/>
                  </a:cubicBezTo>
                  <a:cubicBezTo>
                    <a:pt x="8367" y="16714"/>
                    <a:pt x="9015" y="18092"/>
                    <a:pt x="9339" y="19571"/>
                  </a:cubicBezTo>
                  <a:cubicBezTo>
                    <a:pt x="9440" y="20036"/>
                    <a:pt x="9521" y="20543"/>
                    <a:pt x="9845" y="20907"/>
                  </a:cubicBezTo>
                  <a:cubicBezTo>
                    <a:pt x="10230" y="21333"/>
                    <a:pt x="10818" y="21434"/>
                    <a:pt x="11385" y="21515"/>
                  </a:cubicBezTo>
                  <a:cubicBezTo>
                    <a:pt x="12539" y="21652"/>
                    <a:pt x="13694" y="21720"/>
                    <a:pt x="14849" y="21720"/>
                  </a:cubicBezTo>
                  <a:cubicBezTo>
                    <a:pt x="15233" y="21720"/>
                    <a:pt x="15618" y="21713"/>
                    <a:pt x="16003" y="21697"/>
                  </a:cubicBezTo>
                  <a:cubicBezTo>
                    <a:pt x="17016" y="21677"/>
                    <a:pt x="18110" y="21535"/>
                    <a:pt x="18778" y="20766"/>
                  </a:cubicBezTo>
                  <a:cubicBezTo>
                    <a:pt x="19062" y="20421"/>
                    <a:pt x="19264" y="20036"/>
                    <a:pt x="19406" y="19631"/>
                  </a:cubicBezTo>
                  <a:cubicBezTo>
                    <a:pt x="19629" y="18963"/>
                    <a:pt x="15780" y="15195"/>
                    <a:pt x="17381" y="12380"/>
                  </a:cubicBezTo>
                  <a:lnTo>
                    <a:pt x="17381" y="12380"/>
                  </a:lnTo>
                  <a:cubicBezTo>
                    <a:pt x="18677" y="14790"/>
                    <a:pt x="22485" y="21677"/>
                    <a:pt x="23842" y="23520"/>
                  </a:cubicBezTo>
                  <a:cubicBezTo>
                    <a:pt x="23899" y="23605"/>
                    <a:pt x="24016" y="23637"/>
                    <a:pt x="24167" y="23637"/>
                  </a:cubicBezTo>
                  <a:cubicBezTo>
                    <a:pt x="24580" y="23637"/>
                    <a:pt x="25249" y="23405"/>
                    <a:pt x="25643" y="23405"/>
                  </a:cubicBezTo>
                  <a:cubicBezTo>
                    <a:pt x="25724" y="23405"/>
                    <a:pt x="25794" y="23415"/>
                    <a:pt x="25848" y="23439"/>
                  </a:cubicBezTo>
                  <a:cubicBezTo>
                    <a:pt x="25975" y="23497"/>
                    <a:pt x="26120" y="23526"/>
                    <a:pt x="26264" y="23526"/>
                  </a:cubicBezTo>
                  <a:cubicBezTo>
                    <a:pt x="26578" y="23526"/>
                    <a:pt x="26885" y="23387"/>
                    <a:pt x="26982" y="23095"/>
                  </a:cubicBezTo>
                  <a:cubicBezTo>
                    <a:pt x="27043" y="22893"/>
                    <a:pt x="27023" y="22670"/>
                    <a:pt x="26962" y="22467"/>
                  </a:cubicBezTo>
                  <a:cubicBezTo>
                    <a:pt x="26374" y="20178"/>
                    <a:pt x="24916" y="18213"/>
                    <a:pt x="23782" y="16147"/>
                  </a:cubicBezTo>
                  <a:cubicBezTo>
                    <a:pt x="21574" y="11995"/>
                    <a:pt x="20682" y="7214"/>
                    <a:pt x="18191" y="3224"/>
                  </a:cubicBezTo>
                  <a:cubicBezTo>
                    <a:pt x="17988" y="2839"/>
                    <a:pt x="17684" y="2495"/>
                    <a:pt x="17320" y="2252"/>
                  </a:cubicBezTo>
                  <a:cubicBezTo>
                    <a:pt x="16773" y="1887"/>
                    <a:pt x="16023" y="1846"/>
                    <a:pt x="15375" y="1786"/>
                  </a:cubicBezTo>
                  <a:lnTo>
                    <a:pt x="14990" y="1765"/>
                  </a:lnTo>
                  <a:cubicBezTo>
                    <a:pt x="14808" y="1745"/>
                    <a:pt x="14626" y="1735"/>
                    <a:pt x="14446" y="1735"/>
                  </a:cubicBezTo>
                  <a:cubicBezTo>
                    <a:pt x="14266" y="1735"/>
                    <a:pt x="14089" y="1745"/>
                    <a:pt x="13917" y="1765"/>
                  </a:cubicBezTo>
                  <a:cubicBezTo>
                    <a:pt x="12519" y="793"/>
                    <a:pt x="11040" y="1077"/>
                    <a:pt x="9440" y="591"/>
                  </a:cubicBezTo>
                  <a:cubicBezTo>
                    <a:pt x="9244" y="537"/>
                    <a:pt x="8953" y="357"/>
                    <a:pt x="8734" y="357"/>
                  </a:cubicBezTo>
                  <a:cubicBezTo>
                    <a:pt x="8705" y="357"/>
                    <a:pt x="8677" y="361"/>
                    <a:pt x="8650" y="368"/>
                  </a:cubicBezTo>
                  <a:cubicBezTo>
                    <a:pt x="8381" y="111"/>
                    <a:pt x="8233" y="1"/>
                    <a:pt x="80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810;p43">
              <a:extLst>
                <a:ext uri="{FF2B5EF4-FFF2-40B4-BE49-F238E27FC236}">
                  <a16:creationId xmlns:a16="http://schemas.microsoft.com/office/drawing/2014/main" id="{D1742751-80C3-451A-9A13-B9E32D7F54BA}"/>
                </a:ext>
              </a:extLst>
            </p:cNvPr>
            <p:cNvSpPr/>
            <p:nvPr/>
          </p:nvSpPr>
          <p:spPr>
            <a:xfrm>
              <a:off x="6843575" y="1341950"/>
              <a:ext cx="271450" cy="340950"/>
            </a:xfrm>
            <a:custGeom>
              <a:avLst/>
              <a:gdLst/>
              <a:ahLst/>
              <a:cxnLst/>
              <a:rect l="l" t="t" r="r" b="b"/>
              <a:pathLst>
                <a:path w="10858" h="13638" extrusionOk="0">
                  <a:moveTo>
                    <a:pt x="4223" y="0"/>
                  </a:moveTo>
                  <a:cubicBezTo>
                    <a:pt x="3317" y="0"/>
                    <a:pt x="1973" y="67"/>
                    <a:pt x="1560" y="411"/>
                  </a:cubicBezTo>
                  <a:cubicBezTo>
                    <a:pt x="1074" y="816"/>
                    <a:pt x="487" y="1727"/>
                    <a:pt x="1" y="2578"/>
                  </a:cubicBezTo>
                  <a:cubicBezTo>
                    <a:pt x="1317" y="4644"/>
                    <a:pt x="3647" y="7055"/>
                    <a:pt x="5186" y="8108"/>
                  </a:cubicBezTo>
                  <a:cubicBezTo>
                    <a:pt x="4984" y="8898"/>
                    <a:pt x="5044" y="9708"/>
                    <a:pt x="5328" y="10458"/>
                  </a:cubicBezTo>
                  <a:cubicBezTo>
                    <a:pt x="5087" y="10919"/>
                    <a:pt x="4331" y="12869"/>
                    <a:pt x="4669" y="12869"/>
                  </a:cubicBezTo>
                  <a:cubicBezTo>
                    <a:pt x="4673" y="12869"/>
                    <a:pt x="4676" y="12869"/>
                    <a:pt x="4680" y="12868"/>
                  </a:cubicBezTo>
                  <a:cubicBezTo>
                    <a:pt x="5065" y="12848"/>
                    <a:pt x="6300" y="10397"/>
                    <a:pt x="6300" y="10397"/>
                  </a:cubicBezTo>
                  <a:lnTo>
                    <a:pt x="6300" y="10397"/>
                  </a:lnTo>
                  <a:cubicBezTo>
                    <a:pt x="6300" y="10397"/>
                    <a:pt x="5976" y="11653"/>
                    <a:pt x="5936" y="12058"/>
                  </a:cubicBezTo>
                  <a:cubicBezTo>
                    <a:pt x="5897" y="12463"/>
                    <a:pt x="5840" y="13198"/>
                    <a:pt x="6062" y="13198"/>
                  </a:cubicBezTo>
                  <a:cubicBezTo>
                    <a:pt x="6073" y="13198"/>
                    <a:pt x="6085" y="13196"/>
                    <a:pt x="6098" y="13192"/>
                  </a:cubicBezTo>
                  <a:cubicBezTo>
                    <a:pt x="6341" y="13111"/>
                    <a:pt x="7171" y="10296"/>
                    <a:pt x="7171" y="10296"/>
                  </a:cubicBezTo>
                  <a:lnTo>
                    <a:pt x="7171" y="10296"/>
                  </a:lnTo>
                  <a:cubicBezTo>
                    <a:pt x="7171" y="10296"/>
                    <a:pt x="7050" y="12524"/>
                    <a:pt x="7131" y="12828"/>
                  </a:cubicBezTo>
                  <a:cubicBezTo>
                    <a:pt x="7181" y="13062"/>
                    <a:pt x="7384" y="13283"/>
                    <a:pt x="7533" y="13283"/>
                  </a:cubicBezTo>
                  <a:cubicBezTo>
                    <a:pt x="7564" y="13283"/>
                    <a:pt x="7593" y="13274"/>
                    <a:pt x="7617" y="13253"/>
                  </a:cubicBezTo>
                  <a:cubicBezTo>
                    <a:pt x="7739" y="13111"/>
                    <a:pt x="8042" y="10012"/>
                    <a:pt x="8042" y="10012"/>
                  </a:cubicBezTo>
                  <a:lnTo>
                    <a:pt x="8306" y="11146"/>
                  </a:lnTo>
                  <a:cubicBezTo>
                    <a:pt x="8306" y="11146"/>
                    <a:pt x="8164" y="12585"/>
                    <a:pt x="8164" y="12909"/>
                  </a:cubicBezTo>
                  <a:cubicBezTo>
                    <a:pt x="8184" y="13253"/>
                    <a:pt x="8508" y="13638"/>
                    <a:pt x="8670" y="13638"/>
                  </a:cubicBezTo>
                  <a:cubicBezTo>
                    <a:pt x="8853" y="13618"/>
                    <a:pt x="9177" y="11531"/>
                    <a:pt x="9237" y="10984"/>
                  </a:cubicBezTo>
                  <a:cubicBezTo>
                    <a:pt x="9278" y="10438"/>
                    <a:pt x="8793" y="8475"/>
                    <a:pt x="8792" y="8392"/>
                  </a:cubicBezTo>
                  <a:lnTo>
                    <a:pt x="8792" y="8392"/>
                  </a:lnTo>
                  <a:cubicBezTo>
                    <a:pt x="8792" y="8454"/>
                    <a:pt x="9076" y="9404"/>
                    <a:pt x="9278" y="9546"/>
                  </a:cubicBezTo>
                  <a:cubicBezTo>
                    <a:pt x="9536" y="9659"/>
                    <a:pt x="9832" y="9720"/>
                    <a:pt x="10126" y="9720"/>
                  </a:cubicBezTo>
                  <a:cubicBezTo>
                    <a:pt x="10202" y="9720"/>
                    <a:pt x="10277" y="9716"/>
                    <a:pt x="10352" y="9708"/>
                  </a:cubicBezTo>
                  <a:cubicBezTo>
                    <a:pt x="10514" y="9668"/>
                    <a:pt x="10838" y="9404"/>
                    <a:pt x="10838" y="9202"/>
                  </a:cubicBezTo>
                  <a:cubicBezTo>
                    <a:pt x="10858" y="8999"/>
                    <a:pt x="9764" y="8533"/>
                    <a:pt x="9764" y="8533"/>
                  </a:cubicBezTo>
                  <a:cubicBezTo>
                    <a:pt x="9764" y="8533"/>
                    <a:pt x="9420" y="7217"/>
                    <a:pt x="8994" y="6913"/>
                  </a:cubicBezTo>
                  <a:cubicBezTo>
                    <a:pt x="8637" y="6645"/>
                    <a:pt x="6955" y="6629"/>
                    <a:pt x="6564" y="6629"/>
                  </a:cubicBezTo>
                  <a:cubicBezTo>
                    <a:pt x="6512" y="6629"/>
                    <a:pt x="6483" y="6629"/>
                    <a:pt x="6483" y="6629"/>
                  </a:cubicBezTo>
                  <a:lnTo>
                    <a:pt x="4660" y="5"/>
                  </a:lnTo>
                  <a:cubicBezTo>
                    <a:pt x="4533" y="2"/>
                    <a:pt x="4385" y="0"/>
                    <a:pt x="4223" y="0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811;p43">
              <a:extLst>
                <a:ext uri="{FF2B5EF4-FFF2-40B4-BE49-F238E27FC236}">
                  <a16:creationId xmlns:a16="http://schemas.microsoft.com/office/drawing/2014/main" id="{F575BCF9-65A0-48E0-8757-692679DA5F5D}"/>
                </a:ext>
              </a:extLst>
            </p:cNvPr>
            <p:cNvSpPr/>
            <p:nvPr/>
          </p:nvSpPr>
          <p:spPr>
            <a:xfrm>
              <a:off x="5885475" y="406100"/>
              <a:ext cx="1436175" cy="1441975"/>
            </a:xfrm>
            <a:custGeom>
              <a:avLst/>
              <a:gdLst/>
              <a:ahLst/>
              <a:cxnLst/>
              <a:rect l="l" t="t" r="r" b="b"/>
              <a:pathLst>
                <a:path w="57447" h="57679" extrusionOk="0">
                  <a:moveTo>
                    <a:pt x="426" y="1"/>
                  </a:moveTo>
                  <a:cubicBezTo>
                    <a:pt x="329" y="1"/>
                    <a:pt x="233" y="36"/>
                    <a:pt x="162" y="107"/>
                  </a:cubicBezTo>
                  <a:cubicBezTo>
                    <a:pt x="0" y="249"/>
                    <a:pt x="0" y="492"/>
                    <a:pt x="142" y="634"/>
                  </a:cubicBezTo>
                  <a:lnTo>
                    <a:pt x="56758" y="57554"/>
                  </a:lnTo>
                  <a:cubicBezTo>
                    <a:pt x="56831" y="57638"/>
                    <a:pt x="56931" y="57678"/>
                    <a:pt x="57031" y="57678"/>
                  </a:cubicBezTo>
                  <a:cubicBezTo>
                    <a:pt x="57124" y="57678"/>
                    <a:pt x="57216" y="57643"/>
                    <a:pt x="57284" y="57574"/>
                  </a:cubicBezTo>
                  <a:cubicBezTo>
                    <a:pt x="57446" y="57412"/>
                    <a:pt x="57446" y="57169"/>
                    <a:pt x="57305" y="57027"/>
                  </a:cubicBezTo>
                  <a:lnTo>
                    <a:pt x="689" y="107"/>
                  </a:lnTo>
                  <a:cubicBezTo>
                    <a:pt x="618" y="36"/>
                    <a:pt x="522" y="1"/>
                    <a:pt x="426" y="1"/>
                  </a:cubicBez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812;p43">
              <a:extLst>
                <a:ext uri="{FF2B5EF4-FFF2-40B4-BE49-F238E27FC236}">
                  <a16:creationId xmlns:a16="http://schemas.microsoft.com/office/drawing/2014/main" id="{A7B2229F-1CA6-488F-BF69-3EBF12D53963}"/>
                </a:ext>
              </a:extLst>
            </p:cNvPr>
            <p:cNvSpPr/>
            <p:nvPr/>
          </p:nvSpPr>
          <p:spPr>
            <a:xfrm>
              <a:off x="6308300" y="1293450"/>
              <a:ext cx="456300" cy="966250"/>
            </a:xfrm>
            <a:custGeom>
              <a:avLst/>
              <a:gdLst/>
              <a:ahLst/>
              <a:cxnLst/>
              <a:rect l="l" t="t" r="r" b="b"/>
              <a:pathLst>
                <a:path w="18252" h="38650" extrusionOk="0">
                  <a:moveTo>
                    <a:pt x="4599" y="1"/>
                  </a:moveTo>
                  <a:cubicBezTo>
                    <a:pt x="4275" y="548"/>
                    <a:pt x="4032" y="1135"/>
                    <a:pt x="3850" y="1743"/>
                  </a:cubicBezTo>
                  <a:cubicBezTo>
                    <a:pt x="3019" y="4498"/>
                    <a:pt x="3019" y="5531"/>
                    <a:pt x="3019" y="5531"/>
                  </a:cubicBezTo>
                  <a:cubicBezTo>
                    <a:pt x="2675" y="7273"/>
                    <a:pt x="2290" y="20946"/>
                    <a:pt x="2290" y="20946"/>
                  </a:cubicBezTo>
                  <a:cubicBezTo>
                    <a:pt x="2290" y="20946"/>
                    <a:pt x="1702" y="21493"/>
                    <a:pt x="1054" y="23133"/>
                  </a:cubicBezTo>
                  <a:cubicBezTo>
                    <a:pt x="548" y="24774"/>
                    <a:pt x="1" y="27063"/>
                    <a:pt x="21" y="29028"/>
                  </a:cubicBezTo>
                  <a:cubicBezTo>
                    <a:pt x="41" y="31884"/>
                    <a:pt x="528" y="36725"/>
                    <a:pt x="710" y="38427"/>
                  </a:cubicBezTo>
                  <a:lnTo>
                    <a:pt x="4295" y="38488"/>
                  </a:lnTo>
                  <a:lnTo>
                    <a:pt x="4518" y="38123"/>
                  </a:lnTo>
                  <a:lnTo>
                    <a:pt x="6787" y="25564"/>
                  </a:lnTo>
                  <a:lnTo>
                    <a:pt x="6908" y="24956"/>
                  </a:lnTo>
                  <a:cubicBezTo>
                    <a:pt x="7941" y="19082"/>
                    <a:pt x="9643" y="10372"/>
                    <a:pt x="9643" y="10372"/>
                  </a:cubicBezTo>
                  <a:cubicBezTo>
                    <a:pt x="9947" y="10311"/>
                    <a:pt x="10251" y="10230"/>
                    <a:pt x="10554" y="10169"/>
                  </a:cubicBezTo>
                  <a:lnTo>
                    <a:pt x="10554" y="10169"/>
                  </a:lnTo>
                  <a:cubicBezTo>
                    <a:pt x="10494" y="12864"/>
                    <a:pt x="10392" y="17340"/>
                    <a:pt x="10190" y="24328"/>
                  </a:cubicBezTo>
                  <a:cubicBezTo>
                    <a:pt x="10089" y="24491"/>
                    <a:pt x="10008" y="24673"/>
                    <a:pt x="9947" y="24835"/>
                  </a:cubicBezTo>
                  <a:lnTo>
                    <a:pt x="9926" y="24855"/>
                  </a:lnTo>
                  <a:cubicBezTo>
                    <a:pt x="9623" y="25503"/>
                    <a:pt x="9339" y="26192"/>
                    <a:pt x="9136" y="26881"/>
                  </a:cubicBezTo>
                  <a:cubicBezTo>
                    <a:pt x="8812" y="27975"/>
                    <a:pt x="8691" y="29109"/>
                    <a:pt x="8711" y="30223"/>
                  </a:cubicBezTo>
                  <a:cubicBezTo>
                    <a:pt x="8752" y="31904"/>
                    <a:pt x="9157" y="34396"/>
                    <a:pt x="9542" y="36381"/>
                  </a:cubicBezTo>
                  <a:lnTo>
                    <a:pt x="9542" y="36502"/>
                  </a:lnTo>
                  <a:cubicBezTo>
                    <a:pt x="9542" y="36766"/>
                    <a:pt x="9562" y="37029"/>
                    <a:pt x="9562" y="37252"/>
                  </a:cubicBezTo>
                  <a:cubicBezTo>
                    <a:pt x="9562" y="37252"/>
                    <a:pt x="9562" y="37718"/>
                    <a:pt x="9542" y="38346"/>
                  </a:cubicBezTo>
                  <a:lnTo>
                    <a:pt x="9623" y="38609"/>
                  </a:lnTo>
                  <a:lnTo>
                    <a:pt x="9967" y="38609"/>
                  </a:lnTo>
                  <a:lnTo>
                    <a:pt x="12641" y="38650"/>
                  </a:lnTo>
                  <a:cubicBezTo>
                    <a:pt x="12438" y="38508"/>
                    <a:pt x="14099" y="36178"/>
                    <a:pt x="14099" y="36178"/>
                  </a:cubicBezTo>
                  <a:lnTo>
                    <a:pt x="14302" y="28177"/>
                  </a:lnTo>
                  <a:cubicBezTo>
                    <a:pt x="14302" y="28177"/>
                    <a:pt x="16186" y="21412"/>
                    <a:pt x="17036" y="16550"/>
                  </a:cubicBezTo>
                  <a:cubicBezTo>
                    <a:pt x="17887" y="11669"/>
                    <a:pt x="18130" y="4356"/>
                    <a:pt x="18130" y="4356"/>
                  </a:cubicBezTo>
                  <a:lnTo>
                    <a:pt x="18130" y="4356"/>
                  </a:lnTo>
                  <a:lnTo>
                    <a:pt x="18090" y="4376"/>
                  </a:lnTo>
                  <a:cubicBezTo>
                    <a:pt x="18252" y="3120"/>
                    <a:pt x="18150" y="1844"/>
                    <a:pt x="17806" y="629"/>
                  </a:cubicBezTo>
                  <a:lnTo>
                    <a:pt x="4599" y="1"/>
                  </a:ln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813;p43">
              <a:extLst>
                <a:ext uri="{FF2B5EF4-FFF2-40B4-BE49-F238E27FC236}">
                  <a16:creationId xmlns:a16="http://schemas.microsoft.com/office/drawing/2014/main" id="{33C0022C-3A68-41C7-A49D-CBCD405E0462}"/>
                </a:ext>
              </a:extLst>
            </p:cNvPr>
            <p:cNvSpPr/>
            <p:nvPr/>
          </p:nvSpPr>
          <p:spPr>
            <a:xfrm>
              <a:off x="6218175" y="2185225"/>
              <a:ext cx="218275" cy="330725"/>
            </a:xfrm>
            <a:custGeom>
              <a:avLst/>
              <a:gdLst/>
              <a:ahLst/>
              <a:cxnLst/>
              <a:rect l="l" t="t" r="r" b="b"/>
              <a:pathLst>
                <a:path w="8731" h="13229" extrusionOk="0">
                  <a:moveTo>
                    <a:pt x="3991" y="1"/>
                  </a:moveTo>
                  <a:cubicBezTo>
                    <a:pt x="4011" y="122"/>
                    <a:pt x="4011" y="244"/>
                    <a:pt x="4011" y="366"/>
                  </a:cubicBezTo>
                  <a:cubicBezTo>
                    <a:pt x="4031" y="690"/>
                    <a:pt x="4052" y="994"/>
                    <a:pt x="4072" y="1297"/>
                  </a:cubicBezTo>
                  <a:cubicBezTo>
                    <a:pt x="4072" y="1419"/>
                    <a:pt x="4092" y="1540"/>
                    <a:pt x="4092" y="1662"/>
                  </a:cubicBezTo>
                  <a:cubicBezTo>
                    <a:pt x="4112" y="2067"/>
                    <a:pt x="4133" y="2452"/>
                    <a:pt x="4153" y="2796"/>
                  </a:cubicBezTo>
                  <a:cubicBezTo>
                    <a:pt x="4173" y="2918"/>
                    <a:pt x="4173" y="3019"/>
                    <a:pt x="4173" y="3120"/>
                  </a:cubicBezTo>
                  <a:cubicBezTo>
                    <a:pt x="4214" y="3688"/>
                    <a:pt x="4234" y="4153"/>
                    <a:pt x="4254" y="4518"/>
                  </a:cubicBezTo>
                  <a:lnTo>
                    <a:pt x="4254" y="4640"/>
                  </a:lnTo>
                  <a:cubicBezTo>
                    <a:pt x="4254" y="4862"/>
                    <a:pt x="4274" y="5024"/>
                    <a:pt x="4274" y="5166"/>
                  </a:cubicBezTo>
                  <a:lnTo>
                    <a:pt x="4274" y="5247"/>
                  </a:lnTo>
                  <a:lnTo>
                    <a:pt x="4274" y="5268"/>
                  </a:lnTo>
                  <a:lnTo>
                    <a:pt x="4274" y="5349"/>
                  </a:lnTo>
                  <a:lnTo>
                    <a:pt x="4274" y="5430"/>
                  </a:lnTo>
                  <a:cubicBezTo>
                    <a:pt x="4274" y="5430"/>
                    <a:pt x="2370" y="10352"/>
                    <a:pt x="1763" y="11081"/>
                  </a:cubicBezTo>
                  <a:cubicBezTo>
                    <a:pt x="1155" y="11810"/>
                    <a:pt x="102" y="12094"/>
                    <a:pt x="41" y="12479"/>
                  </a:cubicBezTo>
                  <a:cubicBezTo>
                    <a:pt x="0" y="12722"/>
                    <a:pt x="0" y="12965"/>
                    <a:pt x="41" y="13228"/>
                  </a:cubicBezTo>
                  <a:lnTo>
                    <a:pt x="8690" y="13228"/>
                  </a:lnTo>
                  <a:lnTo>
                    <a:pt x="7637" y="5430"/>
                  </a:lnTo>
                  <a:cubicBezTo>
                    <a:pt x="7637" y="5430"/>
                    <a:pt x="7738" y="5065"/>
                    <a:pt x="7880" y="4437"/>
                  </a:cubicBezTo>
                  <a:cubicBezTo>
                    <a:pt x="7900" y="4356"/>
                    <a:pt x="7921" y="4275"/>
                    <a:pt x="7941" y="4174"/>
                  </a:cubicBezTo>
                  <a:cubicBezTo>
                    <a:pt x="7981" y="3991"/>
                    <a:pt x="8022" y="3809"/>
                    <a:pt x="8062" y="3627"/>
                  </a:cubicBezTo>
                  <a:cubicBezTo>
                    <a:pt x="8083" y="3526"/>
                    <a:pt x="8103" y="3404"/>
                    <a:pt x="8123" y="3303"/>
                  </a:cubicBezTo>
                  <a:cubicBezTo>
                    <a:pt x="8143" y="3242"/>
                    <a:pt x="8164" y="3181"/>
                    <a:pt x="8164" y="3120"/>
                  </a:cubicBezTo>
                  <a:cubicBezTo>
                    <a:pt x="8184" y="2999"/>
                    <a:pt x="8204" y="2877"/>
                    <a:pt x="8224" y="2756"/>
                  </a:cubicBezTo>
                  <a:cubicBezTo>
                    <a:pt x="8285" y="2513"/>
                    <a:pt x="8326" y="2249"/>
                    <a:pt x="8386" y="1986"/>
                  </a:cubicBezTo>
                  <a:cubicBezTo>
                    <a:pt x="8407" y="1905"/>
                    <a:pt x="8407" y="1844"/>
                    <a:pt x="8427" y="1783"/>
                  </a:cubicBezTo>
                  <a:cubicBezTo>
                    <a:pt x="8467" y="1561"/>
                    <a:pt x="8508" y="1358"/>
                    <a:pt x="8548" y="1135"/>
                  </a:cubicBezTo>
                  <a:cubicBezTo>
                    <a:pt x="8569" y="994"/>
                    <a:pt x="8589" y="872"/>
                    <a:pt x="8609" y="750"/>
                  </a:cubicBezTo>
                  <a:cubicBezTo>
                    <a:pt x="8630" y="568"/>
                    <a:pt x="8670" y="406"/>
                    <a:pt x="8690" y="224"/>
                  </a:cubicBezTo>
                  <a:cubicBezTo>
                    <a:pt x="8711" y="143"/>
                    <a:pt x="8731" y="82"/>
                    <a:pt x="8731" y="1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814;p43">
              <a:extLst>
                <a:ext uri="{FF2B5EF4-FFF2-40B4-BE49-F238E27FC236}">
                  <a16:creationId xmlns:a16="http://schemas.microsoft.com/office/drawing/2014/main" id="{CB07EA51-E280-43E7-AA6D-6593CE524841}"/>
                </a:ext>
              </a:extLst>
            </p:cNvPr>
            <p:cNvSpPr/>
            <p:nvPr/>
          </p:nvSpPr>
          <p:spPr>
            <a:xfrm>
              <a:off x="6524050" y="2158400"/>
              <a:ext cx="200050" cy="348425"/>
            </a:xfrm>
            <a:custGeom>
              <a:avLst/>
              <a:gdLst/>
              <a:ahLst/>
              <a:cxnLst/>
              <a:rect l="l" t="t" r="r" b="b"/>
              <a:pathLst>
                <a:path w="8002" h="13937" extrusionOk="0">
                  <a:moveTo>
                    <a:pt x="891" y="0"/>
                  </a:moveTo>
                  <a:lnTo>
                    <a:pt x="891" y="709"/>
                  </a:lnTo>
                  <a:lnTo>
                    <a:pt x="891" y="1074"/>
                  </a:lnTo>
                  <a:cubicBezTo>
                    <a:pt x="912" y="1297"/>
                    <a:pt x="912" y="1499"/>
                    <a:pt x="912" y="1702"/>
                  </a:cubicBezTo>
                  <a:lnTo>
                    <a:pt x="912" y="1783"/>
                  </a:lnTo>
                  <a:lnTo>
                    <a:pt x="912" y="1904"/>
                  </a:lnTo>
                  <a:cubicBezTo>
                    <a:pt x="912" y="2168"/>
                    <a:pt x="932" y="2411"/>
                    <a:pt x="932" y="2654"/>
                  </a:cubicBezTo>
                  <a:cubicBezTo>
                    <a:pt x="932" y="2654"/>
                    <a:pt x="932" y="3120"/>
                    <a:pt x="912" y="3748"/>
                  </a:cubicBezTo>
                  <a:cubicBezTo>
                    <a:pt x="891" y="4031"/>
                    <a:pt x="891" y="4355"/>
                    <a:pt x="891" y="4680"/>
                  </a:cubicBezTo>
                  <a:cubicBezTo>
                    <a:pt x="871" y="5935"/>
                    <a:pt x="851" y="7333"/>
                    <a:pt x="851" y="7353"/>
                  </a:cubicBezTo>
                  <a:lnTo>
                    <a:pt x="0" y="13613"/>
                  </a:lnTo>
                  <a:lnTo>
                    <a:pt x="7880" y="13937"/>
                  </a:lnTo>
                  <a:cubicBezTo>
                    <a:pt x="7961" y="13714"/>
                    <a:pt x="8001" y="13491"/>
                    <a:pt x="8001" y="13268"/>
                  </a:cubicBezTo>
                  <a:cubicBezTo>
                    <a:pt x="8001" y="12883"/>
                    <a:pt x="6968" y="12438"/>
                    <a:pt x="6442" y="11627"/>
                  </a:cubicBezTo>
                  <a:cubicBezTo>
                    <a:pt x="5915" y="10837"/>
                    <a:pt x="4720" y="5895"/>
                    <a:pt x="4720" y="5895"/>
                  </a:cubicBezTo>
                  <a:cubicBezTo>
                    <a:pt x="4720" y="5895"/>
                    <a:pt x="4740" y="5834"/>
                    <a:pt x="4740" y="5814"/>
                  </a:cubicBezTo>
                  <a:cubicBezTo>
                    <a:pt x="4760" y="5794"/>
                    <a:pt x="4760" y="5773"/>
                    <a:pt x="4760" y="5753"/>
                  </a:cubicBezTo>
                  <a:cubicBezTo>
                    <a:pt x="4760" y="5733"/>
                    <a:pt x="4760" y="5733"/>
                    <a:pt x="4760" y="5733"/>
                  </a:cubicBezTo>
                  <a:cubicBezTo>
                    <a:pt x="4781" y="5692"/>
                    <a:pt x="4781" y="5672"/>
                    <a:pt x="4781" y="5652"/>
                  </a:cubicBezTo>
                  <a:cubicBezTo>
                    <a:pt x="4801" y="5530"/>
                    <a:pt x="4841" y="5368"/>
                    <a:pt x="4902" y="5166"/>
                  </a:cubicBezTo>
                  <a:cubicBezTo>
                    <a:pt x="4902" y="5125"/>
                    <a:pt x="4922" y="5105"/>
                    <a:pt x="4922" y="5064"/>
                  </a:cubicBezTo>
                  <a:cubicBezTo>
                    <a:pt x="5003" y="4781"/>
                    <a:pt x="5084" y="4457"/>
                    <a:pt x="5165" y="4072"/>
                  </a:cubicBezTo>
                  <a:cubicBezTo>
                    <a:pt x="5186" y="3971"/>
                    <a:pt x="5226" y="3890"/>
                    <a:pt x="5246" y="3788"/>
                  </a:cubicBezTo>
                  <a:lnTo>
                    <a:pt x="5327" y="3484"/>
                  </a:lnTo>
                  <a:cubicBezTo>
                    <a:pt x="5388" y="3160"/>
                    <a:pt x="5469" y="2816"/>
                    <a:pt x="5571" y="2431"/>
                  </a:cubicBezTo>
                  <a:cubicBezTo>
                    <a:pt x="5591" y="2330"/>
                    <a:pt x="5631" y="2208"/>
                    <a:pt x="5652" y="2107"/>
                  </a:cubicBezTo>
                  <a:lnTo>
                    <a:pt x="5874" y="1256"/>
                  </a:lnTo>
                  <a:cubicBezTo>
                    <a:pt x="5895" y="1135"/>
                    <a:pt x="5935" y="1033"/>
                    <a:pt x="5955" y="912"/>
                  </a:cubicBezTo>
                  <a:lnTo>
                    <a:pt x="891" y="0"/>
                  </a:ln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815;p43">
              <a:extLst>
                <a:ext uri="{FF2B5EF4-FFF2-40B4-BE49-F238E27FC236}">
                  <a16:creationId xmlns:a16="http://schemas.microsoft.com/office/drawing/2014/main" id="{F3E4F32D-D64A-4D43-8F43-0C5821A94B69}"/>
                </a:ext>
              </a:extLst>
            </p:cNvPr>
            <p:cNvSpPr/>
            <p:nvPr/>
          </p:nvSpPr>
          <p:spPr>
            <a:xfrm>
              <a:off x="6523525" y="809325"/>
              <a:ext cx="171700" cy="88150"/>
            </a:xfrm>
            <a:custGeom>
              <a:avLst/>
              <a:gdLst/>
              <a:ahLst/>
              <a:cxnLst/>
              <a:rect l="l" t="t" r="r" b="b"/>
              <a:pathLst>
                <a:path w="6868" h="3526" extrusionOk="0">
                  <a:moveTo>
                    <a:pt x="6868" y="1"/>
                  </a:moveTo>
                  <a:lnTo>
                    <a:pt x="2371" y="183"/>
                  </a:lnTo>
                  <a:lnTo>
                    <a:pt x="2371" y="649"/>
                  </a:lnTo>
                  <a:lnTo>
                    <a:pt x="1" y="3424"/>
                  </a:lnTo>
                  <a:lnTo>
                    <a:pt x="5389" y="3526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816;p43">
              <a:extLst>
                <a:ext uri="{FF2B5EF4-FFF2-40B4-BE49-F238E27FC236}">
                  <a16:creationId xmlns:a16="http://schemas.microsoft.com/office/drawing/2014/main" id="{A8AB9DAE-CB35-498A-A855-052782EAB9CA}"/>
                </a:ext>
              </a:extLst>
            </p:cNvPr>
            <p:cNvSpPr/>
            <p:nvPr/>
          </p:nvSpPr>
          <p:spPr>
            <a:xfrm>
              <a:off x="6573675" y="818950"/>
              <a:ext cx="99775" cy="12775"/>
            </a:xfrm>
            <a:custGeom>
              <a:avLst/>
              <a:gdLst/>
              <a:ahLst/>
              <a:cxnLst/>
              <a:rect l="l" t="t" r="r" b="b"/>
              <a:pathLst>
                <a:path w="3991" h="511" extrusionOk="0">
                  <a:moveTo>
                    <a:pt x="223" y="1"/>
                  </a:moveTo>
                  <a:cubicBezTo>
                    <a:pt x="101" y="1"/>
                    <a:pt x="20" y="62"/>
                    <a:pt x="0" y="183"/>
                  </a:cubicBezTo>
                  <a:cubicBezTo>
                    <a:pt x="0" y="284"/>
                    <a:pt x="81" y="365"/>
                    <a:pt x="203" y="365"/>
                  </a:cubicBezTo>
                  <a:lnTo>
                    <a:pt x="3768" y="507"/>
                  </a:lnTo>
                  <a:cubicBezTo>
                    <a:pt x="3781" y="509"/>
                    <a:pt x="3793" y="510"/>
                    <a:pt x="3805" y="510"/>
                  </a:cubicBezTo>
                  <a:cubicBezTo>
                    <a:pt x="3906" y="510"/>
                    <a:pt x="3973" y="436"/>
                    <a:pt x="3991" y="345"/>
                  </a:cubicBezTo>
                  <a:cubicBezTo>
                    <a:pt x="3991" y="253"/>
                    <a:pt x="3906" y="160"/>
                    <a:pt x="3814" y="160"/>
                  </a:cubicBezTo>
                  <a:cubicBezTo>
                    <a:pt x="3806" y="160"/>
                    <a:pt x="3797" y="161"/>
                    <a:pt x="3788" y="163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817;p43">
              <a:extLst>
                <a:ext uri="{FF2B5EF4-FFF2-40B4-BE49-F238E27FC236}">
                  <a16:creationId xmlns:a16="http://schemas.microsoft.com/office/drawing/2014/main" id="{452BDC77-EEEE-4DE8-9EDF-AB10C13BED2D}"/>
                </a:ext>
              </a:extLst>
            </p:cNvPr>
            <p:cNvSpPr/>
            <p:nvPr/>
          </p:nvSpPr>
          <p:spPr>
            <a:xfrm>
              <a:off x="6569625" y="833050"/>
              <a:ext cx="97250" cy="15300"/>
            </a:xfrm>
            <a:custGeom>
              <a:avLst/>
              <a:gdLst/>
              <a:ahLst/>
              <a:cxnLst/>
              <a:rect l="l" t="t" r="r" b="b"/>
              <a:pathLst>
                <a:path w="3890" h="612" extrusionOk="0">
                  <a:moveTo>
                    <a:pt x="191" y="1"/>
                  </a:moveTo>
                  <a:cubicBezTo>
                    <a:pt x="101" y="1"/>
                    <a:pt x="18" y="75"/>
                    <a:pt x="0" y="166"/>
                  </a:cubicBezTo>
                  <a:cubicBezTo>
                    <a:pt x="0" y="267"/>
                    <a:pt x="81" y="369"/>
                    <a:pt x="182" y="369"/>
                  </a:cubicBezTo>
                  <a:lnTo>
                    <a:pt x="3666" y="612"/>
                  </a:lnTo>
                  <a:lnTo>
                    <a:pt x="3687" y="612"/>
                  </a:lnTo>
                  <a:cubicBezTo>
                    <a:pt x="3788" y="612"/>
                    <a:pt x="3869" y="551"/>
                    <a:pt x="3889" y="450"/>
                  </a:cubicBezTo>
                  <a:cubicBezTo>
                    <a:pt x="3889" y="357"/>
                    <a:pt x="3822" y="265"/>
                    <a:pt x="3733" y="265"/>
                  </a:cubicBezTo>
                  <a:cubicBezTo>
                    <a:pt x="3725" y="265"/>
                    <a:pt x="3716" y="266"/>
                    <a:pt x="3707" y="267"/>
                  </a:cubicBezTo>
                  <a:lnTo>
                    <a:pt x="223" y="4"/>
                  </a:lnTo>
                  <a:cubicBezTo>
                    <a:pt x="212" y="2"/>
                    <a:pt x="202" y="1"/>
                    <a:pt x="191" y="1"/>
                  </a:cubicBez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818;p43">
              <a:extLst>
                <a:ext uri="{FF2B5EF4-FFF2-40B4-BE49-F238E27FC236}">
                  <a16:creationId xmlns:a16="http://schemas.microsoft.com/office/drawing/2014/main" id="{568BB0EF-2B6C-4E70-A663-9F6C80D0B237}"/>
                </a:ext>
              </a:extLst>
            </p:cNvPr>
            <p:cNvSpPr/>
            <p:nvPr/>
          </p:nvSpPr>
          <p:spPr>
            <a:xfrm>
              <a:off x="6562025" y="843175"/>
              <a:ext cx="94725" cy="20375"/>
            </a:xfrm>
            <a:custGeom>
              <a:avLst/>
              <a:gdLst/>
              <a:ahLst/>
              <a:cxnLst/>
              <a:rect l="l" t="t" r="r" b="b"/>
              <a:pathLst>
                <a:path w="3789" h="815" extrusionOk="0">
                  <a:moveTo>
                    <a:pt x="204" y="0"/>
                  </a:moveTo>
                  <a:cubicBezTo>
                    <a:pt x="117" y="0"/>
                    <a:pt x="36" y="58"/>
                    <a:pt x="0" y="146"/>
                  </a:cubicBezTo>
                  <a:cubicBezTo>
                    <a:pt x="0" y="267"/>
                    <a:pt x="81" y="348"/>
                    <a:pt x="183" y="348"/>
                  </a:cubicBezTo>
                  <a:lnTo>
                    <a:pt x="3545" y="814"/>
                  </a:lnTo>
                  <a:lnTo>
                    <a:pt x="3565" y="814"/>
                  </a:lnTo>
                  <a:cubicBezTo>
                    <a:pt x="3667" y="814"/>
                    <a:pt x="3748" y="754"/>
                    <a:pt x="3788" y="652"/>
                  </a:cubicBezTo>
                  <a:cubicBezTo>
                    <a:pt x="3788" y="551"/>
                    <a:pt x="3707" y="470"/>
                    <a:pt x="3606" y="450"/>
                  </a:cubicBezTo>
                  <a:lnTo>
                    <a:pt x="243" y="4"/>
                  </a:lnTo>
                  <a:cubicBezTo>
                    <a:pt x="230" y="1"/>
                    <a:pt x="217" y="0"/>
                    <a:pt x="204" y="0"/>
                  </a:cubicBez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819;p43">
              <a:extLst>
                <a:ext uri="{FF2B5EF4-FFF2-40B4-BE49-F238E27FC236}">
                  <a16:creationId xmlns:a16="http://schemas.microsoft.com/office/drawing/2014/main" id="{FD2ADE75-C6B7-49E2-B88F-93FD6CDA8F5E}"/>
                </a:ext>
              </a:extLst>
            </p:cNvPr>
            <p:cNvSpPr/>
            <p:nvPr/>
          </p:nvSpPr>
          <p:spPr>
            <a:xfrm>
              <a:off x="6390350" y="569700"/>
              <a:ext cx="305375" cy="233575"/>
            </a:xfrm>
            <a:custGeom>
              <a:avLst/>
              <a:gdLst/>
              <a:ahLst/>
              <a:cxnLst/>
              <a:rect l="l" t="t" r="r" b="b"/>
              <a:pathLst>
                <a:path w="12215" h="9343" extrusionOk="0">
                  <a:moveTo>
                    <a:pt x="5633" y="0"/>
                  </a:moveTo>
                  <a:cubicBezTo>
                    <a:pt x="2622" y="0"/>
                    <a:pt x="1491" y="2895"/>
                    <a:pt x="0" y="8654"/>
                  </a:cubicBezTo>
                  <a:cubicBezTo>
                    <a:pt x="766" y="8636"/>
                    <a:pt x="4667" y="8191"/>
                    <a:pt x="6606" y="8191"/>
                  </a:cubicBezTo>
                  <a:cubicBezTo>
                    <a:pt x="6821" y="8191"/>
                    <a:pt x="7011" y="8196"/>
                    <a:pt x="7171" y="8209"/>
                  </a:cubicBezTo>
                  <a:cubicBezTo>
                    <a:pt x="8792" y="8330"/>
                    <a:pt x="11850" y="9343"/>
                    <a:pt x="11850" y="9343"/>
                  </a:cubicBezTo>
                  <a:cubicBezTo>
                    <a:pt x="12215" y="4562"/>
                    <a:pt x="10129" y="592"/>
                    <a:pt x="6462" y="66"/>
                  </a:cubicBezTo>
                  <a:cubicBezTo>
                    <a:pt x="6171" y="22"/>
                    <a:pt x="5895" y="0"/>
                    <a:pt x="5633" y="0"/>
                  </a:cubicBezTo>
                  <a:close/>
                </a:path>
              </a:pathLst>
            </a:custGeom>
            <a:solidFill>
              <a:srgbClr val="BC3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820;p43">
              <a:extLst>
                <a:ext uri="{FF2B5EF4-FFF2-40B4-BE49-F238E27FC236}">
                  <a16:creationId xmlns:a16="http://schemas.microsoft.com/office/drawing/2014/main" id="{671BD1F2-6486-4DB1-9640-FF243826F76A}"/>
                </a:ext>
              </a:extLst>
            </p:cNvPr>
            <p:cNvSpPr/>
            <p:nvPr/>
          </p:nvSpPr>
          <p:spPr>
            <a:xfrm>
              <a:off x="6325025" y="742500"/>
              <a:ext cx="449200" cy="800650"/>
            </a:xfrm>
            <a:custGeom>
              <a:avLst/>
              <a:gdLst/>
              <a:ahLst/>
              <a:cxnLst/>
              <a:rect l="l" t="t" r="r" b="b"/>
              <a:pathLst>
                <a:path w="17968" h="32026" extrusionOk="0">
                  <a:moveTo>
                    <a:pt x="6320" y="0"/>
                  </a:moveTo>
                  <a:lnTo>
                    <a:pt x="6320" y="0"/>
                  </a:lnTo>
                  <a:cubicBezTo>
                    <a:pt x="6320" y="0"/>
                    <a:pt x="6341" y="142"/>
                    <a:pt x="6381" y="385"/>
                  </a:cubicBezTo>
                  <a:cubicBezTo>
                    <a:pt x="6381" y="426"/>
                    <a:pt x="6381" y="486"/>
                    <a:pt x="6381" y="527"/>
                  </a:cubicBezTo>
                  <a:cubicBezTo>
                    <a:pt x="6381" y="547"/>
                    <a:pt x="6381" y="567"/>
                    <a:pt x="6381" y="567"/>
                  </a:cubicBezTo>
                  <a:cubicBezTo>
                    <a:pt x="6422" y="810"/>
                    <a:pt x="6442" y="1094"/>
                    <a:pt x="6482" y="1398"/>
                  </a:cubicBezTo>
                  <a:cubicBezTo>
                    <a:pt x="6503" y="1641"/>
                    <a:pt x="6543" y="1884"/>
                    <a:pt x="6563" y="2127"/>
                  </a:cubicBezTo>
                  <a:cubicBezTo>
                    <a:pt x="6563" y="2208"/>
                    <a:pt x="6584" y="2309"/>
                    <a:pt x="6584" y="2390"/>
                  </a:cubicBezTo>
                  <a:cubicBezTo>
                    <a:pt x="6604" y="2674"/>
                    <a:pt x="6644" y="2958"/>
                    <a:pt x="6665" y="3201"/>
                  </a:cubicBezTo>
                  <a:cubicBezTo>
                    <a:pt x="6725" y="3970"/>
                    <a:pt x="6746" y="4578"/>
                    <a:pt x="6665" y="4639"/>
                  </a:cubicBezTo>
                  <a:cubicBezTo>
                    <a:pt x="6584" y="4700"/>
                    <a:pt x="6037" y="4720"/>
                    <a:pt x="5287" y="4760"/>
                  </a:cubicBezTo>
                  <a:cubicBezTo>
                    <a:pt x="5053" y="4760"/>
                    <a:pt x="4780" y="4496"/>
                    <a:pt x="4525" y="4496"/>
                  </a:cubicBezTo>
                  <a:cubicBezTo>
                    <a:pt x="4515" y="4496"/>
                    <a:pt x="4506" y="4496"/>
                    <a:pt x="4497" y="4497"/>
                  </a:cubicBezTo>
                  <a:cubicBezTo>
                    <a:pt x="3201" y="4598"/>
                    <a:pt x="1742" y="4274"/>
                    <a:pt x="851" y="5388"/>
                  </a:cubicBezTo>
                  <a:cubicBezTo>
                    <a:pt x="0" y="6462"/>
                    <a:pt x="3302" y="7394"/>
                    <a:pt x="3869" y="9581"/>
                  </a:cubicBezTo>
                  <a:cubicBezTo>
                    <a:pt x="4052" y="10311"/>
                    <a:pt x="2249" y="13855"/>
                    <a:pt x="3241" y="14990"/>
                  </a:cubicBezTo>
                  <a:cubicBezTo>
                    <a:pt x="4400" y="16328"/>
                    <a:pt x="5579" y="19460"/>
                    <a:pt x="5611" y="19546"/>
                  </a:cubicBezTo>
                  <a:lnTo>
                    <a:pt x="5611" y="19546"/>
                  </a:lnTo>
                  <a:cubicBezTo>
                    <a:pt x="5610" y="19545"/>
                    <a:pt x="5609" y="19544"/>
                    <a:pt x="5607" y="19544"/>
                  </a:cubicBezTo>
                  <a:cubicBezTo>
                    <a:pt x="5588" y="19544"/>
                    <a:pt x="5480" y="19613"/>
                    <a:pt x="4862" y="20398"/>
                  </a:cubicBezTo>
                  <a:cubicBezTo>
                    <a:pt x="4538" y="20783"/>
                    <a:pt x="4254" y="21188"/>
                    <a:pt x="3991" y="21634"/>
                  </a:cubicBezTo>
                  <a:cubicBezTo>
                    <a:pt x="3930" y="21735"/>
                    <a:pt x="3869" y="21857"/>
                    <a:pt x="3809" y="21978"/>
                  </a:cubicBezTo>
                  <a:cubicBezTo>
                    <a:pt x="3788" y="22019"/>
                    <a:pt x="3748" y="22079"/>
                    <a:pt x="3728" y="22140"/>
                  </a:cubicBezTo>
                  <a:cubicBezTo>
                    <a:pt x="3667" y="22241"/>
                    <a:pt x="3626" y="22343"/>
                    <a:pt x="3586" y="22464"/>
                  </a:cubicBezTo>
                  <a:cubicBezTo>
                    <a:pt x="3525" y="22566"/>
                    <a:pt x="3505" y="22606"/>
                    <a:pt x="3484" y="22687"/>
                  </a:cubicBezTo>
                  <a:cubicBezTo>
                    <a:pt x="3444" y="22748"/>
                    <a:pt x="3444" y="22748"/>
                    <a:pt x="3444" y="22788"/>
                  </a:cubicBezTo>
                  <a:cubicBezTo>
                    <a:pt x="3403" y="22890"/>
                    <a:pt x="3363" y="22991"/>
                    <a:pt x="3322" y="23092"/>
                  </a:cubicBezTo>
                  <a:cubicBezTo>
                    <a:pt x="3302" y="23193"/>
                    <a:pt x="3262" y="23274"/>
                    <a:pt x="3241" y="23376"/>
                  </a:cubicBezTo>
                  <a:cubicBezTo>
                    <a:pt x="2431" y="26131"/>
                    <a:pt x="2431" y="27164"/>
                    <a:pt x="2431" y="27164"/>
                  </a:cubicBezTo>
                  <a:cubicBezTo>
                    <a:pt x="2431" y="27164"/>
                    <a:pt x="7799" y="28622"/>
                    <a:pt x="9035" y="32025"/>
                  </a:cubicBezTo>
                  <a:lnTo>
                    <a:pt x="9501" y="31904"/>
                  </a:lnTo>
                  <a:cubicBezTo>
                    <a:pt x="9642" y="31883"/>
                    <a:pt x="9804" y="31843"/>
                    <a:pt x="9946" y="31802"/>
                  </a:cubicBezTo>
                  <a:lnTo>
                    <a:pt x="10230" y="31742"/>
                  </a:lnTo>
                  <a:lnTo>
                    <a:pt x="10635" y="31620"/>
                  </a:lnTo>
                  <a:lnTo>
                    <a:pt x="10959" y="31539"/>
                  </a:lnTo>
                  <a:lnTo>
                    <a:pt x="11384" y="31397"/>
                  </a:lnTo>
                  <a:lnTo>
                    <a:pt x="11729" y="31276"/>
                  </a:lnTo>
                  <a:lnTo>
                    <a:pt x="12053" y="31154"/>
                  </a:lnTo>
                  <a:cubicBezTo>
                    <a:pt x="12255" y="31093"/>
                    <a:pt x="12458" y="31012"/>
                    <a:pt x="12661" y="30911"/>
                  </a:cubicBezTo>
                  <a:cubicBezTo>
                    <a:pt x="12782" y="30871"/>
                    <a:pt x="12883" y="30810"/>
                    <a:pt x="13005" y="30769"/>
                  </a:cubicBezTo>
                  <a:cubicBezTo>
                    <a:pt x="13106" y="30708"/>
                    <a:pt x="13167" y="30688"/>
                    <a:pt x="13248" y="30648"/>
                  </a:cubicBezTo>
                  <a:lnTo>
                    <a:pt x="13329" y="30607"/>
                  </a:lnTo>
                  <a:lnTo>
                    <a:pt x="13572" y="30486"/>
                  </a:lnTo>
                  <a:lnTo>
                    <a:pt x="13653" y="30445"/>
                  </a:lnTo>
                  <a:lnTo>
                    <a:pt x="13856" y="30324"/>
                  </a:lnTo>
                  <a:cubicBezTo>
                    <a:pt x="13916" y="30303"/>
                    <a:pt x="13997" y="30263"/>
                    <a:pt x="14058" y="30202"/>
                  </a:cubicBezTo>
                  <a:cubicBezTo>
                    <a:pt x="14078" y="30202"/>
                    <a:pt x="14119" y="30182"/>
                    <a:pt x="14139" y="30162"/>
                  </a:cubicBezTo>
                  <a:cubicBezTo>
                    <a:pt x="14200" y="30121"/>
                    <a:pt x="14281" y="30081"/>
                    <a:pt x="14362" y="30020"/>
                  </a:cubicBezTo>
                  <a:cubicBezTo>
                    <a:pt x="14504" y="29939"/>
                    <a:pt x="14666" y="29837"/>
                    <a:pt x="14808" y="29716"/>
                  </a:cubicBezTo>
                  <a:lnTo>
                    <a:pt x="15071" y="29513"/>
                  </a:lnTo>
                  <a:lnTo>
                    <a:pt x="15132" y="29473"/>
                  </a:lnTo>
                  <a:cubicBezTo>
                    <a:pt x="15213" y="29412"/>
                    <a:pt x="15294" y="29351"/>
                    <a:pt x="15355" y="29270"/>
                  </a:cubicBezTo>
                  <a:cubicBezTo>
                    <a:pt x="15436" y="29210"/>
                    <a:pt x="15476" y="29169"/>
                    <a:pt x="15537" y="29129"/>
                  </a:cubicBezTo>
                  <a:lnTo>
                    <a:pt x="15760" y="28906"/>
                  </a:lnTo>
                  <a:cubicBezTo>
                    <a:pt x="15820" y="28845"/>
                    <a:pt x="15901" y="28764"/>
                    <a:pt x="15962" y="28703"/>
                  </a:cubicBezTo>
                  <a:cubicBezTo>
                    <a:pt x="15983" y="28683"/>
                    <a:pt x="15983" y="28663"/>
                    <a:pt x="16003" y="28642"/>
                  </a:cubicBezTo>
                  <a:lnTo>
                    <a:pt x="16205" y="28440"/>
                  </a:lnTo>
                  <a:cubicBezTo>
                    <a:pt x="16347" y="28257"/>
                    <a:pt x="16489" y="28075"/>
                    <a:pt x="16610" y="27873"/>
                  </a:cubicBezTo>
                  <a:cubicBezTo>
                    <a:pt x="16671" y="27812"/>
                    <a:pt x="16712" y="27731"/>
                    <a:pt x="16772" y="27650"/>
                  </a:cubicBezTo>
                  <a:cubicBezTo>
                    <a:pt x="16793" y="27609"/>
                    <a:pt x="16793" y="27589"/>
                    <a:pt x="16813" y="27549"/>
                  </a:cubicBezTo>
                  <a:cubicBezTo>
                    <a:pt x="16874" y="27467"/>
                    <a:pt x="16914" y="27386"/>
                    <a:pt x="16955" y="27305"/>
                  </a:cubicBezTo>
                  <a:cubicBezTo>
                    <a:pt x="16995" y="27224"/>
                    <a:pt x="17036" y="27143"/>
                    <a:pt x="17076" y="27062"/>
                  </a:cubicBezTo>
                  <a:lnTo>
                    <a:pt x="17097" y="27062"/>
                  </a:lnTo>
                  <a:cubicBezTo>
                    <a:pt x="17117" y="27002"/>
                    <a:pt x="17137" y="26961"/>
                    <a:pt x="17157" y="26921"/>
                  </a:cubicBezTo>
                  <a:cubicBezTo>
                    <a:pt x="17178" y="26880"/>
                    <a:pt x="17218" y="26799"/>
                    <a:pt x="17238" y="26738"/>
                  </a:cubicBezTo>
                  <a:cubicBezTo>
                    <a:pt x="17238" y="26718"/>
                    <a:pt x="17259" y="26698"/>
                    <a:pt x="17259" y="26678"/>
                  </a:cubicBezTo>
                  <a:cubicBezTo>
                    <a:pt x="17319" y="26576"/>
                    <a:pt x="17360" y="26455"/>
                    <a:pt x="17400" y="26353"/>
                  </a:cubicBezTo>
                  <a:cubicBezTo>
                    <a:pt x="17421" y="26232"/>
                    <a:pt x="17461" y="26131"/>
                    <a:pt x="17502" y="26009"/>
                  </a:cubicBezTo>
                  <a:cubicBezTo>
                    <a:pt x="17502" y="26009"/>
                    <a:pt x="17502" y="26009"/>
                    <a:pt x="17502" y="25989"/>
                  </a:cubicBezTo>
                  <a:cubicBezTo>
                    <a:pt x="17583" y="25462"/>
                    <a:pt x="17603" y="24935"/>
                    <a:pt x="17583" y="24409"/>
                  </a:cubicBezTo>
                  <a:cubicBezTo>
                    <a:pt x="17583" y="24308"/>
                    <a:pt x="17583" y="24206"/>
                    <a:pt x="17562" y="24105"/>
                  </a:cubicBezTo>
                  <a:cubicBezTo>
                    <a:pt x="17542" y="24004"/>
                    <a:pt x="17542" y="23923"/>
                    <a:pt x="17542" y="23842"/>
                  </a:cubicBezTo>
                  <a:cubicBezTo>
                    <a:pt x="17542" y="23801"/>
                    <a:pt x="17542" y="23761"/>
                    <a:pt x="17522" y="23720"/>
                  </a:cubicBezTo>
                  <a:cubicBezTo>
                    <a:pt x="17502" y="23578"/>
                    <a:pt x="17481" y="23437"/>
                    <a:pt x="17461" y="23295"/>
                  </a:cubicBezTo>
                  <a:cubicBezTo>
                    <a:pt x="17441" y="23193"/>
                    <a:pt x="17441" y="23092"/>
                    <a:pt x="17421" y="22991"/>
                  </a:cubicBezTo>
                  <a:lnTo>
                    <a:pt x="17421" y="22930"/>
                  </a:lnTo>
                  <a:cubicBezTo>
                    <a:pt x="17400" y="22829"/>
                    <a:pt x="17380" y="22748"/>
                    <a:pt x="17340" y="22647"/>
                  </a:cubicBezTo>
                  <a:cubicBezTo>
                    <a:pt x="17319" y="22505"/>
                    <a:pt x="17279" y="22383"/>
                    <a:pt x="17238" y="22241"/>
                  </a:cubicBezTo>
                  <a:cubicBezTo>
                    <a:pt x="17178" y="21998"/>
                    <a:pt x="17097" y="21755"/>
                    <a:pt x="17016" y="21532"/>
                  </a:cubicBezTo>
                  <a:cubicBezTo>
                    <a:pt x="16691" y="20601"/>
                    <a:pt x="16246" y="19709"/>
                    <a:pt x="15658" y="18899"/>
                  </a:cubicBezTo>
                  <a:lnTo>
                    <a:pt x="15922" y="16732"/>
                  </a:lnTo>
                  <a:lnTo>
                    <a:pt x="15962" y="16306"/>
                  </a:lnTo>
                  <a:lnTo>
                    <a:pt x="16286" y="13491"/>
                  </a:lnTo>
                  <a:lnTo>
                    <a:pt x="16327" y="13227"/>
                  </a:lnTo>
                  <a:cubicBezTo>
                    <a:pt x="17198" y="12782"/>
                    <a:pt x="17765" y="11891"/>
                    <a:pt x="17826" y="10918"/>
                  </a:cubicBezTo>
                  <a:cubicBezTo>
                    <a:pt x="17968" y="9399"/>
                    <a:pt x="16327" y="6968"/>
                    <a:pt x="14889" y="5976"/>
                  </a:cubicBezTo>
                  <a:cubicBezTo>
                    <a:pt x="14706" y="5854"/>
                    <a:pt x="14524" y="5753"/>
                    <a:pt x="14301" y="5672"/>
                  </a:cubicBezTo>
                  <a:lnTo>
                    <a:pt x="14220" y="5631"/>
                  </a:lnTo>
                  <a:lnTo>
                    <a:pt x="13876" y="5510"/>
                  </a:lnTo>
                  <a:cubicBezTo>
                    <a:pt x="12904" y="5206"/>
                    <a:pt x="10959" y="4598"/>
                    <a:pt x="10959" y="4598"/>
                  </a:cubicBezTo>
                  <a:lnTo>
                    <a:pt x="10918" y="3768"/>
                  </a:lnTo>
                  <a:lnTo>
                    <a:pt x="10878" y="2613"/>
                  </a:lnTo>
                  <a:lnTo>
                    <a:pt x="10837" y="1459"/>
                  </a:lnTo>
                  <a:lnTo>
                    <a:pt x="10837" y="1398"/>
                  </a:lnTo>
                  <a:lnTo>
                    <a:pt x="6320" y="0"/>
                  </a:ln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821;p43">
              <a:extLst>
                <a:ext uri="{FF2B5EF4-FFF2-40B4-BE49-F238E27FC236}">
                  <a16:creationId xmlns:a16="http://schemas.microsoft.com/office/drawing/2014/main" id="{BE887A23-80CD-447F-A3F4-E0CD762D21CD}"/>
                </a:ext>
              </a:extLst>
            </p:cNvPr>
            <p:cNvSpPr/>
            <p:nvPr/>
          </p:nvSpPr>
          <p:spPr>
            <a:xfrm>
              <a:off x="6483025" y="742500"/>
              <a:ext cx="114475" cy="94200"/>
            </a:xfrm>
            <a:custGeom>
              <a:avLst/>
              <a:gdLst/>
              <a:ahLst/>
              <a:cxnLst/>
              <a:rect l="l" t="t" r="r" b="b"/>
              <a:pathLst>
                <a:path w="4579" h="3768" extrusionOk="0">
                  <a:moveTo>
                    <a:pt x="0" y="0"/>
                  </a:moveTo>
                  <a:cubicBezTo>
                    <a:pt x="0" y="0"/>
                    <a:pt x="243" y="1844"/>
                    <a:pt x="345" y="3201"/>
                  </a:cubicBezTo>
                  <a:cubicBezTo>
                    <a:pt x="1742" y="3525"/>
                    <a:pt x="3160" y="3707"/>
                    <a:pt x="4578" y="3768"/>
                  </a:cubicBezTo>
                  <a:lnTo>
                    <a:pt x="4517" y="13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80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822;p43">
              <a:extLst>
                <a:ext uri="{FF2B5EF4-FFF2-40B4-BE49-F238E27FC236}">
                  <a16:creationId xmlns:a16="http://schemas.microsoft.com/office/drawing/2014/main" id="{82042C17-DB07-4BF2-AB20-74B15533CCD8}"/>
                </a:ext>
              </a:extLst>
            </p:cNvPr>
            <p:cNvSpPr/>
            <p:nvPr/>
          </p:nvSpPr>
          <p:spPr>
            <a:xfrm>
              <a:off x="6444525" y="1065075"/>
              <a:ext cx="287175" cy="97775"/>
            </a:xfrm>
            <a:custGeom>
              <a:avLst/>
              <a:gdLst/>
              <a:ahLst/>
              <a:cxnLst/>
              <a:rect l="l" t="t" r="r" b="b"/>
              <a:pathLst>
                <a:path w="11487" h="3911" extrusionOk="0">
                  <a:moveTo>
                    <a:pt x="7030" y="0"/>
                  </a:moveTo>
                  <a:cubicBezTo>
                    <a:pt x="5460" y="695"/>
                    <a:pt x="4128" y="911"/>
                    <a:pt x="3067" y="911"/>
                  </a:cubicBezTo>
                  <a:cubicBezTo>
                    <a:pt x="1338" y="911"/>
                    <a:pt x="328" y="340"/>
                    <a:pt x="179" y="340"/>
                  </a:cubicBezTo>
                  <a:cubicBezTo>
                    <a:pt x="171" y="340"/>
                    <a:pt x="166" y="342"/>
                    <a:pt x="163" y="345"/>
                  </a:cubicBezTo>
                  <a:cubicBezTo>
                    <a:pt x="1" y="507"/>
                    <a:pt x="2452" y="3606"/>
                    <a:pt x="3080" y="3646"/>
                  </a:cubicBezTo>
                  <a:cubicBezTo>
                    <a:pt x="3086" y="3647"/>
                    <a:pt x="3093" y="3647"/>
                    <a:pt x="3099" y="3647"/>
                  </a:cubicBezTo>
                  <a:cubicBezTo>
                    <a:pt x="3692" y="3647"/>
                    <a:pt x="5283" y="2047"/>
                    <a:pt x="7053" y="2047"/>
                  </a:cubicBezTo>
                  <a:cubicBezTo>
                    <a:pt x="7272" y="2047"/>
                    <a:pt x="7495" y="2072"/>
                    <a:pt x="7718" y="2127"/>
                  </a:cubicBezTo>
                  <a:cubicBezTo>
                    <a:pt x="9785" y="2654"/>
                    <a:pt x="9744" y="3768"/>
                    <a:pt x="10392" y="3910"/>
                  </a:cubicBezTo>
                  <a:cubicBezTo>
                    <a:pt x="10396" y="3910"/>
                    <a:pt x="10399" y="3911"/>
                    <a:pt x="10403" y="3911"/>
                  </a:cubicBezTo>
                  <a:cubicBezTo>
                    <a:pt x="10517" y="3911"/>
                    <a:pt x="10849" y="3639"/>
                    <a:pt x="11162" y="3424"/>
                  </a:cubicBezTo>
                  <a:lnTo>
                    <a:pt x="11486" y="588"/>
                  </a:lnTo>
                  <a:lnTo>
                    <a:pt x="11466" y="345"/>
                  </a:lnTo>
                  <a:cubicBezTo>
                    <a:pt x="11466" y="345"/>
                    <a:pt x="10880" y="527"/>
                    <a:pt x="9919" y="527"/>
                  </a:cubicBezTo>
                  <a:cubicBezTo>
                    <a:pt x="9157" y="527"/>
                    <a:pt x="8159" y="412"/>
                    <a:pt x="70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823;p43">
              <a:extLst>
                <a:ext uri="{FF2B5EF4-FFF2-40B4-BE49-F238E27FC236}">
                  <a16:creationId xmlns:a16="http://schemas.microsoft.com/office/drawing/2014/main" id="{588E987D-28E2-4389-8721-12E6CC544BC9}"/>
                </a:ext>
              </a:extLst>
            </p:cNvPr>
            <p:cNvSpPr/>
            <p:nvPr/>
          </p:nvSpPr>
          <p:spPr>
            <a:xfrm>
              <a:off x="6403525" y="1251425"/>
              <a:ext cx="370700" cy="84100"/>
            </a:xfrm>
            <a:custGeom>
              <a:avLst/>
              <a:gdLst/>
              <a:ahLst/>
              <a:cxnLst/>
              <a:rect l="l" t="t" r="r" b="b"/>
              <a:pathLst>
                <a:path w="14828" h="3364" extrusionOk="0">
                  <a:moveTo>
                    <a:pt x="1074" y="1"/>
                  </a:moveTo>
                  <a:cubicBezTo>
                    <a:pt x="608" y="831"/>
                    <a:pt x="243" y="1722"/>
                    <a:pt x="0" y="2634"/>
                  </a:cubicBezTo>
                  <a:cubicBezTo>
                    <a:pt x="20" y="2755"/>
                    <a:pt x="729" y="2857"/>
                    <a:pt x="1823" y="2938"/>
                  </a:cubicBezTo>
                  <a:cubicBezTo>
                    <a:pt x="2168" y="2978"/>
                    <a:pt x="2552" y="2998"/>
                    <a:pt x="2958" y="3019"/>
                  </a:cubicBezTo>
                  <a:cubicBezTo>
                    <a:pt x="3525" y="3059"/>
                    <a:pt x="4132" y="3080"/>
                    <a:pt x="4801" y="3120"/>
                  </a:cubicBezTo>
                  <a:cubicBezTo>
                    <a:pt x="5186" y="3140"/>
                    <a:pt x="5591" y="3161"/>
                    <a:pt x="6016" y="3181"/>
                  </a:cubicBezTo>
                  <a:cubicBezTo>
                    <a:pt x="7272" y="3221"/>
                    <a:pt x="8589" y="3262"/>
                    <a:pt x="9804" y="3302"/>
                  </a:cubicBezTo>
                  <a:lnTo>
                    <a:pt x="10999" y="3323"/>
                  </a:lnTo>
                  <a:lnTo>
                    <a:pt x="12235" y="3343"/>
                  </a:lnTo>
                  <a:lnTo>
                    <a:pt x="13450" y="3363"/>
                  </a:lnTo>
                  <a:lnTo>
                    <a:pt x="14463" y="3363"/>
                  </a:lnTo>
                  <a:cubicBezTo>
                    <a:pt x="14828" y="3302"/>
                    <a:pt x="14402" y="1277"/>
                    <a:pt x="14200" y="1216"/>
                  </a:cubicBezTo>
                  <a:lnTo>
                    <a:pt x="13389" y="1135"/>
                  </a:lnTo>
                  <a:lnTo>
                    <a:pt x="12194" y="1013"/>
                  </a:lnTo>
                  <a:lnTo>
                    <a:pt x="10938" y="892"/>
                  </a:lnTo>
                  <a:lnTo>
                    <a:pt x="9743" y="770"/>
                  </a:lnTo>
                  <a:cubicBezTo>
                    <a:pt x="8649" y="669"/>
                    <a:pt x="7475" y="547"/>
                    <a:pt x="6340" y="446"/>
                  </a:cubicBezTo>
                  <a:lnTo>
                    <a:pt x="5186" y="345"/>
                  </a:lnTo>
                  <a:lnTo>
                    <a:pt x="3504" y="183"/>
                  </a:lnTo>
                  <a:lnTo>
                    <a:pt x="2532" y="102"/>
                  </a:lnTo>
                  <a:cubicBezTo>
                    <a:pt x="1722" y="41"/>
                    <a:pt x="1175" y="1"/>
                    <a:pt x="1074" y="1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824;p43">
              <a:extLst>
                <a:ext uri="{FF2B5EF4-FFF2-40B4-BE49-F238E27FC236}">
                  <a16:creationId xmlns:a16="http://schemas.microsoft.com/office/drawing/2014/main" id="{4C225A01-9897-490C-9F84-472491D4F172}"/>
                </a:ext>
              </a:extLst>
            </p:cNvPr>
            <p:cNvSpPr/>
            <p:nvPr/>
          </p:nvSpPr>
          <p:spPr>
            <a:xfrm>
              <a:off x="6449100" y="1253950"/>
              <a:ext cx="290700" cy="82075"/>
            </a:xfrm>
            <a:custGeom>
              <a:avLst/>
              <a:gdLst/>
              <a:ahLst/>
              <a:cxnLst/>
              <a:rect l="l" t="t" r="r" b="b"/>
              <a:pathLst>
                <a:path w="11628" h="3283" extrusionOk="0">
                  <a:moveTo>
                    <a:pt x="729" y="1"/>
                  </a:moveTo>
                  <a:lnTo>
                    <a:pt x="0" y="2837"/>
                  </a:lnTo>
                  <a:cubicBezTo>
                    <a:pt x="345" y="2877"/>
                    <a:pt x="729" y="2897"/>
                    <a:pt x="1135" y="2918"/>
                  </a:cubicBezTo>
                  <a:lnTo>
                    <a:pt x="1702" y="82"/>
                  </a:lnTo>
                  <a:lnTo>
                    <a:pt x="729" y="1"/>
                  </a:lnTo>
                  <a:close/>
                  <a:moveTo>
                    <a:pt x="3383" y="224"/>
                  </a:moveTo>
                  <a:lnTo>
                    <a:pt x="2958" y="3019"/>
                  </a:lnTo>
                  <a:cubicBezTo>
                    <a:pt x="3363" y="3039"/>
                    <a:pt x="3768" y="3060"/>
                    <a:pt x="4193" y="3080"/>
                  </a:cubicBezTo>
                  <a:lnTo>
                    <a:pt x="4538" y="345"/>
                  </a:lnTo>
                  <a:lnTo>
                    <a:pt x="3383" y="224"/>
                  </a:lnTo>
                  <a:close/>
                  <a:moveTo>
                    <a:pt x="7941" y="669"/>
                  </a:moveTo>
                  <a:cubicBezTo>
                    <a:pt x="7941" y="1480"/>
                    <a:pt x="7941" y="2533"/>
                    <a:pt x="7981" y="3201"/>
                  </a:cubicBezTo>
                  <a:lnTo>
                    <a:pt x="9176" y="3222"/>
                  </a:lnTo>
                  <a:cubicBezTo>
                    <a:pt x="9196" y="2654"/>
                    <a:pt x="9156" y="1581"/>
                    <a:pt x="9136" y="791"/>
                  </a:cubicBezTo>
                  <a:lnTo>
                    <a:pt x="7941" y="669"/>
                  </a:lnTo>
                  <a:close/>
                  <a:moveTo>
                    <a:pt x="10392" y="912"/>
                  </a:moveTo>
                  <a:cubicBezTo>
                    <a:pt x="10392" y="1702"/>
                    <a:pt x="10392" y="2654"/>
                    <a:pt x="10412" y="3262"/>
                  </a:cubicBezTo>
                  <a:lnTo>
                    <a:pt x="11627" y="3282"/>
                  </a:lnTo>
                  <a:cubicBezTo>
                    <a:pt x="11627" y="2776"/>
                    <a:pt x="11607" y="1824"/>
                    <a:pt x="11587" y="1034"/>
                  </a:cubicBezTo>
                  <a:lnTo>
                    <a:pt x="10392" y="912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825;p43">
              <a:extLst>
                <a:ext uri="{FF2B5EF4-FFF2-40B4-BE49-F238E27FC236}">
                  <a16:creationId xmlns:a16="http://schemas.microsoft.com/office/drawing/2014/main" id="{FF63E69A-8206-47B4-ABDC-FF9C4A442935}"/>
                </a:ext>
              </a:extLst>
            </p:cNvPr>
            <p:cNvSpPr/>
            <p:nvPr/>
          </p:nvSpPr>
          <p:spPr>
            <a:xfrm>
              <a:off x="6462250" y="606400"/>
              <a:ext cx="196000" cy="203075"/>
            </a:xfrm>
            <a:custGeom>
              <a:avLst/>
              <a:gdLst/>
              <a:ahLst/>
              <a:cxnLst/>
              <a:rect l="l" t="t" r="r" b="b"/>
              <a:pathLst>
                <a:path w="7840" h="8123" extrusionOk="0">
                  <a:moveTo>
                    <a:pt x="4098" y="1"/>
                  </a:moveTo>
                  <a:cubicBezTo>
                    <a:pt x="3937" y="1"/>
                    <a:pt x="3779" y="12"/>
                    <a:pt x="3627" y="36"/>
                  </a:cubicBezTo>
                  <a:cubicBezTo>
                    <a:pt x="1925" y="279"/>
                    <a:pt x="1" y="1859"/>
                    <a:pt x="1" y="1859"/>
                  </a:cubicBezTo>
                  <a:cubicBezTo>
                    <a:pt x="1" y="1859"/>
                    <a:pt x="102" y="2649"/>
                    <a:pt x="244" y="3520"/>
                  </a:cubicBezTo>
                  <a:cubicBezTo>
                    <a:pt x="386" y="4492"/>
                    <a:pt x="568" y="5545"/>
                    <a:pt x="710" y="5788"/>
                  </a:cubicBezTo>
                  <a:cubicBezTo>
                    <a:pt x="973" y="6295"/>
                    <a:pt x="3060" y="7409"/>
                    <a:pt x="3971" y="7713"/>
                  </a:cubicBezTo>
                  <a:cubicBezTo>
                    <a:pt x="4678" y="7932"/>
                    <a:pt x="5553" y="8123"/>
                    <a:pt x="5992" y="8123"/>
                  </a:cubicBezTo>
                  <a:cubicBezTo>
                    <a:pt x="6080" y="8123"/>
                    <a:pt x="6151" y="8115"/>
                    <a:pt x="6199" y="8098"/>
                  </a:cubicBezTo>
                  <a:cubicBezTo>
                    <a:pt x="6503" y="7976"/>
                    <a:pt x="7293" y="6538"/>
                    <a:pt x="7556" y="5343"/>
                  </a:cubicBezTo>
                  <a:cubicBezTo>
                    <a:pt x="7658" y="4816"/>
                    <a:pt x="7739" y="4269"/>
                    <a:pt x="7759" y="3722"/>
                  </a:cubicBezTo>
                  <a:cubicBezTo>
                    <a:pt x="7840" y="2770"/>
                    <a:pt x="7840" y="1879"/>
                    <a:pt x="7840" y="1879"/>
                  </a:cubicBezTo>
                  <a:cubicBezTo>
                    <a:pt x="7637" y="1124"/>
                    <a:pt x="5710" y="1"/>
                    <a:pt x="4098" y="1"/>
                  </a:cubicBez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826;p43">
              <a:extLst>
                <a:ext uri="{FF2B5EF4-FFF2-40B4-BE49-F238E27FC236}">
                  <a16:creationId xmlns:a16="http://schemas.microsoft.com/office/drawing/2014/main" id="{647E5B5A-FC47-429E-A659-C92878C3CB47}"/>
                </a:ext>
              </a:extLst>
            </p:cNvPr>
            <p:cNvSpPr/>
            <p:nvPr/>
          </p:nvSpPr>
          <p:spPr>
            <a:xfrm>
              <a:off x="6406550" y="1046850"/>
              <a:ext cx="104350" cy="208150"/>
            </a:xfrm>
            <a:custGeom>
              <a:avLst/>
              <a:gdLst/>
              <a:ahLst/>
              <a:cxnLst/>
              <a:rect l="l" t="t" r="r" b="b"/>
              <a:pathLst>
                <a:path w="4174" h="8326" extrusionOk="0">
                  <a:moveTo>
                    <a:pt x="203" y="0"/>
                  </a:moveTo>
                  <a:lnTo>
                    <a:pt x="1" y="405"/>
                  </a:lnTo>
                  <a:lnTo>
                    <a:pt x="3667" y="6401"/>
                  </a:lnTo>
                  <a:lnTo>
                    <a:pt x="2512" y="8285"/>
                  </a:lnTo>
                  <a:lnTo>
                    <a:pt x="2999" y="8325"/>
                  </a:lnTo>
                  <a:cubicBezTo>
                    <a:pt x="3019" y="8325"/>
                    <a:pt x="3019" y="8305"/>
                    <a:pt x="3039" y="8285"/>
                  </a:cubicBezTo>
                  <a:lnTo>
                    <a:pt x="4173" y="6361"/>
                  </a:lnTo>
                  <a:lnTo>
                    <a:pt x="284" y="61"/>
                  </a:lnTo>
                  <a:cubicBezTo>
                    <a:pt x="264" y="41"/>
                    <a:pt x="223" y="20"/>
                    <a:pt x="203" y="0"/>
                  </a:cubicBez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827;p43">
              <a:extLst>
                <a:ext uri="{FF2B5EF4-FFF2-40B4-BE49-F238E27FC236}">
                  <a16:creationId xmlns:a16="http://schemas.microsoft.com/office/drawing/2014/main" id="{835F2CB7-5E4E-46E1-BAB7-3B2272329E04}"/>
                </a:ext>
              </a:extLst>
            </p:cNvPr>
            <p:cNvSpPr/>
            <p:nvPr/>
          </p:nvSpPr>
          <p:spPr>
            <a:xfrm>
              <a:off x="6435425" y="792125"/>
              <a:ext cx="137750" cy="105350"/>
            </a:xfrm>
            <a:custGeom>
              <a:avLst/>
              <a:gdLst/>
              <a:ahLst/>
              <a:cxnLst/>
              <a:rect l="l" t="t" r="r" b="b"/>
              <a:pathLst>
                <a:path w="5510" h="4214" extrusionOk="0">
                  <a:moveTo>
                    <a:pt x="5510" y="0"/>
                  </a:moveTo>
                  <a:lnTo>
                    <a:pt x="0" y="385"/>
                  </a:lnTo>
                  <a:lnTo>
                    <a:pt x="102" y="2816"/>
                  </a:lnTo>
                  <a:lnTo>
                    <a:pt x="2755" y="4214"/>
                  </a:lnTo>
                  <a:lnTo>
                    <a:pt x="55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828;p43">
              <a:extLst>
                <a:ext uri="{FF2B5EF4-FFF2-40B4-BE49-F238E27FC236}">
                  <a16:creationId xmlns:a16="http://schemas.microsoft.com/office/drawing/2014/main" id="{9EEF4FDE-5CE4-4FB2-9AF9-44C52D233C70}"/>
                </a:ext>
              </a:extLst>
            </p:cNvPr>
            <p:cNvSpPr/>
            <p:nvPr/>
          </p:nvSpPr>
          <p:spPr>
            <a:xfrm>
              <a:off x="6391350" y="529875"/>
              <a:ext cx="311475" cy="303275"/>
            </a:xfrm>
            <a:custGeom>
              <a:avLst/>
              <a:gdLst/>
              <a:ahLst/>
              <a:cxnLst/>
              <a:rect l="l" t="t" r="r" b="b"/>
              <a:pathLst>
                <a:path w="12459" h="12131" extrusionOk="0">
                  <a:moveTo>
                    <a:pt x="5194" y="0"/>
                  </a:moveTo>
                  <a:cubicBezTo>
                    <a:pt x="4566" y="0"/>
                    <a:pt x="3905" y="112"/>
                    <a:pt x="2999" y="565"/>
                  </a:cubicBezTo>
                  <a:cubicBezTo>
                    <a:pt x="1621" y="1274"/>
                    <a:pt x="629" y="4089"/>
                    <a:pt x="345" y="6439"/>
                  </a:cubicBezTo>
                  <a:cubicBezTo>
                    <a:pt x="62" y="8789"/>
                    <a:pt x="1" y="10288"/>
                    <a:pt x="1" y="10288"/>
                  </a:cubicBezTo>
                  <a:lnTo>
                    <a:pt x="1480" y="10997"/>
                  </a:lnTo>
                  <a:lnTo>
                    <a:pt x="1642" y="10267"/>
                  </a:lnTo>
                  <a:lnTo>
                    <a:pt x="1946" y="11321"/>
                  </a:lnTo>
                  <a:cubicBezTo>
                    <a:pt x="1946" y="11321"/>
                    <a:pt x="2310" y="11523"/>
                    <a:pt x="3769" y="12050"/>
                  </a:cubicBezTo>
                  <a:cubicBezTo>
                    <a:pt x="3364" y="10004"/>
                    <a:pt x="3586" y="4454"/>
                    <a:pt x="3586" y="4454"/>
                  </a:cubicBezTo>
                  <a:cubicBezTo>
                    <a:pt x="3586" y="4454"/>
                    <a:pt x="5624" y="3629"/>
                    <a:pt x="7631" y="3629"/>
                  </a:cubicBezTo>
                  <a:cubicBezTo>
                    <a:pt x="8737" y="3629"/>
                    <a:pt x="9833" y="3879"/>
                    <a:pt x="10575" y="4656"/>
                  </a:cubicBezTo>
                  <a:cubicBezTo>
                    <a:pt x="11061" y="8647"/>
                    <a:pt x="9542" y="12131"/>
                    <a:pt x="9542" y="12131"/>
                  </a:cubicBezTo>
                  <a:cubicBezTo>
                    <a:pt x="10352" y="11807"/>
                    <a:pt x="11122" y="11382"/>
                    <a:pt x="11851" y="10895"/>
                  </a:cubicBezTo>
                  <a:cubicBezTo>
                    <a:pt x="12458" y="6986"/>
                    <a:pt x="12074" y="5264"/>
                    <a:pt x="11547" y="3482"/>
                  </a:cubicBezTo>
                  <a:cubicBezTo>
                    <a:pt x="11020" y="1719"/>
                    <a:pt x="7172" y="160"/>
                    <a:pt x="6179" y="58"/>
                  </a:cubicBezTo>
                  <a:cubicBezTo>
                    <a:pt x="5839" y="31"/>
                    <a:pt x="5521" y="0"/>
                    <a:pt x="5194" y="0"/>
                  </a:cubicBezTo>
                  <a:close/>
                </a:path>
              </a:pathLst>
            </a:custGeom>
            <a:solidFill>
              <a:srgbClr val="FF3D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829;p43">
              <a:extLst>
                <a:ext uri="{FF2B5EF4-FFF2-40B4-BE49-F238E27FC236}">
                  <a16:creationId xmlns:a16="http://schemas.microsoft.com/office/drawing/2014/main" id="{6FDBC089-9241-4520-94A0-B6163352F53B}"/>
                </a:ext>
              </a:extLst>
            </p:cNvPr>
            <p:cNvSpPr/>
            <p:nvPr/>
          </p:nvSpPr>
          <p:spPr>
            <a:xfrm>
              <a:off x="6546325" y="2202950"/>
              <a:ext cx="16225" cy="77000"/>
            </a:xfrm>
            <a:custGeom>
              <a:avLst/>
              <a:gdLst/>
              <a:ahLst/>
              <a:cxnLst/>
              <a:rect l="l" t="t" r="r" b="b"/>
              <a:pathLst>
                <a:path w="649" h="3080" extrusionOk="0">
                  <a:moveTo>
                    <a:pt x="21" y="1"/>
                  </a:moveTo>
                  <a:lnTo>
                    <a:pt x="21" y="102"/>
                  </a:lnTo>
                  <a:cubicBezTo>
                    <a:pt x="21" y="386"/>
                    <a:pt x="41" y="629"/>
                    <a:pt x="41" y="872"/>
                  </a:cubicBezTo>
                  <a:cubicBezTo>
                    <a:pt x="41" y="872"/>
                    <a:pt x="41" y="1338"/>
                    <a:pt x="21" y="1966"/>
                  </a:cubicBezTo>
                  <a:cubicBezTo>
                    <a:pt x="21" y="2249"/>
                    <a:pt x="21" y="2573"/>
                    <a:pt x="0" y="2898"/>
                  </a:cubicBezTo>
                  <a:lnTo>
                    <a:pt x="649" y="3080"/>
                  </a:lnTo>
                  <a:cubicBezTo>
                    <a:pt x="649" y="3080"/>
                    <a:pt x="568" y="2756"/>
                    <a:pt x="466" y="2209"/>
                  </a:cubicBezTo>
                  <a:cubicBezTo>
                    <a:pt x="345" y="1662"/>
                    <a:pt x="183" y="872"/>
                    <a:pt x="21" y="1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" name="TextBox 322">
            <a:extLst>
              <a:ext uri="{FF2B5EF4-FFF2-40B4-BE49-F238E27FC236}">
                <a16:creationId xmlns:a16="http://schemas.microsoft.com/office/drawing/2014/main" id="{3A18AA34-763D-4403-BD84-E6B5EC5078EC}"/>
              </a:ext>
            </a:extLst>
          </p:cNvPr>
          <p:cNvSpPr txBox="1"/>
          <p:nvPr/>
        </p:nvSpPr>
        <p:spPr>
          <a:xfrm>
            <a:off x="1338799" y="1118032"/>
            <a:ext cx="2333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Đặng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thê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́ </a:t>
            </a: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minh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 long</a:t>
            </a:r>
            <a:endParaRPr lang="vi-VN" sz="2800" dirty="0">
              <a:solidFill>
                <a:schemeClr val="tx2">
                  <a:lumMod val="75000"/>
                  <a:lumOff val="25000"/>
                </a:schemeClr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667345-F710-45B2-82C3-99DCE34A75D4}"/>
              </a:ext>
            </a:extLst>
          </p:cNvPr>
          <p:cNvSpPr txBox="1"/>
          <p:nvPr/>
        </p:nvSpPr>
        <p:spPr>
          <a:xfrm>
            <a:off x="1350863" y="1570734"/>
            <a:ext cx="2114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Nguyễn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tấn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trung</a:t>
            </a:r>
            <a:endParaRPr lang="vi-VN" sz="2800" dirty="0">
              <a:solidFill>
                <a:schemeClr val="tx2">
                  <a:lumMod val="75000"/>
                  <a:lumOff val="25000"/>
                </a:schemeClr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096BE330-024A-4CD8-BF4F-780D30970FD4}"/>
              </a:ext>
            </a:extLst>
          </p:cNvPr>
          <p:cNvSpPr txBox="1"/>
          <p:nvPr/>
        </p:nvSpPr>
        <p:spPr>
          <a:xfrm>
            <a:off x="4801101" y="704396"/>
            <a:ext cx="2114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Huỳnh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 Minh </a:t>
            </a: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Hiếu</a:t>
            </a:r>
            <a:endParaRPr lang="vi-VN" sz="2800" dirty="0">
              <a:solidFill>
                <a:schemeClr val="tx2">
                  <a:lumMod val="75000"/>
                  <a:lumOff val="25000"/>
                </a:schemeClr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B878F1-DD42-4B3B-AA3F-CCBE9DB7A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572" y="623329"/>
            <a:ext cx="479128" cy="48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0449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8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xit" presetSubtype="32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7" dur="1500"/>
                                        <p:tgtEl>
                                          <p:spTgt spid="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" grpId="0"/>
      <p:bldP spid="570" grpId="0" build="p"/>
      <p:bldP spid="570" grpId="1" build="p"/>
      <p:bldP spid="90" grpId="0" animBg="1"/>
      <p:bldP spid="7" grpId="0" uiExpand="1" build="p"/>
      <p:bldP spid="96" grpId="0" uiExpand="1" build="p"/>
      <p:bldP spid="323" grpId="0" uiExpand="1" build="p"/>
      <p:bldP spid="325" grpId="0" uiExpand="1" build="p"/>
      <p:bldP spid="32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9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1"/>
          <p:cNvSpPr txBox="1">
            <a:spLocks noGrp="1"/>
          </p:cNvSpPr>
          <p:nvPr>
            <p:ph type="title"/>
          </p:nvPr>
        </p:nvSpPr>
        <p:spPr>
          <a:xfrm>
            <a:off x="713222" y="186745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matic SC" panose="020B0604020202020204" charset="-79"/>
                <a:cs typeface="Amatic SC" panose="020B0604020202020204" charset="-79"/>
              </a:rPr>
              <a:t>Phân công Thành Viên</a:t>
            </a:r>
            <a:endParaRPr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758" name="Google Shape;758;p41"/>
          <p:cNvSpPr txBox="1"/>
          <p:nvPr/>
        </p:nvSpPr>
        <p:spPr>
          <a:xfrm>
            <a:off x="6311674" y="3380552"/>
            <a:ext cx="2038829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err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Nguyễn</a:t>
            </a:r>
            <a:r>
              <a:rPr lang="en-US" sz="16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Tấn</a:t>
            </a:r>
            <a:r>
              <a:rPr lang="en-US" sz="16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Trung</a:t>
            </a:r>
            <a:endParaRPr sz="16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59" name="Google Shape;759;p41"/>
          <p:cNvSpPr txBox="1"/>
          <p:nvPr/>
        </p:nvSpPr>
        <p:spPr>
          <a:xfrm>
            <a:off x="6391712" y="2735075"/>
            <a:ext cx="17427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sz="1800" b="1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Suffix algorithm </a:t>
            </a:r>
            <a:endParaRPr sz="1800" b="1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760" name="Google Shape;760;p41"/>
          <p:cNvSpPr txBox="1"/>
          <p:nvPr/>
        </p:nvSpPr>
        <p:spPr>
          <a:xfrm>
            <a:off x="1009591" y="3138094"/>
            <a:ext cx="17427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err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Hàn</a:t>
            </a:r>
            <a:r>
              <a:rPr lang="en-US" sz="16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Trung</a:t>
            </a:r>
            <a:r>
              <a:rPr lang="en-US" sz="16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Kiên</a:t>
            </a:r>
            <a:endParaRPr sz="16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61" name="Google Shape;761;p41"/>
          <p:cNvSpPr txBox="1"/>
          <p:nvPr/>
        </p:nvSpPr>
        <p:spPr>
          <a:xfrm>
            <a:off x="1009591" y="2735075"/>
            <a:ext cx="17427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dirty="0" err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Powerpoint</a:t>
            </a:r>
            <a:endParaRPr sz="1800" b="1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grpSp>
        <p:nvGrpSpPr>
          <p:cNvPr id="762" name="Google Shape;762;p41"/>
          <p:cNvGrpSpPr/>
          <p:nvPr/>
        </p:nvGrpSpPr>
        <p:grpSpPr>
          <a:xfrm>
            <a:off x="963705" y="1385048"/>
            <a:ext cx="7348487" cy="2276452"/>
            <a:chOff x="897757" y="1753023"/>
            <a:chExt cx="7348487" cy="2276452"/>
          </a:xfrm>
        </p:grpSpPr>
        <p:grpSp>
          <p:nvGrpSpPr>
            <p:cNvPr id="763" name="Google Shape;763;p41"/>
            <p:cNvGrpSpPr/>
            <p:nvPr/>
          </p:nvGrpSpPr>
          <p:grpSpPr>
            <a:xfrm>
              <a:off x="897757" y="1753023"/>
              <a:ext cx="7348487" cy="2276452"/>
              <a:chOff x="897757" y="1753023"/>
              <a:chExt cx="7348487" cy="2276452"/>
            </a:xfrm>
          </p:grpSpPr>
          <p:sp>
            <p:nvSpPr>
              <p:cNvPr id="764" name="Google Shape;764;p41"/>
              <p:cNvSpPr/>
              <p:nvPr/>
            </p:nvSpPr>
            <p:spPr>
              <a:xfrm rot="16200000">
                <a:off x="1245362" y="1405418"/>
                <a:ext cx="1295502" cy="1990712"/>
              </a:xfrm>
              <a:custGeom>
                <a:avLst/>
                <a:gdLst/>
                <a:ahLst/>
                <a:cxnLst/>
                <a:rect l="l" t="t" r="r" b="b"/>
                <a:pathLst>
                  <a:path w="46050" h="70762" extrusionOk="0">
                    <a:moveTo>
                      <a:pt x="1703" y="0"/>
                    </a:moveTo>
                    <a:lnTo>
                      <a:pt x="1703" y="14226"/>
                    </a:lnTo>
                    <a:lnTo>
                      <a:pt x="0" y="15928"/>
                    </a:lnTo>
                    <a:lnTo>
                      <a:pt x="0" y="40700"/>
                    </a:lnTo>
                    <a:lnTo>
                      <a:pt x="1703" y="42402"/>
                    </a:lnTo>
                    <a:lnTo>
                      <a:pt x="1703" y="64956"/>
                    </a:lnTo>
                    <a:lnTo>
                      <a:pt x="5806" y="69090"/>
                    </a:lnTo>
                    <a:lnTo>
                      <a:pt x="17903" y="69090"/>
                    </a:lnTo>
                    <a:lnTo>
                      <a:pt x="19575" y="70761"/>
                    </a:lnTo>
                    <a:lnTo>
                      <a:pt x="24742" y="70761"/>
                    </a:lnTo>
                    <a:lnTo>
                      <a:pt x="26414" y="69090"/>
                    </a:lnTo>
                    <a:lnTo>
                      <a:pt x="44348" y="69090"/>
                    </a:lnTo>
                    <a:lnTo>
                      <a:pt x="44348" y="18815"/>
                    </a:lnTo>
                    <a:lnTo>
                      <a:pt x="46050" y="17144"/>
                    </a:lnTo>
                    <a:lnTo>
                      <a:pt x="46050" y="7569"/>
                    </a:lnTo>
                    <a:lnTo>
                      <a:pt x="38451" y="0"/>
                    </a:lnTo>
                    <a:lnTo>
                      <a:pt x="32037" y="0"/>
                    </a:lnTo>
                    <a:lnTo>
                      <a:pt x="30366" y="1672"/>
                    </a:lnTo>
                    <a:lnTo>
                      <a:pt x="17083" y="1672"/>
                    </a:lnTo>
                    <a:lnTo>
                      <a:pt x="15381" y="0"/>
                    </a:lnTo>
                    <a:close/>
                  </a:path>
                </a:pathLst>
              </a:custGeom>
              <a:solidFill>
                <a:schemeClr val="lt1"/>
              </a:solidFill>
              <a:ln w="98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41"/>
              <p:cNvSpPr/>
              <p:nvPr/>
            </p:nvSpPr>
            <p:spPr>
              <a:xfrm rot="5400000">
                <a:off x="2481550" y="2424653"/>
                <a:ext cx="1050293" cy="1158323"/>
              </a:xfrm>
              <a:custGeom>
                <a:avLst/>
                <a:gdLst/>
                <a:ahLst/>
                <a:cxnLst/>
                <a:rect l="l" t="t" r="r" b="b"/>
                <a:pathLst>
                  <a:path w="24325" h="26827" extrusionOk="0">
                    <a:moveTo>
                      <a:pt x="18976" y="1649"/>
                    </a:moveTo>
                    <a:cubicBezTo>
                      <a:pt x="18347" y="1649"/>
                      <a:pt x="18027" y="890"/>
                      <a:pt x="18478" y="451"/>
                    </a:cubicBezTo>
                    <a:cubicBezTo>
                      <a:pt x="18916" y="0"/>
                      <a:pt x="19675" y="320"/>
                      <a:pt x="19675" y="949"/>
                    </a:cubicBezTo>
                    <a:cubicBezTo>
                      <a:pt x="19675" y="1329"/>
                      <a:pt x="19355" y="1649"/>
                      <a:pt x="18976" y="1649"/>
                    </a:cubicBezTo>
                    <a:close/>
                    <a:moveTo>
                      <a:pt x="18976" y="534"/>
                    </a:moveTo>
                    <a:cubicBezTo>
                      <a:pt x="18608" y="534"/>
                      <a:pt x="18430" y="973"/>
                      <a:pt x="18679" y="1234"/>
                    </a:cubicBezTo>
                    <a:cubicBezTo>
                      <a:pt x="18940" y="1495"/>
                      <a:pt x="19379" y="1305"/>
                      <a:pt x="19379" y="949"/>
                    </a:cubicBezTo>
                    <a:cubicBezTo>
                      <a:pt x="19379" y="724"/>
                      <a:pt x="19201" y="534"/>
                      <a:pt x="18976" y="534"/>
                    </a:cubicBezTo>
                    <a:close/>
                    <a:moveTo>
                      <a:pt x="19118" y="7911"/>
                    </a:moveTo>
                    <a:lnTo>
                      <a:pt x="19118" y="1910"/>
                    </a:lnTo>
                    <a:lnTo>
                      <a:pt x="18822" y="1910"/>
                    </a:lnTo>
                    <a:lnTo>
                      <a:pt x="18822" y="7792"/>
                    </a:lnTo>
                    <a:lnTo>
                      <a:pt x="0" y="26613"/>
                    </a:lnTo>
                    <a:lnTo>
                      <a:pt x="202" y="26827"/>
                    </a:lnTo>
                    <a:close/>
                    <a:moveTo>
                      <a:pt x="20517" y="1649"/>
                    </a:moveTo>
                    <a:cubicBezTo>
                      <a:pt x="19889" y="1649"/>
                      <a:pt x="19581" y="890"/>
                      <a:pt x="20019" y="451"/>
                    </a:cubicBezTo>
                    <a:cubicBezTo>
                      <a:pt x="20470" y="0"/>
                      <a:pt x="21229" y="320"/>
                      <a:pt x="21229" y="949"/>
                    </a:cubicBezTo>
                    <a:cubicBezTo>
                      <a:pt x="21229" y="1329"/>
                      <a:pt x="20909" y="1649"/>
                      <a:pt x="20517" y="1649"/>
                    </a:cubicBezTo>
                    <a:close/>
                    <a:moveTo>
                      <a:pt x="20517" y="534"/>
                    </a:moveTo>
                    <a:cubicBezTo>
                      <a:pt x="20162" y="534"/>
                      <a:pt x="19972" y="973"/>
                      <a:pt x="20233" y="1234"/>
                    </a:cubicBezTo>
                    <a:cubicBezTo>
                      <a:pt x="20494" y="1495"/>
                      <a:pt x="20933" y="1305"/>
                      <a:pt x="20933" y="949"/>
                    </a:cubicBezTo>
                    <a:cubicBezTo>
                      <a:pt x="20933" y="724"/>
                      <a:pt x="20743" y="534"/>
                      <a:pt x="20517" y="534"/>
                    </a:cubicBezTo>
                    <a:close/>
                    <a:moveTo>
                      <a:pt x="20672" y="7911"/>
                    </a:moveTo>
                    <a:lnTo>
                      <a:pt x="20672" y="1910"/>
                    </a:lnTo>
                    <a:lnTo>
                      <a:pt x="20375" y="1910"/>
                    </a:lnTo>
                    <a:lnTo>
                      <a:pt x="20375" y="7792"/>
                    </a:lnTo>
                    <a:lnTo>
                      <a:pt x="1542" y="26613"/>
                    </a:lnTo>
                    <a:lnTo>
                      <a:pt x="1755" y="26827"/>
                    </a:lnTo>
                    <a:close/>
                    <a:moveTo>
                      <a:pt x="22071" y="1649"/>
                    </a:moveTo>
                    <a:cubicBezTo>
                      <a:pt x="21443" y="1649"/>
                      <a:pt x="21134" y="890"/>
                      <a:pt x="21573" y="451"/>
                    </a:cubicBezTo>
                    <a:cubicBezTo>
                      <a:pt x="22012" y="0"/>
                      <a:pt x="22771" y="320"/>
                      <a:pt x="22771" y="949"/>
                    </a:cubicBezTo>
                    <a:cubicBezTo>
                      <a:pt x="22771" y="1329"/>
                      <a:pt x="22462" y="1649"/>
                      <a:pt x="22071" y="1649"/>
                    </a:cubicBezTo>
                    <a:close/>
                    <a:moveTo>
                      <a:pt x="22071" y="534"/>
                    </a:moveTo>
                    <a:cubicBezTo>
                      <a:pt x="21703" y="534"/>
                      <a:pt x="21526" y="973"/>
                      <a:pt x="21786" y="1234"/>
                    </a:cubicBezTo>
                    <a:cubicBezTo>
                      <a:pt x="22036" y="1495"/>
                      <a:pt x="22474" y="1305"/>
                      <a:pt x="22474" y="949"/>
                    </a:cubicBezTo>
                    <a:cubicBezTo>
                      <a:pt x="22474" y="724"/>
                      <a:pt x="22296" y="534"/>
                      <a:pt x="22071" y="534"/>
                    </a:cubicBezTo>
                    <a:close/>
                    <a:moveTo>
                      <a:pt x="22225" y="7911"/>
                    </a:moveTo>
                    <a:lnTo>
                      <a:pt x="22225" y="1910"/>
                    </a:lnTo>
                    <a:lnTo>
                      <a:pt x="21929" y="1910"/>
                    </a:lnTo>
                    <a:lnTo>
                      <a:pt x="21929" y="7792"/>
                    </a:lnTo>
                    <a:lnTo>
                      <a:pt x="3095" y="26613"/>
                    </a:lnTo>
                    <a:lnTo>
                      <a:pt x="3309" y="26827"/>
                    </a:lnTo>
                    <a:close/>
                    <a:moveTo>
                      <a:pt x="23625" y="1649"/>
                    </a:moveTo>
                    <a:cubicBezTo>
                      <a:pt x="22996" y="1649"/>
                      <a:pt x="22676" y="890"/>
                      <a:pt x="23127" y="451"/>
                    </a:cubicBezTo>
                    <a:cubicBezTo>
                      <a:pt x="23565" y="0"/>
                      <a:pt x="24324" y="320"/>
                      <a:pt x="24324" y="949"/>
                    </a:cubicBezTo>
                    <a:cubicBezTo>
                      <a:pt x="24324" y="1329"/>
                      <a:pt x="24016" y="1649"/>
                      <a:pt x="23625" y="1649"/>
                    </a:cubicBezTo>
                    <a:close/>
                    <a:moveTo>
                      <a:pt x="23625" y="534"/>
                    </a:moveTo>
                    <a:cubicBezTo>
                      <a:pt x="23257" y="534"/>
                      <a:pt x="23079" y="973"/>
                      <a:pt x="23328" y="1234"/>
                    </a:cubicBezTo>
                    <a:cubicBezTo>
                      <a:pt x="23589" y="1495"/>
                      <a:pt x="24028" y="1305"/>
                      <a:pt x="24028" y="949"/>
                    </a:cubicBezTo>
                    <a:cubicBezTo>
                      <a:pt x="24028" y="724"/>
                      <a:pt x="23850" y="534"/>
                      <a:pt x="23625" y="534"/>
                    </a:cubicBezTo>
                    <a:close/>
                    <a:moveTo>
                      <a:pt x="23767" y="7911"/>
                    </a:moveTo>
                    <a:lnTo>
                      <a:pt x="23767" y="1910"/>
                    </a:lnTo>
                    <a:lnTo>
                      <a:pt x="23471" y="1910"/>
                    </a:lnTo>
                    <a:lnTo>
                      <a:pt x="23471" y="7792"/>
                    </a:lnTo>
                    <a:lnTo>
                      <a:pt x="4649" y="26613"/>
                    </a:lnTo>
                    <a:lnTo>
                      <a:pt x="4851" y="2682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41"/>
              <p:cNvSpPr/>
              <p:nvPr/>
            </p:nvSpPr>
            <p:spPr>
              <a:xfrm rot="5400000" flipH="1">
                <a:off x="6603137" y="1405418"/>
                <a:ext cx="1295502" cy="1990712"/>
              </a:xfrm>
              <a:custGeom>
                <a:avLst/>
                <a:gdLst/>
                <a:ahLst/>
                <a:cxnLst/>
                <a:rect l="l" t="t" r="r" b="b"/>
                <a:pathLst>
                  <a:path w="46050" h="70762" extrusionOk="0">
                    <a:moveTo>
                      <a:pt x="1703" y="0"/>
                    </a:moveTo>
                    <a:lnTo>
                      <a:pt x="1703" y="14226"/>
                    </a:lnTo>
                    <a:lnTo>
                      <a:pt x="0" y="15928"/>
                    </a:lnTo>
                    <a:lnTo>
                      <a:pt x="0" y="40700"/>
                    </a:lnTo>
                    <a:lnTo>
                      <a:pt x="1703" y="42402"/>
                    </a:lnTo>
                    <a:lnTo>
                      <a:pt x="1703" y="64956"/>
                    </a:lnTo>
                    <a:lnTo>
                      <a:pt x="5806" y="69090"/>
                    </a:lnTo>
                    <a:lnTo>
                      <a:pt x="17903" y="69090"/>
                    </a:lnTo>
                    <a:lnTo>
                      <a:pt x="19575" y="70761"/>
                    </a:lnTo>
                    <a:lnTo>
                      <a:pt x="24742" y="70761"/>
                    </a:lnTo>
                    <a:lnTo>
                      <a:pt x="26414" y="69090"/>
                    </a:lnTo>
                    <a:lnTo>
                      <a:pt x="44348" y="69090"/>
                    </a:lnTo>
                    <a:lnTo>
                      <a:pt x="44348" y="18815"/>
                    </a:lnTo>
                    <a:lnTo>
                      <a:pt x="46050" y="17144"/>
                    </a:lnTo>
                    <a:lnTo>
                      <a:pt x="46050" y="7569"/>
                    </a:lnTo>
                    <a:lnTo>
                      <a:pt x="38451" y="0"/>
                    </a:lnTo>
                    <a:lnTo>
                      <a:pt x="32037" y="0"/>
                    </a:lnTo>
                    <a:lnTo>
                      <a:pt x="30366" y="1672"/>
                    </a:lnTo>
                    <a:lnTo>
                      <a:pt x="17083" y="1672"/>
                    </a:lnTo>
                    <a:lnTo>
                      <a:pt x="15381" y="0"/>
                    </a:lnTo>
                    <a:close/>
                  </a:path>
                </a:pathLst>
              </a:custGeom>
              <a:solidFill>
                <a:srgbClr val="060606"/>
              </a:solidFill>
              <a:ln w="98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7" name="Google Shape;767;p41"/>
              <p:cNvSpPr/>
              <p:nvPr/>
            </p:nvSpPr>
            <p:spPr>
              <a:xfrm rot="5400000" flipH="1">
                <a:off x="5151225" y="2514365"/>
                <a:ext cx="1050293" cy="1158323"/>
              </a:xfrm>
              <a:custGeom>
                <a:avLst/>
                <a:gdLst/>
                <a:ahLst/>
                <a:cxnLst/>
                <a:rect l="l" t="t" r="r" b="b"/>
                <a:pathLst>
                  <a:path w="24325" h="26827" extrusionOk="0">
                    <a:moveTo>
                      <a:pt x="18976" y="1649"/>
                    </a:moveTo>
                    <a:cubicBezTo>
                      <a:pt x="18347" y="1649"/>
                      <a:pt x="18027" y="890"/>
                      <a:pt x="18478" y="451"/>
                    </a:cubicBezTo>
                    <a:cubicBezTo>
                      <a:pt x="18916" y="0"/>
                      <a:pt x="19675" y="320"/>
                      <a:pt x="19675" y="949"/>
                    </a:cubicBezTo>
                    <a:cubicBezTo>
                      <a:pt x="19675" y="1329"/>
                      <a:pt x="19355" y="1649"/>
                      <a:pt x="18976" y="1649"/>
                    </a:cubicBezTo>
                    <a:close/>
                    <a:moveTo>
                      <a:pt x="18976" y="534"/>
                    </a:moveTo>
                    <a:cubicBezTo>
                      <a:pt x="18608" y="534"/>
                      <a:pt x="18430" y="973"/>
                      <a:pt x="18679" y="1234"/>
                    </a:cubicBezTo>
                    <a:cubicBezTo>
                      <a:pt x="18940" y="1495"/>
                      <a:pt x="19379" y="1305"/>
                      <a:pt x="19379" y="949"/>
                    </a:cubicBezTo>
                    <a:cubicBezTo>
                      <a:pt x="19379" y="724"/>
                      <a:pt x="19201" y="534"/>
                      <a:pt x="18976" y="534"/>
                    </a:cubicBezTo>
                    <a:close/>
                    <a:moveTo>
                      <a:pt x="19118" y="7911"/>
                    </a:moveTo>
                    <a:lnTo>
                      <a:pt x="19118" y="1910"/>
                    </a:lnTo>
                    <a:lnTo>
                      <a:pt x="18822" y="1910"/>
                    </a:lnTo>
                    <a:lnTo>
                      <a:pt x="18822" y="7792"/>
                    </a:lnTo>
                    <a:lnTo>
                      <a:pt x="0" y="26613"/>
                    </a:lnTo>
                    <a:lnTo>
                      <a:pt x="202" y="26827"/>
                    </a:lnTo>
                    <a:close/>
                    <a:moveTo>
                      <a:pt x="20517" y="1649"/>
                    </a:moveTo>
                    <a:cubicBezTo>
                      <a:pt x="19889" y="1649"/>
                      <a:pt x="19581" y="890"/>
                      <a:pt x="20019" y="451"/>
                    </a:cubicBezTo>
                    <a:cubicBezTo>
                      <a:pt x="20470" y="0"/>
                      <a:pt x="21229" y="320"/>
                      <a:pt x="21229" y="949"/>
                    </a:cubicBezTo>
                    <a:cubicBezTo>
                      <a:pt x="21229" y="1329"/>
                      <a:pt x="20909" y="1649"/>
                      <a:pt x="20517" y="1649"/>
                    </a:cubicBezTo>
                    <a:close/>
                    <a:moveTo>
                      <a:pt x="20517" y="534"/>
                    </a:moveTo>
                    <a:cubicBezTo>
                      <a:pt x="20162" y="534"/>
                      <a:pt x="19972" y="973"/>
                      <a:pt x="20233" y="1234"/>
                    </a:cubicBezTo>
                    <a:cubicBezTo>
                      <a:pt x="20494" y="1495"/>
                      <a:pt x="20933" y="1305"/>
                      <a:pt x="20933" y="949"/>
                    </a:cubicBezTo>
                    <a:cubicBezTo>
                      <a:pt x="20933" y="724"/>
                      <a:pt x="20743" y="534"/>
                      <a:pt x="20517" y="534"/>
                    </a:cubicBezTo>
                    <a:close/>
                    <a:moveTo>
                      <a:pt x="20672" y="7911"/>
                    </a:moveTo>
                    <a:lnTo>
                      <a:pt x="20672" y="1910"/>
                    </a:lnTo>
                    <a:lnTo>
                      <a:pt x="20375" y="1910"/>
                    </a:lnTo>
                    <a:lnTo>
                      <a:pt x="20375" y="7792"/>
                    </a:lnTo>
                    <a:lnTo>
                      <a:pt x="1542" y="26613"/>
                    </a:lnTo>
                    <a:lnTo>
                      <a:pt x="1755" y="26827"/>
                    </a:lnTo>
                    <a:close/>
                    <a:moveTo>
                      <a:pt x="22071" y="1649"/>
                    </a:moveTo>
                    <a:cubicBezTo>
                      <a:pt x="21443" y="1649"/>
                      <a:pt x="21134" y="890"/>
                      <a:pt x="21573" y="451"/>
                    </a:cubicBezTo>
                    <a:cubicBezTo>
                      <a:pt x="22012" y="0"/>
                      <a:pt x="22771" y="320"/>
                      <a:pt x="22771" y="949"/>
                    </a:cubicBezTo>
                    <a:cubicBezTo>
                      <a:pt x="22771" y="1329"/>
                      <a:pt x="22462" y="1649"/>
                      <a:pt x="22071" y="1649"/>
                    </a:cubicBezTo>
                    <a:close/>
                    <a:moveTo>
                      <a:pt x="22071" y="534"/>
                    </a:moveTo>
                    <a:cubicBezTo>
                      <a:pt x="21703" y="534"/>
                      <a:pt x="21526" y="973"/>
                      <a:pt x="21786" y="1234"/>
                    </a:cubicBezTo>
                    <a:cubicBezTo>
                      <a:pt x="22036" y="1495"/>
                      <a:pt x="22474" y="1305"/>
                      <a:pt x="22474" y="949"/>
                    </a:cubicBezTo>
                    <a:cubicBezTo>
                      <a:pt x="22474" y="724"/>
                      <a:pt x="22296" y="534"/>
                      <a:pt x="22071" y="534"/>
                    </a:cubicBezTo>
                    <a:close/>
                    <a:moveTo>
                      <a:pt x="22225" y="7911"/>
                    </a:moveTo>
                    <a:lnTo>
                      <a:pt x="22225" y="1910"/>
                    </a:lnTo>
                    <a:lnTo>
                      <a:pt x="21929" y="1910"/>
                    </a:lnTo>
                    <a:lnTo>
                      <a:pt x="21929" y="7792"/>
                    </a:lnTo>
                    <a:lnTo>
                      <a:pt x="3095" y="26613"/>
                    </a:lnTo>
                    <a:lnTo>
                      <a:pt x="3309" y="26827"/>
                    </a:lnTo>
                    <a:close/>
                    <a:moveTo>
                      <a:pt x="23625" y="1649"/>
                    </a:moveTo>
                    <a:cubicBezTo>
                      <a:pt x="22996" y="1649"/>
                      <a:pt x="22676" y="890"/>
                      <a:pt x="23127" y="451"/>
                    </a:cubicBezTo>
                    <a:cubicBezTo>
                      <a:pt x="23565" y="0"/>
                      <a:pt x="24324" y="320"/>
                      <a:pt x="24324" y="949"/>
                    </a:cubicBezTo>
                    <a:cubicBezTo>
                      <a:pt x="24324" y="1329"/>
                      <a:pt x="24016" y="1649"/>
                      <a:pt x="23625" y="1649"/>
                    </a:cubicBezTo>
                    <a:close/>
                    <a:moveTo>
                      <a:pt x="23625" y="534"/>
                    </a:moveTo>
                    <a:cubicBezTo>
                      <a:pt x="23257" y="534"/>
                      <a:pt x="23079" y="973"/>
                      <a:pt x="23328" y="1234"/>
                    </a:cubicBezTo>
                    <a:cubicBezTo>
                      <a:pt x="23589" y="1495"/>
                      <a:pt x="24028" y="1305"/>
                      <a:pt x="24028" y="949"/>
                    </a:cubicBezTo>
                    <a:cubicBezTo>
                      <a:pt x="24028" y="724"/>
                      <a:pt x="23850" y="534"/>
                      <a:pt x="23625" y="534"/>
                    </a:cubicBezTo>
                    <a:close/>
                    <a:moveTo>
                      <a:pt x="23767" y="7911"/>
                    </a:moveTo>
                    <a:lnTo>
                      <a:pt x="23767" y="1910"/>
                    </a:lnTo>
                    <a:lnTo>
                      <a:pt x="23471" y="1910"/>
                    </a:lnTo>
                    <a:lnTo>
                      <a:pt x="23471" y="7792"/>
                    </a:lnTo>
                    <a:lnTo>
                      <a:pt x="4649" y="26613"/>
                    </a:lnTo>
                    <a:lnTo>
                      <a:pt x="4851" y="2682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41"/>
              <p:cNvSpPr/>
              <p:nvPr/>
            </p:nvSpPr>
            <p:spPr>
              <a:xfrm rot="-5400000" flipH="1">
                <a:off x="3924249" y="2386368"/>
                <a:ext cx="1295502" cy="1990712"/>
              </a:xfrm>
              <a:custGeom>
                <a:avLst/>
                <a:gdLst/>
                <a:ahLst/>
                <a:cxnLst/>
                <a:rect l="l" t="t" r="r" b="b"/>
                <a:pathLst>
                  <a:path w="46050" h="70762" extrusionOk="0">
                    <a:moveTo>
                      <a:pt x="1703" y="0"/>
                    </a:moveTo>
                    <a:lnTo>
                      <a:pt x="1703" y="14226"/>
                    </a:lnTo>
                    <a:lnTo>
                      <a:pt x="0" y="15928"/>
                    </a:lnTo>
                    <a:lnTo>
                      <a:pt x="0" y="40700"/>
                    </a:lnTo>
                    <a:lnTo>
                      <a:pt x="1703" y="42402"/>
                    </a:lnTo>
                    <a:lnTo>
                      <a:pt x="1703" y="64956"/>
                    </a:lnTo>
                    <a:lnTo>
                      <a:pt x="5806" y="69090"/>
                    </a:lnTo>
                    <a:lnTo>
                      <a:pt x="17903" y="69090"/>
                    </a:lnTo>
                    <a:lnTo>
                      <a:pt x="19575" y="70761"/>
                    </a:lnTo>
                    <a:lnTo>
                      <a:pt x="24742" y="70761"/>
                    </a:lnTo>
                    <a:lnTo>
                      <a:pt x="26414" y="69090"/>
                    </a:lnTo>
                    <a:lnTo>
                      <a:pt x="44348" y="69090"/>
                    </a:lnTo>
                    <a:lnTo>
                      <a:pt x="44348" y="18815"/>
                    </a:lnTo>
                    <a:lnTo>
                      <a:pt x="46050" y="17144"/>
                    </a:lnTo>
                    <a:lnTo>
                      <a:pt x="46050" y="7569"/>
                    </a:lnTo>
                    <a:lnTo>
                      <a:pt x="38451" y="0"/>
                    </a:lnTo>
                    <a:lnTo>
                      <a:pt x="32037" y="0"/>
                    </a:lnTo>
                    <a:lnTo>
                      <a:pt x="30366" y="1672"/>
                    </a:lnTo>
                    <a:lnTo>
                      <a:pt x="17083" y="1672"/>
                    </a:lnTo>
                    <a:lnTo>
                      <a:pt x="15381" y="0"/>
                    </a:lnTo>
                    <a:close/>
                  </a:path>
                </a:pathLst>
              </a:custGeom>
              <a:solidFill>
                <a:schemeClr val="lt1"/>
              </a:solidFill>
              <a:ln w="9875" cap="rnd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9" name="Google Shape;769;p41"/>
            <p:cNvSpPr/>
            <p:nvPr/>
          </p:nvSpPr>
          <p:spPr>
            <a:xfrm>
              <a:off x="2453375" y="2586775"/>
              <a:ext cx="372000" cy="372000"/>
            </a:xfrm>
            <a:custGeom>
              <a:avLst/>
              <a:gdLst/>
              <a:ahLst/>
              <a:cxnLst/>
              <a:rect l="l" t="t" r="r" b="b"/>
              <a:pathLst>
                <a:path w="9252" h="9252" extrusionOk="0">
                  <a:moveTo>
                    <a:pt x="4579" y="5349"/>
                  </a:moveTo>
                  <a:cubicBezTo>
                    <a:pt x="3950" y="5349"/>
                    <a:pt x="3642" y="4590"/>
                    <a:pt x="4081" y="4151"/>
                  </a:cubicBezTo>
                  <a:cubicBezTo>
                    <a:pt x="4519" y="3701"/>
                    <a:pt x="5278" y="4021"/>
                    <a:pt x="5278" y="4649"/>
                  </a:cubicBezTo>
                  <a:cubicBezTo>
                    <a:pt x="5278" y="5041"/>
                    <a:pt x="4970" y="5349"/>
                    <a:pt x="4579" y="5349"/>
                  </a:cubicBezTo>
                  <a:close/>
                  <a:moveTo>
                    <a:pt x="4579" y="4246"/>
                  </a:moveTo>
                  <a:cubicBezTo>
                    <a:pt x="4211" y="4246"/>
                    <a:pt x="4033" y="4685"/>
                    <a:pt x="4294" y="4934"/>
                  </a:cubicBezTo>
                  <a:cubicBezTo>
                    <a:pt x="4543" y="5195"/>
                    <a:pt x="4982" y="5017"/>
                    <a:pt x="4982" y="4649"/>
                  </a:cubicBezTo>
                  <a:cubicBezTo>
                    <a:pt x="4994" y="4424"/>
                    <a:pt x="4804" y="4234"/>
                    <a:pt x="4579" y="4234"/>
                  </a:cubicBezTo>
                  <a:close/>
                  <a:moveTo>
                    <a:pt x="8552" y="1649"/>
                  </a:moveTo>
                  <a:cubicBezTo>
                    <a:pt x="7923" y="1649"/>
                    <a:pt x="7603" y="890"/>
                    <a:pt x="8054" y="439"/>
                  </a:cubicBezTo>
                  <a:cubicBezTo>
                    <a:pt x="8492" y="0"/>
                    <a:pt x="9251" y="309"/>
                    <a:pt x="9251" y="937"/>
                  </a:cubicBezTo>
                  <a:cubicBezTo>
                    <a:pt x="9251" y="1329"/>
                    <a:pt x="8943" y="1649"/>
                    <a:pt x="8552" y="1649"/>
                  </a:cubicBezTo>
                  <a:close/>
                  <a:moveTo>
                    <a:pt x="8552" y="534"/>
                  </a:moveTo>
                  <a:cubicBezTo>
                    <a:pt x="8184" y="534"/>
                    <a:pt x="8006" y="973"/>
                    <a:pt x="8267" y="1234"/>
                  </a:cubicBezTo>
                  <a:cubicBezTo>
                    <a:pt x="8516" y="1483"/>
                    <a:pt x="8955" y="1305"/>
                    <a:pt x="8955" y="937"/>
                  </a:cubicBezTo>
                  <a:cubicBezTo>
                    <a:pt x="8955" y="712"/>
                    <a:pt x="8777" y="522"/>
                    <a:pt x="8552" y="534"/>
                  </a:cubicBezTo>
                  <a:close/>
                  <a:moveTo>
                    <a:pt x="950" y="9251"/>
                  </a:moveTo>
                  <a:cubicBezTo>
                    <a:pt x="321" y="9251"/>
                    <a:pt x="1" y="8492"/>
                    <a:pt x="452" y="8041"/>
                  </a:cubicBezTo>
                  <a:cubicBezTo>
                    <a:pt x="890" y="7603"/>
                    <a:pt x="1649" y="7911"/>
                    <a:pt x="1649" y="8539"/>
                  </a:cubicBezTo>
                  <a:cubicBezTo>
                    <a:pt x="1649" y="8931"/>
                    <a:pt x="1329" y="9251"/>
                    <a:pt x="950" y="9251"/>
                  </a:cubicBezTo>
                  <a:close/>
                  <a:moveTo>
                    <a:pt x="950" y="8136"/>
                  </a:moveTo>
                  <a:cubicBezTo>
                    <a:pt x="582" y="8136"/>
                    <a:pt x="404" y="8575"/>
                    <a:pt x="653" y="8836"/>
                  </a:cubicBezTo>
                  <a:cubicBezTo>
                    <a:pt x="914" y="9085"/>
                    <a:pt x="1353" y="8907"/>
                    <a:pt x="1353" y="8539"/>
                  </a:cubicBezTo>
                  <a:cubicBezTo>
                    <a:pt x="1353" y="8314"/>
                    <a:pt x="1175" y="8136"/>
                    <a:pt x="950" y="8136"/>
                  </a:cubicBezTo>
                  <a:close/>
                  <a:moveTo>
                    <a:pt x="950" y="7377"/>
                  </a:moveTo>
                  <a:cubicBezTo>
                    <a:pt x="321" y="7377"/>
                    <a:pt x="1" y="6618"/>
                    <a:pt x="452" y="6179"/>
                  </a:cubicBezTo>
                  <a:cubicBezTo>
                    <a:pt x="890" y="5729"/>
                    <a:pt x="1649" y="6049"/>
                    <a:pt x="1649" y="6677"/>
                  </a:cubicBezTo>
                  <a:cubicBezTo>
                    <a:pt x="1649" y="7069"/>
                    <a:pt x="1329" y="7377"/>
                    <a:pt x="950" y="7377"/>
                  </a:cubicBezTo>
                  <a:close/>
                  <a:moveTo>
                    <a:pt x="950" y="6274"/>
                  </a:moveTo>
                  <a:cubicBezTo>
                    <a:pt x="582" y="6274"/>
                    <a:pt x="404" y="6713"/>
                    <a:pt x="653" y="6962"/>
                  </a:cubicBezTo>
                  <a:cubicBezTo>
                    <a:pt x="914" y="7223"/>
                    <a:pt x="1353" y="7045"/>
                    <a:pt x="1353" y="6677"/>
                  </a:cubicBezTo>
                  <a:cubicBezTo>
                    <a:pt x="1353" y="6452"/>
                    <a:pt x="1175" y="6274"/>
                    <a:pt x="950" y="6274"/>
                  </a:cubicBezTo>
                  <a:close/>
                  <a:moveTo>
                    <a:pt x="8694" y="3452"/>
                  </a:moveTo>
                  <a:lnTo>
                    <a:pt x="8694" y="1862"/>
                  </a:lnTo>
                  <a:lnTo>
                    <a:pt x="8398" y="1862"/>
                  </a:lnTo>
                  <a:lnTo>
                    <a:pt x="8398" y="3321"/>
                  </a:lnTo>
                  <a:lnTo>
                    <a:pt x="3333" y="8397"/>
                  </a:lnTo>
                  <a:lnTo>
                    <a:pt x="1804" y="8397"/>
                  </a:lnTo>
                  <a:lnTo>
                    <a:pt x="1804" y="8694"/>
                  </a:lnTo>
                  <a:lnTo>
                    <a:pt x="3452" y="8694"/>
                  </a:lnTo>
                  <a:close/>
                  <a:moveTo>
                    <a:pt x="4081" y="5515"/>
                  </a:moveTo>
                  <a:lnTo>
                    <a:pt x="3879" y="5302"/>
                  </a:lnTo>
                  <a:lnTo>
                    <a:pt x="2646" y="6523"/>
                  </a:lnTo>
                  <a:lnTo>
                    <a:pt x="1804" y="6523"/>
                  </a:lnTo>
                  <a:lnTo>
                    <a:pt x="1804" y="6820"/>
                  </a:lnTo>
                  <a:lnTo>
                    <a:pt x="2764" y="682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1"/>
            <p:cNvSpPr/>
            <p:nvPr/>
          </p:nvSpPr>
          <p:spPr>
            <a:xfrm rot="-8100000">
              <a:off x="4196106" y="2705253"/>
              <a:ext cx="371987" cy="371987"/>
            </a:xfrm>
            <a:custGeom>
              <a:avLst/>
              <a:gdLst/>
              <a:ahLst/>
              <a:cxnLst/>
              <a:rect l="l" t="t" r="r" b="b"/>
              <a:pathLst>
                <a:path w="9252" h="9252" extrusionOk="0">
                  <a:moveTo>
                    <a:pt x="4579" y="5349"/>
                  </a:moveTo>
                  <a:cubicBezTo>
                    <a:pt x="3950" y="5349"/>
                    <a:pt x="3642" y="4590"/>
                    <a:pt x="4081" y="4151"/>
                  </a:cubicBezTo>
                  <a:cubicBezTo>
                    <a:pt x="4519" y="3701"/>
                    <a:pt x="5278" y="4021"/>
                    <a:pt x="5278" y="4649"/>
                  </a:cubicBezTo>
                  <a:cubicBezTo>
                    <a:pt x="5278" y="5041"/>
                    <a:pt x="4970" y="5349"/>
                    <a:pt x="4579" y="5349"/>
                  </a:cubicBezTo>
                  <a:close/>
                  <a:moveTo>
                    <a:pt x="4579" y="4246"/>
                  </a:moveTo>
                  <a:cubicBezTo>
                    <a:pt x="4211" y="4246"/>
                    <a:pt x="4033" y="4685"/>
                    <a:pt x="4294" y="4934"/>
                  </a:cubicBezTo>
                  <a:cubicBezTo>
                    <a:pt x="4543" y="5195"/>
                    <a:pt x="4982" y="5017"/>
                    <a:pt x="4982" y="4649"/>
                  </a:cubicBezTo>
                  <a:cubicBezTo>
                    <a:pt x="4994" y="4424"/>
                    <a:pt x="4804" y="4234"/>
                    <a:pt x="4579" y="4234"/>
                  </a:cubicBezTo>
                  <a:close/>
                  <a:moveTo>
                    <a:pt x="8552" y="1649"/>
                  </a:moveTo>
                  <a:cubicBezTo>
                    <a:pt x="7923" y="1649"/>
                    <a:pt x="7603" y="890"/>
                    <a:pt x="8054" y="439"/>
                  </a:cubicBezTo>
                  <a:cubicBezTo>
                    <a:pt x="8492" y="0"/>
                    <a:pt x="9251" y="309"/>
                    <a:pt x="9251" y="937"/>
                  </a:cubicBezTo>
                  <a:cubicBezTo>
                    <a:pt x="9251" y="1329"/>
                    <a:pt x="8943" y="1649"/>
                    <a:pt x="8552" y="1649"/>
                  </a:cubicBezTo>
                  <a:close/>
                  <a:moveTo>
                    <a:pt x="8552" y="534"/>
                  </a:moveTo>
                  <a:cubicBezTo>
                    <a:pt x="8184" y="534"/>
                    <a:pt x="8006" y="973"/>
                    <a:pt x="8267" y="1234"/>
                  </a:cubicBezTo>
                  <a:cubicBezTo>
                    <a:pt x="8516" y="1483"/>
                    <a:pt x="8955" y="1305"/>
                    <a:pt x="8955" y="937"/>
                  </a:cubicBezTo>
                  <a:cubicBezTo>
                    <a:pt x="8955" y="712"/>
                    <a:pt x="8777" y="522"/>
                    <a:pt x="8552" y="534"/>
                  </a:cubicBezTo>
                  <a:close/>
                  <a:moveTo>
                    <a:pt x="950" y="9251"/>
                  </a:moveTo>
                  <a:cubicBezTo>
                    <a:pt x="321" y="9251"/>
                    <a:pt x="1" y="8492"/>
                    <a:pt x="452" y="8041"/>
                  </a:cubicBezTo>
                  <a:cubicBezTo>
                    <a:pt x="890" y="7603"/>
                    <a:pt x="1649" y="7911"/>
                    <a:pt x="1649" y="8539"/>
                  </a:cubicBezTo>
                  <a:cubicBezTo>
                    <a:pt x="1649" y="8931"/>
                    <a:pt x="1329" y="9251"/>
                    <a:pt x="950" y="9251"/>
                  </a:cubicBezTo>
                  <a:close/>
                  <a:moveTo>
                    <a:pt x="950" y="8136"/>
                  </a:moveTo>
                  <a:cubicBezTo>
                    <a:pt x="582" y="8136"/>
                    <a:pt x="404" y="8575"/>
                    <a:pt x="653" y="8836"/>
                  </a:cubicBezTo>
                  <a:cubicBezTo>
                    <a:pt x="914" y="9085"/>
                    <a:pt x="1353" y="8907"/>
                    <a:pt x="1353" y="8539"/>
                  </a:cubicBezTo>
                  <a:cubicBezTo>
                    <a:pt x="1353" y="8314"/>
                    <a:pt x="1175" y="8136"/>
                    <a:pt x="950" y="8136"/>
                  </a:cubicBezTo>
                  <a:close/>
                  <a:moveTo>
                    <a:pt x="950" y="7377"/>
                  </a:moveTo>
                  <a:cubicBezTo>
                    <a:pt x="321" y="7377"/>
                    <a:pt x="1" y="6618"/>
                    <a:pt x="452" y="6179"/>
                  </a:cubicBezTo>
                  <a:cubicBezTo>
                    <a:pt x="890" y="5729"/>
                    <a:pt x="1649" y="6049"/>
                    <a:pt x="1649" y="6677"/>
                  </a:cubicBezTo>
                  <a:cubicBezTo>
                    <a:pt x="1649" y="7069"/>
                    <a:pt x="1329" y="7377"/>
                    <a:pt x="950" y="7377"/>
                  </a:cubicBezTo>
                  <a:close/>
                  <a:moveTo>
                    <a:pt x="950" y="6274"/>
                  </a:moveTo>
                  <a:cubicBezTo>
                    <a:pt x="582" y="6274"/>
                    <a:pt x="404" y="6713"/>
                    <a:pt x="653" y="6962"/>
                  </a:cubicBezTo>
                  <a:cubicBezTo>
                    <a:pt x="914" y="7223"/>
                    <a:pt x="1353" y="7045"/>
                    <a:pt x="1353" y="6677"/>
                  </a:cubicBezTo>
                  <a:cubicBezTo>
                    <a:pt x="1353" y="6452"/>
                    <a:pt x="1175" y="6274"/>
                    <a:pt x="950" y="6274"/>
                  </a:cubicBezTo>
                  <a:close/>
                  <a:moveTo>
                    <a:pt x="8694" y="3452"/>
                  </a:moveTo>
                  <a:lnTo>
                    <a:pt x="8694" y="1862"/>
                  </a:lnTo>
                  <a:lnTo>
                    <a:pt x="8398" y="1862"/>
                  </a:lnTo>
                  <a:lnTo>
                    <a:pt x="8398" y="3321"/>
                  </a:lnTo>
                  <a:lnTo>
                    <a:pt x="3333" y="8397"/>
                  </a:lnTo>
                  <a:lnTo>
                    <a:pt x="1804" y="8397"/>
                  </a:lnTo>
                  <a:lnTo>
                    <a:pt x="1804" y="8694"/>
                  </a:lnTo>
                  <a:lnTo>
                    <a:pt x="3452" y="8694"/>
                  </a:lnTo>
                  <a:close/>
                  <a:moveTo>
                    <a:pt x="4081" y="5515"/>
                  </a:moveTo>
                  <a:lnTo>
                    <a:pt x="3879" y="5302"/>
                  </a:lnTo>
                  <a:lnTo>
                    <a:pt x="2646" y="6523"/>
                  </a:lnTo>
                  <a:lnTo>
                    <a:pt x="1804" y="6523"/>
                  </a:lnTo>
                  <a:lnTo>
                    <a:pt x="1804" y="6820"/>
                  </a:lnTo>
                  <a:lnTo>
                    <a:pt x="2764" y="682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1"/>
            <p:cNvSpPr/>
            <p:nvPr/>
          </p:nvSpPr>
          <p:spPr>
            <a:xfrm rot="-2700000">
              <a:off x="7845331" y="2179166"/>
              <a:ext cx="371987" cy="371987"/>
            </a:xfrm>
            <a:custGeom>
              <a:avLst/>
              <a:gdLst/>
              <a:ahLst/>
              <a:cxnLst/>
              <a:rect l="l" t="t" r="r" b="b"/>
              <a:pathLst>
                <a:path w="9252" h="9252" extrusionOk="0">
                  <a:moveTo>
                    <a:pt x="4579" y="5349"/>
                  </a:moveTo>
                  <a:cubicBezTo>
                    <a:pt x="3950" y="5349"/>
                    <a:pt x="3642" y="4590"/>
                    <a:pt x="4081" y="4151"/>
                  </a:cubicBezTo>
                  <a:cubicBezTo>
                    <a:pt x="4519" y="3701"/>
                    <a:pt x="5278" y="4021"/>
                    <a:pt x="5278" y="4649"/>
                  </a:cubicBezTo>
                  <a:cubicBezTo>
                    <a:pt x="5278" y="5041"/>
                    <a:pt x="4970" y="5349"/>
                    <a:pt x="4579" y="5349"/>
                  </a:cubicBezTo>
                  <a:close/>
                  <a:moveTo>
                    <a:pt x="4579" y="4246"/>
                  </a:moveTo>
                  <a:cubicBezTo>
                    <a:pt x="4211" y="4246"/>
                    <a:pt x="4033" y="4685"/>
                    <a:pt x="4294" y="4934"/>
                  </a:cubicBezTo>
                  <a:cubicBezTo>
                    <a:pt x="4543" y="5195"/>
                    <a:pt x="4982" y="5017"/>
                    <a:pt x="4982" y="4649"/>
                  </a:cubicBezTo>
                  <a:cubicBezTo>
                    <a:pt x="4994" y="4424"/>
                    <a:pt x="4804" y="4234"/>
                    <a:pt x="4579" y="4234"/>
                  </a:cubicBezTo>
                  <a:close/>
                  <a:moveTo>
                    <a:pt x="8552" y="1649"/>
                  </a:moveTo>
                  <a:cubicBezTo>
                    <a:pt x="7923" y="1649"/>
                    <a:pt x="7603" y="890"/>
                    <a:pt x="8054" y="439"/>
                  </a:cubicBezTo>
                  <a:cubicBezTo>
                    <a:pt x="8492" y="0"/>
                    <a:pt x="9251" y="309"/>
                    <a:pt x="9251" y="937"/>
                  </a:cubicBezTo>
                  <a:cubicBezTo>
                    <a:pt x="9251" y="1329"/>
                    <a:pt x="8943" y="1649"/>
                    <a:pt x="8552" y="1649"/>
                  </a:cubicBezTo>
                  <a:close/>
                  <a:moveTo>
                    <a:pt x="8552" y="534"/>
                  </a:moveTo>
                  <a:cubicBezTo>
                    <a:pt x="8184" y="534"/>
                    <a:pt x="8006" y="973"/>
                    <a:pt x="8267" y="1234"/>
                  </a:cubicBezTo>
                  <a:cubicBezTo>
                    <a:pt x="8516" y="1483"/>
                    <a:pt x="8955" y="1305"/>
                    <a:pt x="8955" y="937"/>
                  </a:cubicBezTo>
                  <a:cubicBezTo>
                    <a:pt x="8955" y="712"/>
                    <a:pt x="8777" y="522"/>
                    <a:pt x="8552" y="534"/>
                  </a:cubicBezTo>
                  <a:close/>
                  <a:moveTo>
                    <a:pt x="950" y="9251"/>
                  </a:moveTo>
                  <a:cubicBezTo>
                    <a:pt x="321" y="9251"/>
                    <a:pt x="1" y="8492"/>
                    <a:pt x="452" y="8041"/>
                  </a:cubicBezTo>
                  <a:cubicBezTo>
                    <a:pt x="890" y="7603"/>
                    <a:pt x="1649" y="7911"/>
                    <a:pt x="1649" y="8539"/>
                  </a:cubicBezTo>
                  <a:cubicBezTo>
                    <a:pt x="1649" y="8931"/>
                    <a:pt x="1329" y="9251"/>
                    <a:pt x="950" y="9251"/>
                  </a:cubicBezTo>
                  <a:close/>
                  <a:moveTo>
                    <a:pt x="950" y="8136"/>
                  </a:moveTo>
                  <a:cubicBezTo>
                    <a:pt x="582" y="8136"/>
                    <a:pt x="404" y="8575"/>
                    <a:pt x="653" y="8836"/>
                  </a:cubicBezTo>
                  <a:cubicBezTo>
                    <a:pt x="914" y="9085"/>
                    <a:pt x="1353" y="8907"/>
                    <a:pt x="1353" y="8539"/>
                  </a:cubicBezTo>
                  <a:cubicBezTo>
                    <a:pt x="1353" y="8314"/>
                    <a:pt x="1175" y="8136"/>
                    <a:pt x="950" y="8136"/>
                  </a:cubicBezTo>
                  <a:close/>
                  <a:moveTo>
                    <a:pt x="950" y="7377"/>
                  </a:moveTo>
                  <a:cubicBezTo>
                    <a:pt x="321" y="7377"/>
                    <a:pt x="1" y="6618"/>
                    <a:pt x="452" y="6179"/>
                  </a:cubicBezTo>
                  <a:cubicBezTo>
                    <a:pt x="890" y="5729"/>
                    <a:pt x="1649" y="6049"/>
                    <a:pt x="1649" y="6677"/>
                  </a:cubicBezTo>
                  <a:cubicBezTo>
                    <a:pt x="1649" y="7069"/>
                    <a:pt x="1329" y="7377"/>
                    <a:pt x="950" y="7377"/>
                  </a:cubicBezTo>
                  <a:close/>
                  <a:moveTo>
                    <a:pt x="950" y="6274"/>
                  </a:moveTo>
                  <a:cubicBezTo>
                    <a:pt x="582" y="6274"/>
                    <a:pt x="404" y="6713"/>
                    <a:pt x="653" y="6962"/>
                  </a:cubicBezTo>
                  <a:cubicBezTo>
                    <a:pt x="914" y="7223"/>
                    <a:pt x="1353" y="7045"/>
                    <a:pt x="1353" y="6677"/>
                  </a:cubicBezTo>
                  <a:cubicBezTo>
                    <a:pt x="1353" y="6452"/>
                    <a:pt x="1175" y="6274"/>
                    <a:pt x="950" y="6274"/>
                  </a:cubicBezTo>
                  <a:close/>
                  <a:moveTo>
                    <a:pt x="8694" y="3452"/>
                  </a:moveTo>
                  <a:lnTo>
                    <a:pt x="8694" y="1862"/>
                  </a:lnTo>
                  <a:lnTo>
                    <a:pt x="8398" y="1862"/>
                  </a:lnTo>
                  <a:lnTo>
                    <a:pt x="8398" y="3321"/>
                  </a:lnTo>
                  <a:lnTo>
                    <a:pt x="3333" y="8397"/>
                  </a:lnTo>
                  <a:lnTo>
                    <a:pt x="1804" y="8397"/>
                  </a:lnTo>
                  <a:lnTo>
                    <a:pt x="1804" y="8694"/>
                  </a:lnTo>
                  <a:lnTo>
                    <a:pt x="3452" y="8694"/>
                  </a:lnTo>
                  <a:close/>
                  <a:moveTo>
                    <a:pt x="4081" y="5515"/>
                  </a:moveTo>
                  <a:lnTo>
                    <a:pt x="3879" y="5302"/>
                  </a:lnTo>
                  <a:lnTo>
                    <a:pt x="2646" y="6523"/>
                  </a:lnTo>
                  <a:lnTo>
                    <a:pt x="1804" y="6523"/>
                  </a:lnTo>
                  <a:lnTo>
                    <a:pt x="1804" y="6820"/>
                  </a:lnTo>
                  <a:lnTo>
                    <a:pt x="2764" y="682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2" name="Google Shape;772;p41"/>
          <p:cNvSpPr txBox="1"/>
          <p:nvPr/>
        </p:nvSpPr>
        <p:spPr>
          <a:xfrm>
            <a:off x="2824278" y="4100362"/>
            <a:ext cx="1692386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err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Đặng</a:t>
            </a:r>
            <a:r>
              <a:rPr lang="en-US" sz="16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Thê</a:t>
            </a:r>
            <a:r>
              <a:rPr lang="en-US" sz="16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́ Minh Long (Coding)</a:t>
            </a:r>
            <a:endParaRPr sz="16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73" name="Google Shape;773;p41"/>
          <p:cNvSpPr txBox="1"/>
          <p:nvPr/>
        </p:nvSpPr>
        <p:spPr>
          <a:xfrm>
            <a:off x="3610507" y="3717824"/>
            <a:ext cx="1922931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Cyber-</a:t>
            </a:r>
            <a:r>
              <a:rPr lang="en-US" sz="1800" b="1" dirty="0" err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Cel</a:t>
            </a:r>
            <a:endParaRPr sz="1800" b="1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58DC532-1CBD-4343-9B13-98764B17C332}"/>
              </a:ext>
            </a:extLst>
          </p:cNvPr>
          <p:cNvSpPr/>
          <p:nvPr/>
        </p:nvSpPr>
        <p:spPr>
          <a:xfrm>
            <a:off x="0" y="1668780"/>
            <a:ext cx="1006595" cy="902970"/>
          </a:xfrm>
          <a:prstGeom prst="rightArrow">
            <a:avLst/>
          </a:prstGeom>
          <a:solidFill>
            <a:schemeClr val="bg1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30FF9-A557-4C60-BBA7-42A9363565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539801" y="1745519"/>
            <a:ext cx="533753" cy="496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2B834E-0FCD-4B22-AA87-3039D58DBC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282067" y="2768519"/>
            <a:ext cx="469194" cy="436350"/>
          </a:xfrm>
          <a:prstGeom prst="rect">
            <a:avLst/>
          </a:prstGeom>
        </p:spPr>
      </p:pic>
      <p:grpSp>
        <p:nvGrpSpPr>
          <p:cNvPr id="38" name="Google Shape;13889;p84">
            <a:extLst>
              <a:ext uri="{FF2B5EF4-FFF2-40B4-BE49-F238E27FC236}">
                <a16:creationId xmlns:a16="http://schemas.microsoft.com/office/drawing/2014/main" id="{E908DEA5-37CB-47F8-BCD5-912DA33DD7CF}"/>
              </a:ext>
            </a:extLst>
          </p:cNvPr>
          <p:cNvGrpSpPr/>
          <p:nvPr/>
        </p:nvGrpSpPr>
        <p:grpSpPr>
          <a:xfrm>
            <a:off x="7067069" y="1880231"/>
            <a:ext cx="499533" cy="305136"/>
            <a:chOff x="7009649" y="1541981"/>
            <a:chExt cx="524940" cy="320655"/>
          </a:xfrm>
          <a:solidFill>
            <a:schemeClr val="accent1">
              <a:lumMod val="75000"/>
            </a:schemeClr>
          </a:solidFill>
        </p:grpSpPr>
        <p:sp>
          <p:nvSpPr>
            <p:cNvPr id="39" name="Google Shape;13890;p84">
              <a:extLst>
                <a:ext uri="{FF2B5EF4-FFF2-40B4-BE49-F238E27FC236}">
                  <a16:creationId xmlns:a16="http://schemas.microsoft.com/office/drawing/2014/main" id="{067F71EF-48C6-4A09-9546-4C1C60EE337B}"/>
                </a:ext>
              </a:extLst>
            </p:cNvPr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3891;p84">
              <a:extLst>
                <a:ext uri="{FF2B5EF4-FFF2-40B4-BE49-F238E27FC236}">
                  <a16:creationId xmlns:a16="http://schemas.microsoft.com/office/drawing/2014/main" id="{A2134C0A-1AAC-40AD-AB37-8E08D5B14A5A}"/>
                </a:ext>
              </a:extLst>
            </p:cNvPr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892;p84">
              <a:extLst>
                <a:ext uri="{FF2B5EF4-FFF2-40B4-BE49-F238E27FC236}">
                  <a16:creationId xmlns:a16="http://schemas.microsoft.com/office/drawing/2014/main" id="{EF48464F-300A-4F31-9633-7E14B8C2F2D9}"/>
                </a:ext>
              </a:extLst>
            </p:cNvPr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893;p84">
              <a:extLst>
                <a:ext uri="{FF2B5EF4-FFF2-40B4-BE49-F238E27FC236}">
                  <a16:creationId xmlns:a16="http://schemas.microsoft.com/office/drawing/2014/main" id="{55E2699B-5CF7-4121-9175-44EF39A527B0}"/>
                </a:ext>
              </a:extLst>
            </p:cNvPr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894;p84">
              <a:extLst>
                <a:ext uri="{FF2B5EF4-FFF2-40B4-BE49-F238E27FC236}">
                  <a16:creationId xmlns:a16="http://schemas.microsoft.com/office/drawing/2014/main" id="{E5E5C952-3188-49E9-AE1E-037421B1D8B7}"/>
                </a:ext>
              </a:extLst>
            </p:cNvPr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895;p84">
              <a:extLst>
                <a:ext uri="{FF2B5EF4-FFF2-40B4-BE49-F238E27FC236}">
                  <a16:creationId xmlns:a16="http://schemas.microsoft.com/office/drawing/2014/main" id="{65FC849B-84FE-42CF-A332-B9B36A7BC37D}"/>
                </a:ext>
              </a:extLst>
            </p:cNvPr>
            <p:cNvSpPr/>
            <p:nvPr/>
          </p:nvSpPr>
          <p:spPr>
            <a:xfrm>
              <a:off x="7262827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896;p84">
              <a:extLst>
                <a:ext uri="{FF2B5EF4-FFF2-40B4-BE49-F238E27FC236}">
                  <a16:creationId xmlns:a16="http://schemas.microsoft.com/office/drawing/2014/main" id="{A9C9EB40-750C-493C-A9F6-235036265E28}"/>
                </a:ext>
              </a:extLst>
            </p:cNvPr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897;p84">
              <a:extLst>
                <a:ext uri="{FF2B5EF4-FFF2-40B4-BE49-F238E27FC236}">
                  <a16:creationId xmlns:a16="http://schemas.microsoft.com/office/drawing/2014/main" id="{1B38BEB4-688C-4535-B53F-346236FEE235}"/>
                </a:ext>
              </a:extLst>
            </p:cNvPr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772;p41">
            <a:extLst>
              <a:ext uri="{FF2B5EF4-FFF2-40B4-BE49-F238E27FC236}">
                <a16:creationId xmlns:a16="http://schemas.microsoft.com/office/drawing/2014/main" id="{A2E2251F-78E7-418C-B693-6B8D899DB97B}"/>
              </a:ext>
            </a:extLst>
          </p:cNvPr>
          <p:cNvSpPr txBox="1"/>
          <p:nvPr/>
        </p:nvSpPr>
        <p:spPr>
          <a:xfrm>
            <a:off x="4516664" y="4100362"/>
            <a:ext cx="1990712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err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Huỳnh</a:t>
            </a:r>
            <a:r>
              <a:rPr lang="en-US" sz="16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 Minh </a:t>
            </a:r>
            <a:r>
              <a:rPr lang="en-US" sz="1600" dirty="0" err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Hiếu</a:t>
            </a:r>
            <a:r>
              <a:rPr lang="en-US" sz="1600" dirty="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 (design layout )</a:t>
            </a:r>
            <a:endParaRPr sz="16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" grpId="0"/>
      <p:bldP spid="759" grpId="0"/>
      <p:bldP spid="760" grpId="0"/>
      <p:bldP spid="761" grpId="0"/>
      <p:bldP spid="772" grpId="0"/>
      <p:bldP spid="773" grpId="0"/>
      <p:bldP spid="2" grpId="0" animBg="1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50"/>
          <p:cNvSpPr txBox="1">
            <a:spLocks noGrp="1"/>
          </p:cNvSpPr>
          <p:nvPr>
            <p:ph type="subTitle" idx="1"/>
          </p:nvPr>
        </p:nvSpPr>
        <p:spPr>
          <a:xfrm>
            <a:off x="91921" y="1976367"/>
            <a:ext cx="5327396" cy="3210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Space Grotesk"/>
              <a:buAutoNum type="arabicPeriod"/>
            </a:pPr>
            <a:r>
              <a:rPr lang="en-US" sz="2000" dirty="0" err="1"/>
              <a:t>Muốn</a:t>
            </a:r>
            <a:r>
              <a:rPr lang="en-US" sz="2000" dirty="0"/>
              <a:t> </a:t>
            </a:r>
            <a:r>
              <a:rPr lang="en-US" sz="2000" dirty="0" err="1"/>
              <a:t>sư</a:t>
            </a:r>
            <a:r>
              <a:rPr lang="en-US" sz="2000" dirty="0"/>
              <a:t>̉ </a:t>
            </a:r>
            <a:r>
              <a:rPr lang="en-US" sz="2000" dirty="0" err="1"/>
              <a:t>dụng</a:t>
            </a:r>
            <a:r>
              <a:rPr lang="en-US" sz="2000" dirty="0"/>
              <a:t> </a:t>
            </a:r>
            <a:r>
              <a:rPr lang="en-US" sz="2000" dirty="0" err="1"/>
              <a:t>trang</a:t>
            </a:r>
            <a:r>
              <a:rPr lang="en-US" sz="2000" dirty="0"/>
              <a:t> </a:t>
            </a:r>
            <a:r>
              <a:rPr lang="en-US" sz="2000" dirty="0" err="1"/>
              <a:t>tính</a:t>
            </a:r>
            <a:r>
              <a:rPr lang="en-US" sz="2000" dirty="0"/>
              <a:t> </a:t>
            </a:r>
            <a:r>
              <a:rPr lang="en-US" sz="2000" dirty="0" err="1"/>
              <a:t>riêng</a:t>
            </a:r>
            <a:r>
              <a:rPr lang="en-US" sz="2000" dirty="0"/>
              <a:t> </a:t>
            </a:r>
            <a:r>
              <a:rPr lang="en-US" sz="2000" dirty="0" err="1"/>
              <a:t>biệt</a:t>
            </a:r>
            <a:r>
              <a:rPr lang="en-US" sz="2000" dirty="0"/>
              <a:t> </a:t>
            </a:r>
            <a:endParaRPr lang="vi-VN" sz="2000" dirty="0"/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Font typeface="Space Grotesk"/>
              <a:buAutoNum type="arabicPeriod"/>
            </a:pPr>
            <a:r>
              <a:rPr lang="vi-VN" sz="2000" dirty="0"/>
              <a:t> Không phải trả phí để sử dụng</a:t>
            </a:r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Font typeface="Space Grotesk"/>
              <a:buAutoNum type="arabicPeriod"/>
            </a:pPr>
            <a:r>
              <a:rPr lang="vi-VN" sz="2000" dirty="0"/>
              <a:t>Tự mình quyết định thiết kế của trang tính</a:t>
            </a:r>
          </a:p>
          <a:p>
            <a:pPr marL="120650" lvl="0" indent="0" algn="l" rtl="0">
              <a:spcBef>
                <a:spcPts val="1000"/>
              </a:spcBef>
              <a:spcAft>
                <a:spcPts val="0"/>
              </a:spcAft>
              <a:buSzPts val="1700"/>
              <a:buNone/>
            </a:pPr>
            <a:endParaRPr dirty="0"/>
          </a:p>
        </p:txBody>
      </p:sp>
      <p:sp>
        <p:nvSpPr>
          <p:cNvPr id="1121" name="Google Shape;1121;p50"/>
          <p:cNvSpPr txBox="1">
            <a:spLocks noGrp="1"/>
          </p:cNvSpPr>
          <p:nvPr>
            <p:ph type="title"/>
          </p:nvPr>
        </p:nvSpPr>
        <p:spPr>
          <a:xfrm>
            <a:off x="1256761" y="793500"/>
            <a:ext cx="2997715" cy="6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matic SC" panose="020B0604020202020204" charset="-79"/>
                <a:cs typeface="Amatic SC" panose="020B0604020202020204" charset="-79"/>
              </a:rPr>
              <a:t>Ý t</a:t>
            </a:r>
            <a:r>
              <a:rPr lang="vi-VN" dirty="0">
                <a:latin typeface="Amatic SC" panose="020B0604020202020204" charset="-79"/>
                <a:cs typeface="Amatic SC" panose="020B0604020202020204" charset="-79"/>
              </a:rPr>
              <a:t>ư</a:t>
            </a:r>
            <a:r>
              <a:rPr lang="en-US" dirty="0" err="1">
                <a:latin typeface="Amatic SC" panose="020B0604020202020204" charset="-79"/>
                <a:cs typeface="Amatic SC" panose="020B0604020202020204" charset="-79"/>
              </a:rPr>
              <a:t>ởng</a:t>
            </a:r>
            <a:r>
              <a:rPr lang="en-US" dirty="0"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dirty="0" err="1">
                <a:latin typeface="Amatic SC" panose="020B0604020202020204" charset="-79"/>
                <a:cs typeface="Amatic SC" panose="020B0604020202020204" charset="-79"/>
              </a:rPr>
              <a:t>chọn</a:t>
            </a:r>
            <a:r>
              <a:rPr lang="en-US" dirty="0">
                <a:latin typeface="Amatic SC" panose="020B0604020202020204" charset="-79"/>
                <a:cs typeface="Amatic SC" panose="020B0604020202020204" charset="-79"/>
              </a:rPr>
              <a:t> project</a:t>
            </a:r>
            <a:endParaRPr dirty="0">
              <a:latin typeface="Amatic SC" panose="020B0604020202020204" charset="-79"/>
              <a:cs typeface="Amatic SC" panose="020B0604020202020204" charset="-79"/>
            </a:endParaRPr>
          </a:p>
        </p:txBody>
      </p:sp>
      <p:grpSp>
        <p:nvGrpSpPr>
          <p:cNvPr id="1122" name="Google Shape;1122;p50"/>
          <p:cNvGrpSpPr/>
          <p:nvPr/>
        </p:nvGrpSpPr>
        <p:grpSpPr>
          <a:xfrm>
            <a:off x="5475778" y="1997558"/>
            <a:ext cx="2954988" cy="2381120"/>
            <a:chOff x="5475778" y="1997558"/>
            <a:chExt cx="2954988" cy="2381120"/>
          </a:xfrm>
        </p:grpSpPr>
        <p:grpSp>
          <p:nvGrpSpPr>
            <p:cNvPr id="1123" name="Google Shape;1123;p50"/>
            <p:cNvGrpSpPr/>
            <p:nvPr/>
          </p:nvGrpSpPr>
          <p:grpSpPr>
            <a:xfrm>
              <a:off x="7597772" y="2107234"/>
              <a:ext cx="463383" cy="481060"/>
              <a:chOff x="7597772" y="2107234"/>
              <a:chExt cx="463383" cy="481060"/>
            </a:xfrm>
          </p:grpSpPr>
          <p:grpSp>
            <p:nvGrpSpPr>
              <p:cNvPr id="1124" name="Google Shape;1124;p50"/>
              <p:cNvGrpSpPr/>
              <p:nvPr/>
            </p:nvGrpSpPr>
            <p:grpSpPr>
              <a:xfrm>
                <a:off x="7597772" y="2389359"/>
                <a:ext cx="263545" cy="198935"/>
                <a:chOff x="7597772" y="2389359"/>
                <a:chExt cx="263545" cy="198935"/>
              </a:xfrm>
            </p:grpSpPr>
            <p:sp>
              <p:nvSpPr>
                <p:cNvPr id="1125" name="Google Shape;1125;p50"/>
                <p:cNvSpPr/>
                <p:nvPr/>
              </p:nvSpPr>
              <p:spPr>
                <a:xfrm>
                  <a:off x="7597772" y="2390946"/>
                  <a:ext cx="263545" cy="197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8" h="6341" extrusionOk="0">
                      <a:moveTo>
                        <a:pt x="4943" y="0"/>
                      </a:moveTo>
                      <a:lnTo>
                        <a:pt x="4537" y="385"/>
                      </a:lnTo>
                      <a:lnTo>
                        <a:pt x="0" y="324"/>
                      </a:lnTo>
                      <a:lnTo>
                        <a:pt x="4922" y="6340"/>
                      </a:lnTo>
                      <a:lnTo>
                        <a:pt x="8467" y="3748"/>
                      </a:lnTo>
                      <a:lnTo>
                        <a:pt x="494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50"/>
                <p:cNvSpPr/>
                <p:nvPr/>
              </p:nvSpPr>
              <p:spPr>
                <a:xfrm>
                  <a:off x="7720955" y="2389359"/>
                  <a:ext cx="111699" cy="118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9" h="3816" extrusionOk="0">
                      <a:moveTo>
                        <a:pt x="379" y="0"/>
                      </a:moveTo>
                      <a:cubicBezTo>
                        <a:pt x="181" y="0"/>
                        <a:pt x="0" y="257"/>
                        <a:pt x="195" y="436"/>
                      </a:cubicBezTo>
                      <a:lnTo>
                        <a:pt x="3051" y="3738"/>
                      </a:lnTo>
                      <a:lnTo>
                        <a:pt x="3071" y="3738"/>
                      </a:lnTo>
                      <a:cubicBezTo>
                        <a:pt x="3125" y="3792"/>
                        <a:pt x="3187" y="3815"/>
                        <a:pt x="3246" y="3815"/>
                      </a:cubicBezTo>
                      <a:cubicBezTo>
                        <a:pt x="3429" y="3815"/>
                        <a:pt x="3589" y="3593"/>
                        <a:pt x="3436" y="3394"/>
                      </a:cubicBezTo>
                      <a:lnTo>
                        <a:pt x="579" y="112"/>
                      </a:lnTo>
                      <a:cubicBezTo>
                        <a:pt x="521" y="32"/>
                        <a:pt x="449" y="0"/>
                        <a:pt x="379" y="0"/>
                      </a:cubicBezTo>
                      <a:close/>
                    </a:path>
                  </a:pathLst>
                </a:custGeom>
                <a:solidFill>
                  <a:srgbClr val="00D1D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50"/>
                <p:cNvSpPr/>
                <p:nvPr/>
              </p:nvSpPr>
              <p:spPr>
                <a:xfrm>
                  <a:off x="7704118" y="2407348"/>
                  <a:ext cx="102331" cy="118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8" h="3814" extrusionOk="0">
                      <a:moveTo>
                        <a:pt x="343" y="0"/>
                      </a:moveTo>
                      <a:cubicBezTo>
                        <a:pt x="165" y="0"/>
                        <a:pt x="1" y="213"/>
                        <a:pt x="148" y="405"/>
                      </a:cubicBezTo>
                      <a:lnTo>
                        <a:pt x="2802" y="3727"/>
                      </a:lnTo>
                      <a:lnTo>
                        <a:pt x="2822" y="3727"/>
                      </a:lnTo>
                      <a:cubicBezTo>
                        <a:pt x="2866" y="3783"/>
                        <a:pt x="2935" y="3814"/>
                        <a:pt x="3005" y="3814"/>
                      </a:cubicBezTo>
                      <a:cubicBezTo>
                        <a:pt x="3063" y="3814"/>
                        <a:pt x="3121" y="3793"/>
                        <a:pt x="3166" y="3747"/>
                      </a:cubicBezTo>
                      <a:cubicBezTo>
                        <a:pt x="3268" y="3666"/>
                        <a:pt x="3288" y="3504"/>
                        <a:pt x="3207" y="3403"/>
                      </a:cubicBezTo>
                      <a:lnTo>
                        <a:pt x="533" y="101"/>
                      </a:lnTo>
                      <a:cubicBezTo>
                        <a:pt x="478" y="30"/>
                        <a:pt x="409" y="0"/>
                        <a:pt x="343" y="0"/>
                      </a:cubicBezTo>
                      <a:close/>
                    </a:path>
                  </a:pathLst>
                </a:custGeom>
                <a:solidFill>
                  <a:srgbClr val="00D1D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50"/>
                <p:cNvSpPr/>
                <p:nvPr/>
              </p:nvSpPr>
              <p:spPr>
                <a:xfrm>
                  <a:off x="7691047" y="2424745"/>
                  <a:ext cx="91469" cy="121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" h="3893" extrusionOk="0">
                      <a:moveTo>
                        <a:pt x="284" y="0"/>
                      </a:moveTo>
                      <a:cubicBezTo>
                        <a:pt x="233" y="0"/>
                        <a:pt x="183" y="16"/>
                        <a:pt x="143" y="49"/>
                      </a:cubicBezTo>
                      <a:cubicBezTo>
                        <a:pt x="21" y="130"/>
                        <a:pt x="1" y="292"/>
                        <a:pt x="82" y="393"/>
                      </a:cubicBezTo>
                      <a:lnTo>
                        <a:pt x="2452" y="3796"/>
                      </a:lnTo>
                      <a:lnTo>
                        <a:pt x="2472" y="3816"/>
                      </a:lnTo>
                      <a:cubicBezTo>
                        <a:pt x="2521" y="3865"/>
                        <a:pt x="2593" y="3892"/>
                        <a:pt x="2664" y="3892"/>
                      </a:cubicBezTo>
                      <a:cubicBezTo>
                        <a:pt x="2710" y="3892"/>
                        <a:pt x="2756" y="3881"/>
                        <a:pt x="2796" y="3857"/>
                      </a:cubicBezTo>
                      <a:cubicBezTo>
                        <a:pt x="2918" y="3776"/>
                        <a:pt x="2938" y="3614"/>
                        <a:pt x="2857" y="3492"/>
                      </a:cubicBezTo>
                      <a:lnTo>
                        <a:pt x="487" y="109"/>
                      </a:lnTo>
                      <a:cubicBezTo>
                        <a:pt x="438" y="37"/>
                        <a:pt x="361" y="0"/>
                        <a:pt x="284" y="0"/>
                      </a:cubicBezTo>
                      <a:close/>
                    </a:path>
                  </a:pathLst>
                </a:custGeom>
                <a:solidFill>
                  <a:srgbClr val="00D1D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29" name="Google Shape;1129;p50"/>
              <p:cNvSpPr/>
              <p:nvPr/>
            </p:nvSpPr>
            <p:spPr>
              <a:xfrm>
                <a:off x="7640628" y="2107234"/>
                <a:ext cx="420527" cy="416139"/>
              </a:xfrm>
              <a:custGeom>
                <a:avLst/>
                <a:gdLst/>
                <a:ahLst/>
                <a:cxnLst/>
                <a:rect l="l" t="t" r="r" b="b"/>
                <a:pathLst>
                  <a:path w="13512" h="13371" extrusionOk="0">
                    <a:moveTo>
                      <a:pt x="9938" y="1"/>
                    </a:moveTo>
                    <a:cubicBezTo>
                      <a:pt x="9934" y="1"/>
                      <a:pt x="9930" y="1"/>
                      <a:pt x="9926" y="1"/>
                    </a:cubicBezTo>
                    <a:cubicBezTo>
                      <a:pt x="9318" y="1"/>
                      <a:pt x="8711" y="1196"/>
                      <a:pt x="8386" y="1703"/>
                    </a:cubicBezTo>
                    <a:lnTo>
                      <a:pt x="7617" y="2918"/>
                    </a:lnTo>
                    <a:cubicBezTo>
                      <a:pt x="7051" y="2596"/>
                      <a:pt x="6627" y="2467"/>
                      <a:pt x="6304" y="2467"/>
                    </a:cubicBezTo>
                    <a:cubicBezTo>
                      <a:pt x="5367" y="2467"/>
                      <a:pt x="5275" y="3551"/>
                      <a:pt x="5004" y="4154"/>
                    </a:cubicBezTo>
                    <a:cubicBezTo>
                      <a:pt x="4771" y="4655"/>
                      <a:pt x="4428" y="4839"/>
                      <a:pt x="4027" y="4839"/>
                    </a:cubicBezTo>
                    <a:cubicBezTo>
                      <a:pt x="3765" y="4839"/>
                      <a:pt x="3477" y="4760"/>
                      <a:pt x="3181" y="4640"/>
                    </a:cubicBezTo>
                    <a:cubicBezTo>
                      <a:pt x="2877" y="4518"/>
                      <a:pt x="2593" y="4356"/>
                      <a:pt x="2310" y="4194"/>
                    </a:cubicBezTo>
                    <a:cubicBezTo>
                      <a:pt x="2107" y="4052"/>
                      <a:pt x="1884" y="3931"/>
                      <a:pt x="1682" y="3809"/>
                    </a:cubicBezTo>
                    <a:cubicBezTo>
                      <a:pt x="1479" y="4214"/>
                      <a:pt x="1256" y="4619"/>
                      <a:pt x="1034" y="4984"/>
                    </a:cubicBezTo>
                    <a:cubicBezTo>
                      <a:pt x="669" y="5551"/>
                      <a:pt x="325" y="6017"/>
                      <a:pt x="41" y="6179"/>
                    </a:cubicBezTo>
                    <a:lnTo>
                      <a:pt x="0" y="6199"/>
                    </a:lnTo>
                    <a:cubicBezTo>
                      <a:pt x="81" y="6199"/>
                      <a:pt x="183" y="6220"/>
                      <a:pt x="264" y="6240"/>
                    </a:cubicBezTo>
                    <a:cubicBezTo>
                      <a:pt x="304" y="6260"/>
                      <a:pt x="345" y="6280"/>
                      <a:pt x="406" y="6280"/>
                    </a:cubicBezTo>
                    <a:cubicBezTo>
                      <a:pt x="1013" y="6503"/>
                      <a:pt x="1499" y="6969"/>
                      <a:pt x="1763" y="7557"/>
                    </a:cubicBezTo>
                    <a:cubicBezTo>
                      <a:pt x="2269" y="8610"/>
                      <a:pt x="1601" y="9521"/>
                      <a:pt x="1520" y="10595"/>
                    </a:cubicBezTo>
                    <a:cubicBezTo>
                      <a:pt x="1439" y="11669"/>
                      <a:pt x="2613" y="12661"/>
                      <a:pt x="3120" y="13370"/>
                    </a:cubicBezTo>
                    <a:cubicBezTo>
                      <a:pt x="3181" y="13330"/>
                      <a:pt x="4092" y="12418"/>
                      <a:pt x="4477" y="12094"/>
                    </a:cubicBezTo>
                    <a:cubicBezTo>
                      <a:pt x="4963" y="11689"/>
                      <a:pt x="5064" y="11041"/>
                      <a:pt x="5611" y="10879"/>
                    </a:cubicBezTo>
                    <a:cubicBezTo>
                      <a:pt x="6740" y="11797"/>
                      <a:pt x="8013" y="12589"/>
                      <a:pt x="8561" y="12589"/>
                    </a:cubicBezTo>
                    <a:cubicBezTo>
                      <a:pt x="8593" y="12589"/>
                      <a:pt x="8623" y="12586"/>
                      <a:pt x="8650" y="12580"/>
                    </a:cubicBezTo>
                    <a:cubicBezTo>
                      <a:pt x="9136" y="12276"/>
                      <a:pt x="9561" y="11871"/>
                      <a:pt x="9906" y="11426"/>
                    </a:cubicBezTo>
                    <a:cubicBezTo>
                      <a:pt x="10432" y="10777"/>
                      <a:pt x="10918" y="10109"/>
                      <a:pt x="11364" y="9420"/>
                    </a:cubicBezTo>
                    <a:lnTo>
                      <a:pt x="11627" y="8894"/>
                    </a:lnTo>
                    <a:lnTo>
                      <a:pt x="12539" y="7131"/>
                    </a:lnTo>
                    <a:cubicBezTo>
                      <a:pt x="13025" y="5794"/>
                      <a:pt x="13369" y="4397"/>
                      <a:pt x="13511" y="2979"/>
                    </a:cubicBezTo>
                    <a:cubicBezTo>
                      <a:pt x="13511" y="2574"/>
                      <a:pt x="13491" y="2168"/>
                      <a:pt x="13430" y="1784"/>
                    </a:cubicBezTo>
                    <a:lnTo>
                      <a:pt x="13430" y="1743"/>
                    </a:lnTo>
                    <a:cubicBezTo>
                      <a:pt x="12947" y="1522"/>
                      <a:pt x="10585" y="1"/>
                      <a:pt x="9938" y="1"/>
                    </a:cubicBezTo>
                    <a:close/>
                  </a:path>
                </a:pathLst>
              </a:custGeom>
              <a:solidFill>
                <a:srgbClr val="E0AB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0" name="Google Shape;1130;p50"/>
            <p:cNvGrpSpPr/>
            <p:nvPr/>
          </p:nvGrpSpPr>
          <p:grpSpPr>
            <a:xfrm>
              <a:off x="5939825" y="2214475"/>
              <a:ext cx="1624300" cy="1629350"/>
              <a:chOff x="5939825" y="2214475"/>
              <a:chExt cx="1624300" cy="1629350"/>
            </a:xfrm>
          </p:grpSpPr>
          <p:sp>
            <p:nvSpPr>
              <p:cNvPr id="1131" name="Google Shape;1131;p50"/>
              <p:cNvSpPr/>
              <p:nvPr/>
            </p:nvSpPr>
            <p:spPr>
              <a:xfrm>
                <a:off x="7213525" y="2214475"/>
                <a:ext cx="172050" cy="163725"/>
              </a:xfrm>
              <a:custGeom>
                <a:avLst/>
                <a:gdLst/>
                <a:ahLst/>
                <a:cxnLst/>
                <a:rect l="l" t="t" r="r" b="b"/>
                <a:pathLst>
                  <a:path w="6882" h="6549" extrusionOk="0">
                    <a:moveTo>
                      <a:pt x="6882" y="429"/>
                    </a:moveTo>
                    <a:lnTo>
                      <a:pt x="5048" y="0"/>
                    </a:lnTo>
                    <a:lnTo>
                      <a:pt x="1167" y="1905"/>
                    </a:lnTo>
                    <a:lnTo>
                      <a:pt x="0" y="5620"/>
                    </a:lnTo>
                    <a:lnTo>
                      <a:pt x="143" y="6073"/>
                    </a:lnTo>
                    <a:lnTo>
                      <a:pt x="786" y="6549"/>
                    </a:lnTo>
                    <a:lnTo>
                      <a:pt x="2977" y="32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132" name="Google Shape;1132;p50"/>
              <p:cNvSpPr/>
              <p:nvPr/>
            </p:nvSpPr>
            <p:spPr>
              <a:xfrm>
                <a:off x="6592175" y="2640975"/>
                <a:ext cx="971950" cy="655575"/>
              </a:xfrm>
              <a:custGeom>
                <a:avLst/>
                <a:gdLst/>
                <a:ahLst/>
                <a:cxnLst/>
                <a:rect l="l" t="t" r="r" b="b"/>
                <a:pathLst>
                  <a:path w="38878" h="26223" extrusionOk="0">
                    <a:moveTo>
                      <a:pt x="37854" y="190"/>
                    </a:moveTo>
                    <a:lnTo>
                      <a:pt x="36616" y="0"/>
                    </a:lnTo>
                    <a:lnTo>
                      <a:pt x="33378" y="2738"/>
                    </a:lnTo>
                    <a:lnTo>
                      <a:pt x="20828" y="7310"/>
                    </a:lnTo>
                    <a:lnTo>
                      <a:pt x="0" y="23326"/>
                    </a:lnTo>
                    <a:lnTo>
                      <a:pt x="5566" y="26223"/>
                    </a:lnTo>
                    <a:lnTo>
                      <a:pt x="38878" y="15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grpSp>
            <p:nvGrpSpPr>
              <p:cNvPr id="1133" name="Google Shape;1133;p50"/>
              <p:cNvGrpSpPr/>
              <p:nvPr/>
            </p:nvGrpSpPr>
            <p:grpSpPr>
              <a:xfrm>
                <a:off x="6841450" y="3031650"/>
                <a:ext cx="706425" cy="636225"/>
                <a:chOff x="6841450" y="3031650"/>
                <a:chExt cx="706425" cy="636225"/>
              </a:xfrm>
            </p:grpSpPr>
            <p:sp>
              <p:nvSpPr>
                <p:cNvPr id="1134" name="Google Shape;1134;p50"/>
                <p:cNvSpPr/>
                <p:nvPr/>
              </p:nvSpPr>
              <p:spPr>
                <a:xfrm>
                  <a:off x="6841450" y="3031650"/>
                  <a:ext cx="320875" cy="3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35" h="12573" extrusionOk="0">
                      <a:moveTo>
                        <a:pt x="12216" y="0"/>
                      </a:moveTo>
                      <a:lnTo>
                        <a:pt x="12835" y="904"/>
                      </a:lnTo>
                      <a:lnTo>
                        <a:pt x="9596" y="7834"/>
                      </a:lnTo>
                      <a:lnTo>
                        <a:pt x="1834" y="12573"/>
                      </a:lnTo>
                      <a:lnTo>
                        <a:pt x="0" y="12144"/>
                      </a:lnTo>
                      <a:lnTo>
                        <a:pt x="4858" y="5429"/>
                      </a:lnTo>
                      <a:close/>
                    </a:path>
                  </a:pathLst>
                </a:custGeom>
                <a:solidFill>
                  <a:srgbClr val="12151D"/>
                </a:solidFill>
                <a:ln>
                  <a:noFill/>
                </a:ln>
              </p:spPr>
            </p:sp>
            <p:sp>
              <p:nvSpPr>
                <p:cNvPr id="1135" name="Google Shape;1135;p50"/>
                <p:cNvSpPr/>
                <p:nvPr/>
              </p:nvSpPr>
              <p:spPr>
                <a:xfrm>
                  <a:off x="7022325" y="3224075"/>
                  <a:ext cx="525550" cy="44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2" h="17752" extrusionOk="0">
                      <a:moveTo>
                        <a:pt x="1320" y="0"/>
                      </a:moveTo>
                      <a:lnTo>
                        <a:pt x="0" y="1348"/>
                      </a:lnTo>
                      <a:lnTo>
                        <a:pt x="16347" y="7600"/>
                      </a:lnTo>
                      <a:lnTo>
                        <a:pt x="15831" y="8833"/>
                      </a:lnTo>
                      <a:lnTo>
                        <a:pt x="3098" y="16806"/>
                      </a:lnTo>
                      <a:lnTo>
                        <a:pt x="5134" y="17752"/>
                      </a:lnTo>
                      <a:lnTo>
                        <a:pt x="21022" y="10410"/>
                      </a:lnTo>
                      <a:lnTo>
                        <a:pt x="20219" y="7485"/>
                      </a:lnTo>
                      <a:lnTo>
                        <a:pt x="4245" y="774"/>
                      </a:lnTo>
                      <a:close/>
                    </a:path>
                  </a:pathLst>
                </a:custGeom>
                <a:solidFill>
                  <a:srgbClr val="12151D"/>
                </a:solidFill>
                <a:ln>
                  <a:noFill/>
                </a:ln>
              </p:spPr>
            </p:sp>
          </p:grpSp>
          <p:sp>
            <p:nvSpPr>
              <p:cNvPr id="1136" name="Google Shape;1136;p50"/>
              <p:cNvSpPr/>
              <p:nvPr/>
            </p:nvSpPr>
            <p:spPr>
              <a:xfrm>
                <a:off x="5939825" y="3452350"/>
                <a:ext cx="516225" cy="391475"/>
              </a:xfrm>
              <a:custGeom>
                <a:avLst/>
                <a:gdLst/>
                <a:ahLst/>
                <a:cxnLst/>
                <a:rect l="l" t="t" r="r" b="b"/>
                <a:pathLst>
                  <a:path w="20649" h="15659" extrusionOk="0">
                    <a:moveTo>
                      <a:pt x="18412" y="0"/>
                    </a:moveTo>
                    <a:lnTo>
                      <a:pt x="0" y="13910"/>
                    </a:lnTo>
                    <a:lnTo>
                      <a:pt x="2667" y="15659"/>
                    </a:lnTo>
                    <a:lnTo>
                      <a:pt x="20649" y="258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sp>
          <p:nvSpPr>
            <p:cNvPr id="1137" name="Google Shape;1137;p50"/>
            <p:cNvSpPr/>
            <p:nvPr/>
          </p:nvSpPr>
          <p:spPr>
            <a:xfrm>
              <a:off x="7709969" y="2053298"/>
              <a:ext cx="348665" cy="205191"/>
            </a:xfrm>
            <a:custGeom>
              <a:avLst/>
              <a:gdLst/>
              <a:ahLst/>
              <a:cxnLst/>
              <a:rect l="l" t="t" r="r" b="b"/>
              <a:pathLst>
                <a:path w="11203" h="6593" extrusionOk="0">
                  <a:moveTo>
                    <a:pt x="5955" y="0"/>
                  </a:moveTo>
                  <a:cubicBezTo>
                    <a:pt x="5807" y="0"/>
                    <a:pt x="5659" y="5"/>
                    <a:pt x="5510" y="12"/>
                  </a:cubicBezTo>
                  <a:lnTo>
                    <a:pt x="5470" y="12"/>
                  </a:lnTo>
                  <a:cubicBezTo>
                    <a:pt x="5389" y="33"/>
                    <a:pt x="5287" y="33"/>
                    <a:pt x="5186" y="53"/>
                  </a:cubicBezTo>
                  <a:lnTo>
                    <a:pt x="5146" y="53"/>
                  </a:lnTo>
                  <a:cubicBezTo>
                    <a:pt x="5105" y="53"/>
                    <a:pt x="5044" y="73"/>
                    <a:pt x="4984" y="93"/>
                  </a:cubicBezTo>
                  <a:cubicBezTo>
                    <a:pt x="4923" y="93"/>
                    <a:pt x="4882" y="114"/>
                    <a:pt x="4822" y="114"/>
                  </a:cubicBezTo>
                  <a:cubicBezTo>
                    <a:pt x="4761" y="134"/>
                    <a:pt x="4700" y="154"/>
                    <a:pt x="4660" y="174"/>
                  </a:cubicBezTo>
                  <a:cubicBezTo>
                    <a:pt x="4599" y="174"/>
                    <a:pt x="4538" y="195"/>
                    <a:pt x="4497" y="215"/>
                  </a:cubicBezTo>
                  <a:lnTo>
                    <a:pt x="4335" y="276"/>
                  </a:lnTo>
                  <a:cubicBezTo>
                    <a:pt x="4254" y="316"/>
                    <a:pt x="4194" y="336"/>
                    <a:pt x="4113" y="377"/>
                  </a:cubicBezTo>
                  <a:lnTo>
                    <a:pt x="4092" y="397"/>
                  </a:lnTo>
                  <a:lnTo>
                    <a:pt x="4011" y="458"/>
                  </a:lnTo>
                  <a:cubicBezTo>
                    <a:pt x="3971" y="478"/>
                    <a:pt x="3951" y="478"/>
                    <a:pt x="3930" y="519"/>
                  </a:cubicBezTo>
                  <a:cubicBezTo>
                    <a:pt x="3890" y="519"/>
                    <a:pt x="3849" y="539"/>
                    <a:pt x="3809" y="559"/>
                  </a:cubicBezTo>
                  <a:cubicBezTo>
                    <a:pt x="3748" y="620"/>
                    <a:pt x="3687" y="660"/>
                    <a:pt x="3647" y="721"/>
                  </a:cubicBezTo>
                  <a:cubicBezTo>
                    <a:pt x="3626" y="741"/>
                    <a:pt x="3606" y="762"/>
                    <a:pt x="3586" y="782"/>
                  </a:cubicBezTo>
                  <a:cubicBezTo>
                    <a:pt x="3566" y="802"/>
                    <a:pt x="3545" y="843"/>
                    <a:pt x="3525" y="883"/>
                  </a:cubicBezTo>
                  <a:cubicBezTo>
                    <a:pt x="3424" y="1005"/>
                    <a:pt x="3343" y="1126"/>
                    <a:pt x="3282" y="1268"/>
                  </a:cubicBezTo>
                  <a:lnTo>
                    <a:pt x="3242" y="1349"/>
                  </a:lnTo>
                  <a:cubicBezTo>
                    <a:pt x="3181" y="1471"/>
                    <a:pt x="3120" y="1592"/>
                    <a:pt x="3059" y="1734"/>
                  </a:cubicBezTo>
                  <a:lnTo>
                    <a:pt x="3039" y="1775"/>
                  </a:lnTo>
                  <a:cubicBezTo>
                    <a:pt x="2999" y="1876"/>
                    <a:pt x="2938" y="1997"/>
                    <a:pt x="2897" y="2119"/>
                  </a:cubicBezTo>
                  <a:cubicBezTo>
                    <a:pt x="2654" y="2767"/>
                    <a:pt x="2472" y="3436"/>
                    <a:pt x="2330" y="4104"/>
                  </a:cubicBezTo>
                  <a:lnTo>
                    <a:pt x="2330" y="4145"/>
                  </a:lnTo>
                  <a:cubicBezTo>
                    <a:pt x="2310" y="4226"/>
                    <a:pt x="2269" y="4347"/>
                    <a:pt x="2249" y="4509"/>
                  </a:cubicBezTo>
                  <a:cubicBezTo>
                    <a:pt x="2249" y="4509"/>
                    <a:pt x="2249" y="4509"/>
                    <a:pt x="2249" y="4529"/>
                  </a:cubicBezTo>
                  <a:lnTo>
                    <a:pt x="2249" y="4550"/>
                  </a:lnTo>
                  <a:cubicBezTo>
                    <a:pt x="2148" y="4104"/>
                    <a:pt x="1986" y="3598"/>
                    <a:pt x="1783" y="3517"/>
                  </a:cubicBezTo>
                  <a:cubicBezTo>
                    <a:pt x="1712" y="3493"/>
                    <a:pt x="1634" y="3483"/>
                    <a:pt x="1557" y="3483"/>
                  </a:cubicBezTo>
                  <a:cubicBezTo>
                    <a:pt x="1502" y="3483"/>
                    <a:pt x="1449" y="3488"/>
                    <a:pt x="1398" y="3496"/>
                  </a:cubicBezTo>
                  <a:cubicBezTo>
                    <a:pt x="1094" y="3537"/>
                    <a:pt x="811" y="3658"/>
                    <a:pt x="568" y="3861"/>
                  </a:cubicBezTo>
                  <a:cubicBezTo>
                    <a:pt x="446" y="4003"/>
                    <a:pt x="1" y="5238"/>
                    <a:pt x="82" y="5947"/>
                  </a:cubicBezTo>
                  <a:cubicBezTo>
                    <a:pt x="365" y="6109"/>
                    <a:pt x="649" y="6251"/>
                    <a:pt x="953" y="6393"/>
                  </a:cubicBezTo>
                  <a:cubicBezTo>
                    <a:pt x="1249" y="6513"/>
                    <a:pt x="1537" y="6592"/>
                    <a:pt x="1798" y="6592"/>
                  </a:cubicBezTo>
                  <a:cubicBezTo>
                    <a:pt x="2197" y="6592"/>
                    <a:pt x="2535" y="6408"/>
                    <a:pt x="2755" y="5907"/>
                  </a:cubicBezTo>
                  <a:cubicBezTo>
                    <a:pt x="3041" y="5291"/>
                    <a:pt x="3137" y="4217"/>
                    <a:pt x="4069" y="4217"/>
                  </a:cubicBezTo>
                  <a:cubicBezTo>
                    <a:pt x="4394" y="4217"/>
                    <a:pt x="4819" y="4347"/>
                    <a:pt x="5389" y="4671"/>
                  </a:cubicBezTo>
                  <a:lnTo>
                    <a:pt x="6158" y="3456"/>
                  </a:lnTo>
                  <a:cubicBezTo>
                    <a:pt x="6462" y="2929"/>
                    <a:pt x="7111" y="1754"/>
                    <a:pt x="7698" y="1734"/>
                  </a:cubicBezTo>
                  <a:cubicBezTo>
                    <a:pt x="8285" y="1734"/>
                    <a:pt x="10716" y="3274"/>
                    <a:pt x="11202" y="3496"/>
                  </a:cubicBezTo>
                  <a:cubicBezTo>
                    <a:pt x="11121" y="3233"/>
                    <a:pt x="11020" y="2970"/>
                    <a:pt x="10919" y="2686"/>
                  </a:cubicBezTo>
                  <a:cubicBezTo>
                    <a:pt x="10858" y="2565"/>
                    <a:pt x="10817" y="2463"/>
                    <a:pt x="10757" y="2342"/>
                  </a:cubicBezTo>
                  <a:cubicBezTo>
                    <a:pt x="10635" y="2058"/>
                    <a:pt x="10473" y="1754"/>
                    <a:pt x="10331" y="1471"/>
                  </a:cubicBezTo>
                  <a:cubicBezTo>
                    <a:pt x="9906" y="1167"/>
                    <a:pt x="9460" y="904"/>
                    <a:pt x="8994" y="681"/>
                  </a:cubicBezTo>
                  <a:lnTo>
                    <a:pt x="8974" y="681"/>
                  </a:lnTo>
                  <a:lnTo>
                    <a:pt x="8853" y="640"/>
                  </a:lnTo>
                  <a:lnTo>
                    <a:pt x="8711" y="559"/>
                  </a:lnTo>
                  <a:cubicBezTo>
                    <a:pt x="8670" y="539"/>
                    <a:pt x="8630" y="539"/>
                    <a:pt x="8589" y="519"/>
                  </a:cubicBezTo>
                  <a:cubicBezTo>
                    <a:pt x="8508" y="498"/>
                    <a:pt x="8447" y="458"/>
                    <a:pt x="8387" y="438"/>
                  </a:cubicBezTo>
                  <a:lnTo>
                    <a:pt x="8225" y="397"/>
                  </a:lnTo>
                  <a:cubicBezTo>
                    <a:pt x="8144" y="357"/>
                    <a:pt x="8042" y="316"/>
                    <a:pt x="7941" y="296"/>
                  </a:cubicBezTo>
                  <a:cubicBezTo>
                    <a:pt x="7840" y="276"/>
                    <a:pt x="7718" y="235"/>
                    <a:pt x="7617" y="215"/>
                  </a:cubicBezTo>
                  <a:lnTo>
                    <a:pt x="7597" y="215"/>
                  </a:lnTo>
                  <a:cubicBezTo>
                    <a:pt x="7495" y="174"/>
                    <a:pt x="7394" y="154"/>
                    <a:pt x="7273" y="134"/>
                  </a:cubicBezTo>
                  <a:cubicBezTo>
                    <a:pt x="7151" y="114"/>
                    <a:pt x="7050" y="93"/>
                    <a:pt x="6928" y="73"/>
                  </a:cubicBezTo>
                  <a:cubicBezTo>
                    <a:pt x="6867" y="73"/>
                    <a:pt x="6786" y="53"/>
                    <a:pt x="6726" y="53"/>
                  </a:cubicBezTo>
                  <a:cubicBezTo>
                    <a:pt x="6469" y="14"/>
                    <a:pt x="6212" y="0"/>
                    <a:pt x="5955" y="0"/>
                  </a:cubicBez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0"/>
            <p:cNvSpPr/>
            <p:nvPr/>
          </p:nvSpPr>
          <p:spPr>
            <a:xfrm>
              <a:off x="6948433" y="3033346"/>
              <a:ext cx="716813" cy="873266"/>
            </a:xfrm>
            <a:custGeom>
              <a:avLst/>
              <a:gdLst/>
              <a:ahLst/>
              <a:cxnLst/>
              <a:rect l="l" t="t" r="r" b="b"/>
              <a:pathLst>
                <a:path w="23032" h="28059" extrusionOk="0">
                  <a:moveTo>
                    <a:pt x="6705" y="0"/>
                  </a:moveTo>
                  <a:cubicBezTo>
                    <a:pt x="6523" y="385"/>
                    <a:pt x="6300" y="730"/>
                    <a:pt x="6037" y="1054"/>
                  </a:cubicBezTo>
                  <a:cubicBezTo>
                    <a:pt x="5794" y="2188"/>
                    <a:pt x="4315" y="3950"/>
                    <a:pt x="2350" y="5794"/>
                  </a:cubicBezTo>
                  <a:cubicBezTo>
                    <a:pt x="4781" y="7272"/>
                    <a:pt x="9014" y="8893"/>
                    <a:pt x="12843" y="10189"/>
                  </a:cubicBezTo>
                  <a:cubicBezTo>
                    <a:pt x="16691" y="11506"/>
                    <a:pt x="17258" y="13086"/>
                    <a:pt x="16246" y="14038"/>
                  </a:cubicBezTo>
                  <a:cubicBezTo>
                    <a:pt x="15233" y="14990"/>
                    <a:pt x="13815" y="14423"/>
                    <a:pt x="9257" y="17421"/>
                  </a:cubicBezTo>
                  <a:cubicBezTo>
                    <a:pt x="4700" y="20419"/>
                    <a:pt x="0" y="25402"/>
                    <a:pt x="0" y="25402"/>
                  </a:cubicBezTo>
                  <a:cubicBezTo>
                    <a:pt x="809" y="26586"/>
                    <a:pt x="1965" y="28058"/>
                    <a:pt x="2604" y="28058"/>
                  </a:cubicBezTo>
                  <a:cubicBezTo>
                    <a:pt x="2621" y="28058"/>
                    <a:pt x="2638" y="28057"/>
                    <a:pt x="2654" y="28055"/>
                  </a:cubicBezTo>
                  <a:cubicBezTo>
                    <a:pt x="3748" y="26495"/>
                    <a:pt x="5247" y="25300"/>
                    <a:pt x="6989" y="24591"/>
                  </a:cubicBezTo>
                  <a:cubicBezTo>
                    <a:pt x="9581" y="23497"/>
                    <a:pt x="12802" y="21350"/>
                    <a:pt x="16266" y="19223"/>
                  </a:cubicBezTo>
                  <a:cubicBezTo>
                    <a:pt x="19750" y="17076"/>
                    <a:pt x="22282" y="14889"/>
                    <a:pt x="22647" y="13734"/>
                  </a:cubicBezTo>
                  <a:cubicBezTo>
                    <a:pt x="23031" y="12579"/>
                    <a:pt x="22687" y="11830"/>
                    <a:pt x="19973" y="8488"/>
                  </a:cubicBezTo>
                  <a:cubicBezTo>
                    <a:pt x="17441" y="5348"/>
                    <a:pt x="13633" y="2978"/>
                    <a:pt x="11080" y="1803"/>
                  </a:cubicBezTo>
                  <a:lnTo>
                    <a:pt x="7434" y="304"/>
                  </a:lnTo>
                  <a:cubicBezTo>
                    <a:pt x="7171" y="223"/>
                    <a:pt x="6928" y="122"/>
                    <a:pt x="6705" y="0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0"/>
            <p:cNvSpPr/>
            <p:nvPr/>
          </p:nvSpPr>
          <p:spPr>
            <a:xfrm>
              <a:off x="6865833" y="3213638"/>
              <a:ext cx="619120" cy="610281"/>
            </a:xfrm>
            <a:custGeom>
              <a:avLst/>
              <a:gdLst/>
              <a:ahLst/>
              <a:cxnLst/>
              <a:rect l="l" t="t" r="r" b="b"/>
              <a:pathLst>
                <a:path w="19893" h="19609" extrusionOk="0">
                  <a:moveTo>
                    <a:pt x="5004" y="1"/>
                  </a:moveTo>
                  <a:cubicBezTo>
                    <a:pt x="3444" y="1459"/>
                    <a:pt x="1763" y="2836"/>
                    <a:pt x="1" y="4072"/>
                  </a:cubicBezTo>
                  <a:cubicBezTo>
                    <a:pt x="1" y="4072"/>
                    <a:pt x="2026" y="4943"/>
                    <a:pt x="5834" y="5348"/>
                  </a:cubicBezTo>
                  <a:cubicBezTo>
                    <a:pt x="9622" y="5753"/>
                    <a:pt x="9460" y="5814"/>
                    <a:pt x="10898" y="6158"/>
                  </a:cubicBezTo>
                  <a:cubicBezTo>
                    <a:pt x="12316" y="6503"/>
                    <a:pt x="14058" y="7192"/>
                    <a:pt x="14362" y="7475"/>
                  </a:cubicBezTo>
                  <a:cubicBezTo>
                    <a:pt x="14646" y="7759"/>
                    <a:pt x="13309" y="8164"/>
                    <a:pt x="11121" y="9967"/>
                  </a:cubicBezTo>
                  <a:cubicBezTo>
                    <a:pt x="8934" y="11749"/>
                    <a:pt x="7192" y="14241"/>
                    <a:pt x="4660" y="16084"/>
                  </a:cubicBezTo>
                  <a:cubicBezTo>
                    <a:pt x="3627" y="16833"/>
                    <a:pt x="2573" y="17583"/>
                    <a:pt x="1702" y="18191"/>
                  </a:cubicBezTo>
                  <a:cubicBezTo>
                    <a:pt x="1702" y="18191"/>
                    <a:pt x="2087" y="18839"/>
                    <a:pt x="2634" y="19609"/>
                  </a:cubicBezTo>
                  <a:cubicBezTo>
                    <a:pt x="2634" y="19609"/>
                    <a:pt x="7354" y="14626"/>
                    <a:pt x="11911" y="11628"/>
                  </a:cubicBezTo>
                  <a:cubicBezTo>
                    <a:pt x="16469" y="8630"/>
                    <a:pt x="17887" y="9177"/>
                    <a:pt x="18900" y="8245"/>
                  </a:cubicBezTo>
                  <a:cubicBezTo>
                    <a:pt x="19892" y="7293"/>
                    <a:pt x="19345" y="5713"/>
                    <a:pt x="15497" y="4396"/>
                  </a:cubicBezTo>
                  <a:cubicBezTo>
                    <a:pt x="11668" y="3100"/>
                    <a:pt x="7435" y="1479"/>
                    <a:pt x="50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0"/>
            <p:cNvSpPr/>
            <p:nvPr/>
          </p:nvSpPr>
          <p:spPr>
            <a:xfrm>
              <a:off x="5548262" y="2834131"/>
              <a:ext cx="1334626" cy="1339046"/>
            </a:xfrm>
            <a:custGeom>
              <a:avLst/>
              <a:gdLst/>
              <a:ahLst/>
              <a:cxnLst/>
              <a:rect l="l" t="t" r="r" b="b"/>
              <a:pathLst>
                <a:path w="42883" h="43025" extrusionOk="0">
                  <a:moveTo>
                    <a:pt x="39540" y="0"/>
                  </a:moveTo>
                  <a:cubicBezTo>
                    <a:pt x="38284" y="345"/>
                    <a:pt x="35550" y="1054"/>
                    <a:pt x="33565" y="2978"/>
                  </a:cubicBezTo>
                  <a:cubicBezTo>
                    <a:pt x="31154" y="5328"/>
                    <a:pt x="31195" y="7475"/>
                    <a:pt x="30607" y="9359"/>
                  </a:cubicBezTo>
                  <a:cubicBezTo>
                    <a:pt x="30040" y="11243"/>
                    <a:pt x="30142" y="12053"/>
                    <a:pt x="27123" y="13795"/>
                  </a:cubicBezTo>
                  <a:cubicBezTo>
                    <a:pt x="24105" y="15517"/>
                    <a:pt x="21695" y="19608"/>
                    <a:pt x="20013" y="21634"/>
                  </a:cubicBezTo>
                  <a:cubicBezTo>
                    <a:pt x="18332" y="23660"/>
                    <a:pt x="18049" y="24632"/>
                    <a:pt x="14018" y="26435"/>
                  </a:cubicBezTo>
                  <a:cubicBezTo>
                    <a:pt x="9966" y="28217"/>
                    <a:pt x="6462" y="33524"/>
                    <a:pt x="3464" y="36806"/>
                  </a:cubicBezTo>
                  <a:cubicBezTo>
                    <a:pt x="1439" y="39034"/>
                    <a:pt x="426" y="39905"/>
                    <a:pt x="0" y="40249"/>
                  </a:cubicBezTo>
                  <a:cubicBezTo>
                    <a:pt x="81" y="41323"/>
                    <a:pt x="628" y="42336"/>
                    <a:pt x="1479" y="43024"/>
                  </a:cubicBezTo>
                  <a:cubicBezTo>
                    <a:pt x="1479" y="43024"/>
                    <a:pt x="11526" y="31600"/>
                    <a:pt x="14301" y="30385"/>
                  </a:cubicBezTo>
                  <a:cubicBezTo>
                    <a:pt x="17056" y="29169"/>
                    <a:pt x="18231" y="28359"/>
                    <a:pt x="22140" y="25827"/>
                  </a:cubicBezTo>
                  <a:cubicBezTo>
                    <a:pt x="26070" y="23295"/>
                    <a:pt x="29230" y="19001"/>
                    <a:pt x="32836" y="15517"/>
                  </a:cubicBezTo>
                  <a:cubicBezTo>
                    <a:pt x="36441" y="12053"/>
                    <a:pt x="36765" y="11283"/>
                    <a:pt x="42883" y="6563"/>
                  </a:cubicBezTo>
                  <a:cubicBezTo>
                    <a:pt x="40594" y="4396"/>
                    <a:pt x="39520" y="1540"/>
                    <a:pt x="39540" y="0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5594293" y="3038388"/>
              <a:ext cx="1542027" cy="1172602"/>
            </a:xfrm>
            <a:custGeom>
              <a:avLst/>
              <a:gdLst/>
              <a:ahLst/>
              <a:cxnLst/>
              <a:rect l="l" t="t" r="r" b="b"/>
              <a:pathLst>
                <a:path w="49547" h="37677" extrusionOk="0">
                  <a:moveTo>
                    <a:pt x="41404" y="0"/>
                  </a:moveTo>
                  <a:cubicBezTo>
                    <a:pt x="35286" y="4740"/>
                    <a:pt x="34982" y="5510"/>
                    <a:pt x="31357" y="8974"/>
                  </a:cubicBezTo>
                  <a:cubicBezTo>
                    <a:pt x="27751" y="12417"/>
                    <a:pt x="24591" y="16732"/>
                    <a:pt x="20661" y="19284"/>
                  </a:cubicBezTo>
                  <a:cubicBezTo>
                    <a:pt x="16752" y="21816"/>
                    <a:pt x="15597" y="22606"/>
                    <a:pt x="12822" y="23842"/>
                  </a:cubicBezTo>
                  <a:cubicBezTo>
                    <a:pt x="10047" y="25057"/>
                    <a:pt x="0" y="36461"/>
                    <a:pt x="0" y="36461"/>
                  </a:cubicBezTo>
                  <a:cubicBezTo>
                    <a:pt x="567" y="36968"/>
                    <a:pt x="1236" y="37373"/>
                    <a:pt x="1965" y="37677"/>
                  </a:cubicBezTo>
                  <a:cubicBezTo>
                    <a:pt x="2147" y="37474"/>
                    <a:pt x="2350" y="37251"/>
                    <a:pt x="2613" y="37008"/>
                  </a:cubicBezTo>
                  <a:cubicBezTo>
                    <a:pt x="3768" y="35854"/>
                    <a:pt x="4274" y="33950"/>
                    <a:pt x="6016" y="32856"/>
                  </a:cubicBezTo>
                  <a:cubicBezTo>
                    <a:pt x="7738" y="31742"/>
                    <a:pt x="10047" y="29372"/>
                    <a:pt x="12296" y="28055"/>
                  </a:cubicBezTo>
                  <a:cubicBezTo>
                    <a:pt x="14544" y="26739"/>
                    <a:pt x="14888" y="25685"/>
                    <a:pt x="16914" y="24875"/>
                  </a:cubicBezTo>
                  <a:cubicBezTo>
                    <a:pt x="18940" y="24085"/>
                    <a:pt x="20560" y="23619"/>
                    <a:pt x="22059" y="22282"/>
                  </a:cubicBezTo>
                  <a:cubicBezTo>
                    <a:pt x="23558" y="20966"/>
                    <a:pt x="24753" y="20317"/>
                    <a:pt x="27184" y="19223"/>
                  </a:cubicBezTo>
                  <a:cubicBezTo>
                    <a:pt x="29615" y="18130"/>
                    <a:pt x="32329" y="14666"/>
                    <a:pt x="35084" y="12883"/>
                  </a:cubicBezTo>
                  <a:cubicBezTo>
                    <a:pt x="36947" y="11708"/>
                    <a:pt x="38872" y="10655"/>
                    <a:pt x="40857" y="9703"/>
                  </a:cubicBezTo>
                  <a:cubicBezTo>
                    <a:pt x="44746" y="6948"/>
                    <a:pt x="49121" y="2897"/>
                    <a:pt x="49547" y="892"/>
                  </a:cubicBezTo>
                  <a:lnTo>
                    <a:pt x="49547" y="892"/>
                  </a:lnTo>
                  <a:cubicBezTo>
                    <a:pt x="48962" y="1605"/>
                    <a:pt x="47956" y="2438"/>
                    <a:pt x="46443" y="2438"/>
                  </a:cubicBezTo>
                  <a:cubicBezTo>
                    <a:pt x="45807" y="2438"/>
                    <a:pt x="45081" y="2291"/>
                    <a:pt x="44260" y="1925"/>
                  </a:cubicBezTo>
                  <a:cubicBezTo>
                    <a:pt x="43206" y="1439"/>
                    <a:pt x="42234" y="790"/>
                    <a:pt x="41404" y="0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6693104" y="2168545"/>
              <a:ext cx="677101" cy="255204"/>
            </a:xfrm>
            <a:custGeom>
              <a:avLst/>
              <a:gdLst/>
              <a:ahLst/>
              <a:cxnLst/>
              <a:rect l="l" t="t" r="r" b="b"/>
              <a:pathLst>
                <a:path w="21756" h="8200" extrusionOk="0">
                  <a:moveTo>
                    <a:pt x="15676" y="0"/>
                  </a:moveTo>
                  <a:cubicBezTo>
                    <a:pt x="15253" y="0"/>
                    <a:pt x="15046" y="239"/>
                    <a:pt x="14583" y="239"/>
                  </a:cubicBezTo>
                  <a:cubicBezTo>
                    <a:pt x="14570" y="239"/>
                    <a:pt x="14557" y="239"/>
                    <a:pt x="14544" y="239"/>
                  </a:cubicBezTo>
                  <a:cubicBezTo>
                    <a:pt x="14524" y="238"/>
                    <a:pt x="14503" y="238"/>
                    <a:pt x="14479" y="238"/>
                  </a:cubicBezTo>
                  <a:cubicBezTo>
                    <a:pt x="13656" y="238"/>
                    <a:pt x="10842" y="591"/>
                    <a:pt x="8143" y="1576"/>
                  </a:cubicBezTo>
                  <a:cubicBezTo>
                    <a:pt x="5348" y="2568"/>
                    <a:pt x="2938" y="4513"/>
                    <a:pt x="2067" y="4999"/>
                  </a:cubicBezTo>
                  <a:cubicBezTo>
                    <a:pt x="1620" y="5257"/>
                    <a:pt x="1116" y="5398"/>
                    <a:pt x="602" y="5398"/>
                  </a:cubicBezTo>
                  <a:cubicBezTo>
                    <a:pt x="510" y="5398"/>
                    <a:pt x="417" y="5393"/>
                    <a:pt x="325" y="5384"/>
                  </a:cubicBezTo>
                  <a:lnTo>
                    <a:pt x="284" y="5587"/>
                  </a:lnTo>
                  <a:lnTo>
                    <a:pt x="122" y="7167"/>
                  </a:lnTo>
                  <a:lnTo>
                    <a:pt x="1" y="8200"/>
                  </a:lnTo>
                  <a:cubicBezTo>
                    <a:pt x="102" y="8159"/>
                    <a:pt x="223" y="8119"/>
                    <a:pt x="325" y="8098"/>
                  </a:cubicBezTo>
                  <a:cubicBezTo>
                    <a:pt x="831" y="7977"/>
                    <a:pt x="1479" y="8058"/>
                    <a:pt x="2006" y="7896"/>
                  </a:cubicBezTo>
                  <a:cubicBezTo>
                    <a:pt x="2553" y="7754"/>
                    <a:pt x="3950" y="7187"/>
                    <a:pt x="5085" y="7025"/>
                  </a:cubicBezTo>
                  <a:cubicBezTo>
                    <a:pt x="6199" y="6842"/>
                    <a:pt x="7637" y="6336"/>
                    <a:pt x="9096" y="6296"/>
                  </a:cubicBezTo>
                  <a:cubicBezTo>
                    <a:pt x="10554" y="6255"/>
                    <a:pt x="12701" y="6012"/>
                    <a:pt x="14382" y="6012"/>
                  </a:cubicBezTo>
                  <a:cubicBezTo>
                    <a:pt x="16084" y="6012"/>
                    <a:pt x="16347" y="5911"/>
                    <a:pt x="16347" y="5911"/>
                  </a:cubicBezTo>
                  <a:cubicBezTo>
                    <a:pt x="16570" y="6154"/>
                    <a:pt x="16813" y="6397"/>
                    <a:pt x="17076" y="6579"/>
                  </a:cubicBezTo>
                  <a:cubicBezTo>
                    <a:pt x="17056" y="6458"/>
                    <a:pt x="17056" y="6336"/>
                    <a:pt x="17056" y="6194"/>
                  </a:cubicBezTo>
                  <a:cubicBezTo>
                    <a:pt x="17056" y="2467"/>
                    <a:pt x="21756" y="1697"/>
                    <a:pt x="21756" y="1697"/>
                  </a:cubicBezTo>
                  <a:cubicBezTo>
                    <a:pt x="21391" y="1596"/>
                    <a:pt x="21006" y="1515"/>
                    <a:pt x="20601" y="1414"/>
                  </a:cubicBezTo>
                  <a:cubicBezTo>
                    <a:pt x="18332" y="907"/>
                    <a:pt x="17684" y="786"/>
                    <a:pt x="16530" y="239"/>
                  </a:cubicBezTo>
                  <a:cubicBezTo>
                    <a:pt x="16152" y="60"/>
                    <a:pt x="15887" y="0"/>
                    <a:pt x="1567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7213845" y="2221360"/>
              <a:ext cx="325946" cy="183467"/>
            </a:xfrm>
            <a:custGeom>
              <a:avLst/>
              <a:gdLst/>
              <a:ahLst/>
              <a:cxnLst/>
              <a:rect l="l" t="t" r="r" b="b"/>
              <a:pathLst>
                <a:path w="10473" h="5895" extrusionOk="0">
                  <a:moveTo>
                    <a:pt x="5024" y="0"/>
                  </a:moveTo>
                  <a:cubicBezTo>
                    <a:pt x="5024" y="0"/>
                    <a:pt x="0" y="831"/>
                    <a:pt x="344" y="4882"/>
                  </a:cubicBezTo>
                  <a:cubicBezTo>
                    <a:pt x="547" y="5044"/>
                    <a:pt x="790" y="5186"/>
                    <a:pt x="1013" y="5328"/>
                  </a:cubicBezTo>
                  <a:cubicBezTo>
                    <a:pt x="1418" y="5551"/>
                    <a:pt x="1864" y="5753"/>
                    <a:pt x="2309" y="5895"/>
                  </a:cubicBezTo>
                  <a:cubicBezTo>
                    <a:pt x="4679" y="4254"/>
                    <a:pt x="4578" y="3930"/>
                    <a:pt x="6664" y="3322"/>
                  </a:cubicBezTo>
                  <a:cubicBezTo>
                    <a:pt x="8751" y="2715"/>
                    <a:pt x="10209" y="2451"/>
                    <a:pt x="10472" y="2026"/>
                  </a:cubicBezTo>
                  <a:cubicBezTo>
                    <a:pt x="9682" y="2026"/>
                    <a:pt x="8933" y="1763"/>
                    <a:pt x="8325" y="1277"/>
                  </a:cubicBezTo>
                  <a:cubicBezTo>
                    <a:pt x="7819" y="831"/>
                    <a:pt x="6685" y="426"/>
                    <a:pt x="5024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0"/>
            <p:cNvSpPr/>
            <p:nvPr/>
          </p:nvSpPr>
          <p:spPr>
            <a:xfrm>
              <a:off x="6988767" y="2662490"/>
              <a:ext cx="554167" cy="451587"/>
            </a:xfrm>
            <a:custGeom>
              <a:avLst/>
              <a:gdLst/>
              <a:ahLst/>
              <a:cxnLst/>
              <a:rect l="l" t="t" r="r" b="b"/>
              <a:pathLst>
                <a:path w="17806" h="14510" extrusionOk="0">
                  <a:moveTo>
                    <a:pt x="17060" y="0"/>
                  </a:moveTo>
                  <a:cubicBezTo>
                    <a:pt x="16820" y="0"/>
                    <a:pt x="16486" y="1259"/>
                    <a:pt x="14099" y="2112"/>
                  </a:cubicBezTo>
                  <a:cubicBezTo>
                    <a:pt x="11344" y="3105"/>
                    <a:pt x="6948" y="3794"/>
                    <a:pt x="5834" y="5799"/>
                  </a:cubicBezTo>
                  <a:cubicBezTo>
                    <a:pt x="4720" y="7804"/>
                    <a:pt x="6037" y="7501"/>
                    <a:pt x="3485" y="10012"/>
                  </a:cubicBezTo>
                  <a:cubicBezTo>
                    <a:pt x="2188" y="11288"/>
                    <a:pt x="1034" y="12706"/>
                    <a:pt x="1" y="14205"/>
                  </a:cubicBezTo>
                  <a:cubicBezTo>
                    <a:pt x="611" y="14419"/>
                    <a:pt x="1163" y="14509"/>
                    <a:pt x="1660" y="14509"/>
                  </a:cubicBezTo>
                  <a:cubicBezTo>
                    <a:pt x="4317" y="14509"/>
                    <a:pt x="5409" y="11937"/>
                    <a:pt x="5409" y="11937"/>
                  </a:cubicBezTo>
                  <a:cubicBezTo>
                    <a:pt x="5105" y="11754"/>
                    <a:pt x="6159" y="10660"/>
                    <a:pt x="7475" y="10438"/>
                  </a:cubicBezTo>
                  <a:cubicBezTo>
                    <a:pt x="8670" y="10215"/>
                    <a:pt x="9865" y="9891"/>
                    <a:pt x="11000" y="9445"/>
                  </a:cubicBezTo>
                  <a:cubicBezTo>
                    <a:pt x="11688" y="9162"/>
                    <a:pt x="11506" y="8534"/>
                    <a:pt x="12721" y="8412"/>
                  </a:cubicBezTo>
                  <a:cubicBezTo>
                    <a:pt x="13957" y="8290"/>
                    <a:pt x="15031" y="7035"/>
                    <a:pt x="15719" y="6913"/>
                  </a:cubicBezTo>
                  <a:cubicBezTo>
                    <a:pt x="16408" y="6792"/>
                    <a:pt x="17806" y="5819"/>
                    <a:pt x="17806" y="5819"/>
                  </a:cubicBezTo>
                  <a:cubicBezTo>
                    <a:pt x="17401" y="3875"/>
                    <a:pt x="17725" y="2761"/>
                    <a:pt x="17725" y="1788"/>
                  </a:cubicBezTo>
                  <a:cubicBezTo>
                    <a:pt x="17725" y="796"/>
                    <a:pt x="17502" y="654"/>
                    <a:pt x="17178" y="107"/>
                  </a:cubicBezTo>
                  <a:cubicBezTo>
                    <a:pt x="17135" y="33"/>
                    <a:pt x="17099" y="0"/>
                    <a:pt x="17060" y="0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0"/>
            <p:cNvSpPr/>
            <p:nvPr/>
          </p:nvSpPr>
          <p:spPr>
            <a:xfrm>
              <a:off x="6777570" y="2284258"/>
              <a:ext cx="1030155" cy="820358"/>
            </a:xfrm>
            <a:custGeom>
              <a:avLst/>
              <a:gdLst/>
              <a:ahLst/>
              <a:cxnLst/>
              <a:rect l="l" t="t" r="r" b="b"/>
              <a:pathLst>
                <a:path w="33100" h="26359" extrusionOk="0">
                  <a:moveTo>
                    <a:pt x="24932" y="0"/>
                  </a:moveTo>
                  <a:cubicBezTo>
                    <a:pt x="24775" y="0"/>
                    <a:pt x="24635" y="5"/>
                    <a:pt x="24490" y="5"/>
                  </a:cubicBezTo>
                  <a:cubicBezTo>
                    <a:pt x="24207" y="430"/>
                    <a:pt x="22748" y="673"/>
                    <a:pt x="20682" y="1301"/>
                  </a:cubicBezTo>
                  <a:cubicBezTo>
                    <a:pt x="18616" y="1909"/>
                    <a:pt x="18677" y="2213"/>
                    <a:pt x="16327" y="3874"/>
                  </a:cubicBezTo>
                  <a:cubicBezTo>
                    <a:pt x="14524" y="4867"/>
                    <a:pt x="12843" y="6041"/>
                    <a:pt x="11263" y="7338"/>
                  </a:cubicBezTo>
                  <a:cubicBezTo>
                    <a:pt x="8792" y="9384"/>
                    <a:pt x="5652" y="12766"/>
                    <a:pt x="3789" y="14549"/>
                  </a:cubicBezTo>
                  <a:cubicBezTo>
                    <a:pt x="1905" y="16331"/>
                    <a:pt x="1216" y="17243"/>
                    <a:pt x="629" y="17506"/>
                  </a:cubicBezTo>
                  <a:cubicBezTo>
                    <a:pt x="507" y="17547"/>
                    <a:pt x="305" y="17587"/>
                    <a:pt x="21" y="17668"/>
                  </a:cubicBezTo>
                  <a:cubicBezTo>
                    <a:pt x="1" y="19755"/>
                    <a:pt x="1966" y="24252"/>
                    <a:pt x="6240" y="26156"/>
                  </a:cubicBezTo>
                  <a:cubicBezTo>
                    <a:pt x="6422" y="26237"/>
                    <a:pt x="6604" y="26298"/>
                    <a:pt x="6787" y="26358"/>
                  </a:cubicBezTo>
                  <a:cubicBezTo>
                    <a:pt x="7799" y="24859"/>
                    <a:pt x="8974" y="23441"/>
                    <a:pt x="10271" y="22165"/>
                  </a:cubicBezTo>
                  <a:cubicBezTo>
                    <a:pt x="12803" y="19654"/>
                    <a:pt x="11486" y="19957"/>
                    <a:pt x="12600" y="17952"/>
                  </a:cubicBezTo>
                  <a:cubicBezTo>
                    <a:pt x="13714" y="15947"/>
                    <a:pt x="18110" y="15258"/>
                    <a:pt x="20885" y="14265"/>
                  </a:cubicBezTo>
                  <a:cubicBezTo>
                    <a:pt x="23255" y="13412"/>
                    <a:pt x="23586" y="12153"/>
                    <a:pt x="23838" y="12153"/>
                  </a:cubicBezTo>
                  <a:cubicBezTo>
                    <a:pt x="23880" y="12153"/>
                    <a:pt x="23919" y="12186"/>
                    <a:pt x="23964" y="12260"/>
                  </a:cubicBezTo>
                  <a:cubicBezTo>
                    <a:pt x="24268" y="12807"/>
                    <a:pt x="24490" y="12949"/>
                    <a:pt x="24490" y="13941"/>
                  </a:cubicBezTo>
                  <a:cubicBezTo>
                    <a:pt x="24490" y="14914"/>
                    <a:pt x="24187" y="16028"/>
                    <a:pt x="24592" y="17952"/>
                  </a:cubicBezTo>
                  <a:cubicBezTo>
                    <a:pt x="24592" y="17952"/>
                    <a:pt x="24774" y="18418"/>
                    <a:pt x="25058" y="19086"/>
                  </a:cubicBezTo>
                  <a:cubicBezTo>
                    <a:pt x="25223" y="19097"/>
                    <a:pt x="25388" y="19103"/>
                    <a:pt x="25553" y="19103"/>
                  </a:cubicBezTo>
                  <a:cubicBezTo>
                    <a:pt x="29359" y="19103"/>
                    <a:pt x="33099" y="16311"/>
                    <a:pt x="33099" y="16311"/>
                  </a:cubicBezTo>
                  <a:cubicBezTo>
                    <a:pt x="32532" y="14448"/>
                    <a:pt x="31398" y="13779"/>
                    <a:pt x="31398" y="13536"/>
                  </a:cubicBezTo>
                  <a:cubicBezTo>
                    <a:pt x="31398" y="13313"/>
                    <a:pt x="31803" y="11511"/>
                    <a:pt x="31641" y="10255"/>
                  </a:cubicBezTo>
                  <a:cubicBezTo>
                    <a:pt x="31459" y="8979"/>
                    <a:pt x="31357" y="8371"/>
                    <a:pt x="30851" y="7682"/>
                  </a:cubicBezTo>
                  <a:cubicBezTo>
                    <a:pt x="30344" y="6993"/>
                    <a:pt x="29170" y="5981"/>
                    <a:pt x="29251" y="4927"/>
                  </a:cubicBezTo>
                  <a:cubicBezTo>
                    <a:pt x="29332" y="3854"/>
                    <a:pt x="30041" y="2922"/>
                    <a:pt x="29514" y="1889"/>
                  </a:cubicBezTo>
                  <a:cubicBezTo>
                    <a:pt x="29251" y="1301"/>
                    <a:pt x="28765" y="836"/>
                    <a:pt x="28157" y="613"/>
                  </a:cubicBezTo>
                  <a:cubicBezTo>
                    <a:pt x="26251" y="61"/>
                    <a:pt x="25484" y="0"/>
                    <a:pt x="2493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7555508" y="2866903"/>
              <a:ext cx="31" cy="654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1" y="21"/>
                  </a:moveTo>
                  <a:lnTo>
                    <a:pt x="1" y="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8125423" y="2558105"/>
              <a:ext cx="305343" cy="363666"/>
            </a:xfrm>
            <a:custGeom>
              <a:avLst/>
              <a:gdLst/>
              <a:ahLst/>
              <a:cxnLst/>
              <a:rect l="l" t="t" r="r" b="b"/>
              <a:pathLst>
                <a:path w="9811" h="11685" extrusionOk="0">
                  <a:moveTo>
                    <a:pt x="6758" y="0"/>
                  </a:moveTo>
                  <a:cubicBezTo>
                    <a:pt x="6467" y="0"/>
                    <a:pt x="6052" y="239"/>
                    <a:pt x="5591" y="686"/>
                  </a:cubicBezTo>
                  <a:cubicBezTo>
                    <a:pt x="4902" y="1354"/>
                    <a:pt x="4477" y="1699"/>
                    <a:pt x="4376" y="1962"/>
                  </a:cubicBezTo>
                  <a:cubicBezTo>
                    <a:pt x="4254" y="2205"/>
                    <a:pt x="3565" y="3420"/>
                    <a:pt x="3444" y="3603"/>
                  </a:cubicBezTo>
                  <a:cubicBezTo>
                    <a:pt x="3403" y="3664"/>
                    <a:pt x="3363" y="3704"/>
                    <a:pt x="3302" y="3765"/>
                  </a:cubicBezTo>
                  <a:cubicBezTo>
                    <a:pt x="3484" y="2892"/>
                    <a:pt x="2997" y="1922"/>
                    <a:pt x="2573" y="1922"/>
                  </a:cubicBezTo>
                  <a:cubicBezTo>
                    <a:pt x="2525" y="1922"/>
                    <a:pt x="2477" y="1935"/>
                    <a:pt x="2431" y="1962"/>
                  </a:cubicBezTo>
                  <a:cubicBezTo>
                    <a:pt x="1965" y="2205"/>
                    <a:pt x="2249" y="2975"/>
                    <a:pt x="2188" y="3481"/>
                  </a:cubicBezTo>
                  <a:cubicBezTo>
                    <a:pt x="2127" y="3988"/>
                    <a:pt x="1216" y="4393"/>
                    <a:pt x="892" y="5183"/>
                  </a:cubicBezTo>
                  <a:cubicBezTo>
                    <a:pt x="669" y="5325"/>
                    <a:pt x="649" y="5689"/>
                    <a:pt x="547" y="6520"/>
                  </a:cubicBezTo>
                  <a:cubicBezTo>
                    <a:pt x="446" y="7370"/>
                    <a:pt x="365" y="7695"/>
                    <a:pt x="345" y="7877"/>
                  </a:cubicBezTo>
                  <a:cubicBezTo>
                    <a:pt x="324" y="8039"/>
                    <a:pt x="264" y="8181"/>
                    <a:pt x="162" y="8302"/>
                  </a:cubicBezTo>
                  <a:cubicBezTo>
                    <a:pt x="102" y="8343"/>
                    <a:pt x="61" y="8363"/>
                    <a:pt x="0" y="8383"/>
                  </a:cubicBezTo>
                  <a:lnTo>
                    <a:pt x="1601" y="11685"/>
                  </a:lnTo>
                  <a:lnTo>
                    <a:pt x="1823" y="11543"/>
                  </a:lnTo>
                  <a:cubicBezTo>
                    <a:pt x="1823" y="11543"/>
                    <a:pt x="3626" y="11199"/>
                    <a:pt x="4578" y="10348"/>
                  </a:cubicBezTo>
                  <a:cubicBezTo>
                    <a:pt x="5530" y="9497"/>
                    <a:pt x="6361" y="8768"/>
                    <a:pt x="6806" y="8160"/>
                  </a:cubicBezTo>
                  <a:cubicBezTo>
                    <a:pt x="7212" y="7593"/>
                    <a:pt x="7758" y="7107"/>
                    <a:pt x="8386" y="6783"/>
                  </a:cubicBezTo>
                  <a:cubicBezTo>
                    <a:pt x="8852" y="6580"/>
                    <a:pt x="9582" y="6155"/>
                    <a:pt x="9703" y="5790"/>
                  </a:cubicBezTo>
                  <a:cubicBezTo>
                    <a:pt x="9810" y="5515"/>
                    <a:pt x="9732" y="5320"/>
                    <a:pt x="9426" y="5320"/>
                  </a:cubicBezTo>
                  <a:cubicBezTo>
                    <a:pt x="9327" y="5320"/>
                    <a:pt x="9203" y="5341"/>
                    <a:pt x="9055" y="5385"/>
                  </a:cubicBezTo>
                  <a:cubicBezTo>
                    <a:pt x="8548" y="5588"/>
                    <a:pt x="8062" y="5790"/>
                    <a:pt x="7576" y="6034"/>
                  </a:cubicBezTo>
                  <a:cubicBezTo>
                    <a:pt x="7293" y="6135"/>
                    <a:pt x="7029" y="6256"/>
                    <a:pt x="6786" y="6418"/>
                  </a:cubicBezTo>
                  <a:cubicBezTo>
                    <a:pt x="6762" y="6438"/>
                    <a:pt x="6740" y="6448"/>
                    <a:pt x="6723" y="6448"/>
                  </a:cubicBezTo>
                  <a:cubicBezTo>
                    <a:pt x="6652" y="6448"/>
                    <a:pt x="6667" y="6282"/>
                    <a:pt x="7009" y="5973"/>
                  </a:cubicBezTo>
                  <a:cubicBezTo>
                    <a:pt x="7434" y="5568"/>
                    <a:pt x="8062" y="5021"/>
                    <a:pt x="8528" y="4656"/>
                  </a:cubicBezTo>
                  <a:cubicBezTo>
                    <a:pt x="8852" y="4433"/>
                    <a:pt x="9176" y="4170"/>
                    <a:pt x="9480" y="3907"/>
                  </a:cubicBezTo>
                  <a:cubicBezTo>
                    <a:pt x="9627" y="3741"/>
                    <a:pt x="9724" y="3242"/>
                    <a:pt x="9287" y="3242"/>
                  </a:cubicBezTo>
                  <a:cubicBezTo>
                    <a:pt x="9242" y="3242"/>
                    <a:pt x="9192" y="3247"/>
                    <a:pt x="9136" y="3258"/>
                  </a:cubicBezTo>
                  <a:cubicBezTo>
                    <a:pt x="8629" y="3380"/>
                    <a:pt x="8143" y="3583"/>
                    <a:pt x="7698" y="3866"/>
                  </a:cubicBezTo>
                  <a:cubicBezTo>
                    <a:pt x="7333" y="4028"/>
                    <a:pt x="7191" y="3988"/>
                    <a:pt x="6928" y="4190"/>
                  </a:cubicBezTo>
                  <a:cubicBezTo>
                    <a:pt x="6665" y="4393"/>
                    <a:pt x="5996" y="5203"/>
                    <a:pt x="5895" y="5304"/>
                  </a:cubicBezTo>
                  <a:cubicBezTo>
                    <a:pt x="5886" y="5314"/>
                    <a:pt x="5880" y="5318"/>
                    <a:pt x="5876" y="5318"/>
                  </a:cubicBezTo>
                  <a:cubicBezTo>
                    <a:pt x="5843" y="5318"/>
                    <a:pt x="6094" y="4881"/>
                    <a:pt x="6462" y="4494"/>
                  </a:cubicBezTo>
                  <a:cubicBezTo>
                    <a:pt x="6806" y="4150"/>
                    <a:pt x="7191" y="3846"/>
                    <a:pt x="7576" y="3583"/>
                  </a:cubicBezTo>
                  <a:cubicBezTo>
                    <a:pt x="7880" y="3360"/>
                    <a:pt x="8711" y="2651"/>
                    <a:pt x="9014" y="2489"/>
                  </a:cubicBezTo>
                  <a:cubicBezTo>
                    <a:pt x="9320" y="2336"/>
                    <a:pt x="9319" y="1609"/>
                    <a:pt x="8676" y="1609"/>
                  </a:cubicBezTo>
                  <a:cubicBezTo>
                    <a:pt x="8636" y="1609"/>
                    <a:pt x="8593" y="1612"/>
                    <a:pt x="8548" y="1618"/>
                  </a:cubicBezTo>
                  <a:cubicBezTo>
                    <a:pt x="7799" y="1739"/>
                    <a:pt x="6766" y="2570"/>
                    <a:pt x="6422" y="2772"/>
                  </a:cubicBezTo>
                  <a:cubicBezTo>
                    <a:pt x="6097" y="2995"/>
                    <a:pt x="5794" y="3258"/>
                    <a:pt x="5530" y="3562"/>
                  </a:cubicBezTo>
                  <a:cubicBezTo>
                    <a:pt x="5267" y="3805"/>
                    <a:pt x="5186" y="4028"/>
                    <a:pt x="4943" y="4069"/>
                  </a:cubicBezTo>
                  <a:cubicBezTo>
                    <a:pt x="4936" y="4070"/>
                    <a:pt x="4930" y="4070"/>
                    <a:pt x="4924" y="4070"/>
                  </a:cubicBezTo>
                  <a:cubicBezTo>
                    <a:pt x="4723" y="4070"/>
                    <a:pt x="5115" y="3404"/>
                    <a:pt x="5449" y="2833"/>
                  </a:cubicBezTo>
                  <a:cubicBezTo>
                    <a:pt x="5753" y="2306"/>
                    <a:pt x="6138" y="1800"/>
                    <a:pt x="6563" y="1354"/>
                  </a:cubicBezTo>
                  <a:cubicBezTo>
                    <a:pt x="6867" y="1071"/>
                    <a:pt x="7293" y="544"/>
                    <a:pt x="7090" y="180"/>
                  </a:cubicBezTo>
                  <a:cubicBezTo>
                    <a:pt x="7016" y="59"/>
                    <a:pt x="6902" y="0"/>
                    <a:pt x="6758" y="0"/>
                  </a:cubicBez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7554886" y="2783681"/>
              <a:ext cx="620365" cy="356197"/>
            </a:xfrm>
            <a:custGeom>
              <a:avLst/>
              <a:gdLst/>
              <a:ahLst/>
              <a:cxnLst/>
              <a:rect l="l" t="t" r="r" b="b"/>
              <a:pathLst>
                <a:path w="19933" h="11445" extrusionOk="0">
                  <a:moveTo>
                    <a:pt x="8002" y="1"/>
                  </a:moveTo>
                  <a:cubicBezTo>
                    <a:pt x="8002" y="1"/>
                    <a:pt x="4173" y="2709"/>
                    <a:pt x="461" y="2709"/>
                  </a:cubicBezTo>
                  <a:cubicBezTo>
                    <a:pt x="307" y="2709"/>
                    <a:pt x="154" y="2705"/>
                    <a:pt x="1" y="2695"/>
                  </a:cubicBezTo>
                  <a:lnTo>
                    <a:pt x="1" y="2695"/>
                  </a:lnTo>
                  <a:cubicBezTo>
                    <a:pt x="527" y="4174"/>
                    <a:pt x="1621" y="6706"/>
                    <a:pt x="2249" y="8063"/>
                  </a:cubicBezTo>
                  <a:cubicBezTo>
                    <a:pt x="3181" y="10007"/>
                    <a:pt x="4214" y="11203"/>
                    <a:pt x="4903" y="11385"/>
                  </a:cubicBezTo>
                  <a:cubicBezTo>
                    <a:pt x="5039" y="11425"/>
                    <a:pt x="5146" y="11445"/>
                    <a:pt x="5251" y="11445"/>
                  </a:cubicBezTo>
                  <a:cubicBezTo>
                    <a:pt x="5676" y="11445"/>
                    <a:pt x="6069" y="11127"/>
                    <a:pt x="8245" y="10575"/>
                  </a:cubicBezTo>
                  <a:cubicBezTo>
                    <a:pt x="10878" y="9906"/>
                    <a:pt x="13370" y="8792"/>
                    <a:pt x="15638" y="7293"/>
                  </a:cubicBezTo>
                  <a:cubicBezTo>
                    <a:pt x="17279" y="6179"/>
                    <a:pt x="19305" y="4862"/>
                    <a:pt x="19933" y="4437"/>
                  </a:cubicBezTo>
                  <a:lnTo>
                    <a:pt x="18332" y="1135"/>
                  </a:lnTo>
                  <a:cubicBezTo>
                    <a:pt x="17725" y="1439"/>
                    <a:pt x="15497" y="2513"/>
                    <a:pt x="14747" y="2796"/>
                  </a:cubicBezTo>
                  <a:cubicBezTo>
                    <a:pt x="13876" y="3120"/>
                    <a:pt x="13370" y="3465"/>
                    <a:pt x="12620" y="3465"/>
                  </a:cubicBezTo>
                  <a:cubicBezTo>
                    <a:pt x="11850" y="3465"/>
                    <a:pt x="10189" y="3505"/>
                    <a:pt x="9440" y="3505"/>
                  </a:cubicBezTo>
                  <a:lnTo>
                    <a:pt x="8488" y="3505"/>
                  </a:lnTo>
                  <a:cubicBezTo>
                    <a:pt x="8508" y="2310"/>
                    <a:pt x="8346" y="1135"/>
                    <a:pt x="800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0"/>
            <p:cNvSpPr/>
            <p:nvPr/>
          </p:nvSpPr>
          <p:spPr>
            <a:xfrm>
              <a:off x="8002489" y="2329168"/>
              <a:ext cx="28384" cy="54869"/>
            </a:xfrm>
            <a:custGeom>
              <a:avLst/>
              <a:gdLst/>
              <a:ahLst/>
              <a:cxnLst/>
              <a:rect l="l" t="t" r="r" b="b"/>
              <a:pathLst>
                <a:path w="912" h="1763" extrusionOk="0">
                  <a:moveTo>
                    <a:pt x="912" y="0"/>
                  </a:moveTo>
                  <a:lnTo>
                    <a:pt x="0" y="1763"/>
                  </a:lnTo>
                  <a:cubicBezTo>
                    <a:pt x="41" y="1722"/>
                    <a:pt x="61" y="1681"/>
                    <a:pt x="81" y="1661"/>
                  </a:cubicBezTo>
                  <a:cubicBezTo>
                    <a:pt x="426" y="1135"/>
                    <a:pt x="709" y="588"/>
                    <a:pt x="912" y="0"/>
                  </a:cubicBez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7692945" y="2012092"/>
              <a:ext cx="365689" cy="246397"/>
            </a:xfrm>
            <a:custGeom>
              <a:avLst/>
              <a:gdLst/>
              <a:ahLst/>
              <a:cxnLst/>
              <a:rect l="l" t="t" r="r" b="b"/>
              <a:pathLst>
                <a:path w="11750" h="7917" extrusionOk="0">
                  <a:moveTo>
                    <a:pt x="5883" y="0"/>
                  </a:moveTo>
                  <a:cubicBezTo>
                    <a:pt x="1810" y="0"/>
                    <a:pt x="1333" y="4064"/>
                    <a:pt x="892" y="5023"/>
                  </a:cubicBezTo>
                  <a:cubicBezTo>
                    <a:pt x="872" y="5063"/>
                    <a:pt x="872" y="5104"/>
                    <a:pt x="831" y="5144"/>
                  </a:cubicBezTo>
                  <a:cubicBezTo>
                    <a:pt x="811" y="5205"/>
                    <a:pt x="791" y="5246"/>
                    <a:pt x="770" y="5286"/>
                  </a:cubicBezTo>
                  <a:cubicBezTo>
                    <a:pt x="588" y="5691"/>
                    <a:pt x="305" y="6279"/>
                    <a:pt x="1" y="6866"/>
                  </a:cubicBezTo>
                  <a:cubicBezTo>
                    <a:pt x="203" y="7008"/>
                    <a:pt x="426" y="7150"/>
                    <a:pt x="629" y="7271"/>
                  </a:cubicBezTo>
                  <a:cubicBezTo>
                    <a:pt x="912" y="7433"/>
                    <a:pt x="1196" y="7575"/>
                    <a:pt x="1500" y="7717"/>
                  </a:cubicBezTo>
                  <a:cubicBezTo>
                    <a:pt x="1796" y="7837"/>
                    <a:pt x="2084" y="7916"/>
                    <a:pt x="2345" y="7916"/>
                  </a:cubicBezTo>
                  <a:cubicBezTo>
                    <a:pt x="2744" y="7916"/>
                    <a:pt x="3082" y="7732"/>
                    <a:pt x="3302" y="7231"/>
                  </a:cubicBezTo>
                  <a:cubicBezTo>
                    <a:pt x="3588" y="6615"/>
                    <a:pt x="3684" y="5541"/>
                    <a:pt x="4616" y="5541"/>
                  </a:cubicBezTo>
                  <a:cubicBezTo>
                    <a:pt x="4941" y="5541"/>
                    <a:pt x="5366" y="5671"/>
                    <a:pt x="5936" y="5995"/>
                  </a:cubicBezTo>
                  <a:lnTo>
                    <a:pt x="6705" y="4780"/>
                  </a:lnTo>
                  <a:cubicBezTo>
                    <a:pt x="7009" y="4253"/>
                    <a:pt x="7658" y="3078"/>
                    <a:pt x="8245" y="3058"/>
                  </a:cubicBezTo>
                  <a:cubicBezTo>
                    <a:pt x="8832" y="3058"/>
                    <a:pt x="11263" y="4598"/>
                    <a:pt x="11749" y="4820"/>
                  </a:cubicBezTo>
                  <a:cubicBezTo>
                    <a:pt x="11668" y="4557"/>
                    <a:pt x="11567" y="4294"/>
                    <a:pt x="11445" y="4010"/>
                  </a:cubicBezTo>
                  <a:cubicBezTo>
                    <a:pt x="11385" y="3889"/>
                    <a:pt x="11344" y="3787"/>
                    <a:pt x="11283" y="3666"/>
                  </a:cubicBezTo>
                  <a:cubicBezTo>
                    <a:pt x="11162" y="3382"/>
                    <a:pt x="11000" y="3099"/>
                    <a:pt x="10858" y="2815"/>
                  </a:cubicBezTo>
                  <a:cubicBezTo>
                    <a:pt x="10797" y="2714"/>
                    <a:pt x="10757" y="2612"/>
                    <a:pt x="10696" y="2531"/>
                  </a:cubicBezTo>
                  <a:cubicBezTo>
                    <a:pt x="9906" y="1721"/>
                    <a:pt x="9035" y="972"/>
                    <a:pt x="8123" y="323"/>
                  </a:cubicBezTo>
                  <a:lnTo>
                    <a:pt x="7840" y="263"/>
                  </a:lnTo>
                  <a:cubicBezTo>
                    <a:pt x="7597" y="202"/>
                    <a:pt x="7313" y="141"/>
                    <a:pt x="7030" y="101"/>
                  </a:cubicBezTo>
                  <a:cubicBezTo>
                    <a:pt x="6888" y="80"/>
                    <a:pt x="6746" y="60"/>
                    <a:pt x="6604" y="40"/>
                  </a:cubicBezTo>
                  <a:cubicBezTo>
                    <a:pt x="6352" y="13"/>
                    <a:pt x="6112" y="0"/>
                    <a:pt x="5883" y="0"/>
                  </a:cubicBez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0"/>
            <p:cNvSpPr/>
            <p:nvPr/>
          </p:nvSpPr>
          <p:spPr>
            <a:xfrm>
              <a:off x="7692323" y="1997558"/>
              <a:ext cx="366312" cy="265444"/>
            </a:xfrm>
            <a:custGeom>
              <a:avLst/>
              <a:gdLst/>
              <a:ahLst/>
              <a:cxnLst/>
              <a:rect l="l" t="t" r="r" b="b"/>
              <a:pathLst>
                <a:path w="11770" h="8529" extrusionOk="0">
                  <a:moveTo>
                    <a:pt x="11769" y="5287"/>
                  </a:moveTo>
                  <a:cubicBezTo>
                    <a:pt x="11283" y="5065"/>
                    <a:pt x="8852" y="3525"/>
                    <a:pt x="8265" y="3525"/>
                  </a:cubicBezTo>
                  <a:cubicBezTo>
                    <a:pt x="7678" y="3545"/>
                    <a:pt x="7029" y="4720"/>
                    <a:pt x="6725" y="5247"/>
                  </a:cubicBezTo>
                  <a:lnTo>
                    <a:pt x="5956" y="6462"/>
                  </a:lnTo>
                  <a:cubicBezTo>
                    <a:pt x="3748" y="5206"/>
                    <a:pt x="3707" y="6867"/>
                    <a:pt x="3322" y="7698"/>
                  </a:cubicBezTo>
                  <a:cubicBezTo>
                    <a:pt x="2958" y="8528"/>
                    <a:pt x="2269" y="8488"/>
                    <a:pt x="1520" y="8184"/>
                  </a:cubicBezTo>
                  <a:cubicBezTo>
                    <a:pt x="1216" y="8042"/>
                    <a:pt x="932" y="7900"/>
                    <a:pt x="649" y="7738"/>
                  </a:cubicBezTo>
                  <a:cubicBezTo>
                    <a:pt x="446" y="7617"/>
                    <a:pt x="223" y="7475"/>
                    <a:pt x="21" y="7333"/>
                  </a:cubicBezTo>
                  <a:lnTo>
                    <a:pt x="0" y="7333"/>
                  </a:lnTo>
                  <a:cubicBezTo>
                    <a:pt x="0" y="7333"/>
                    <a:pt x="487" y="6401"/>
                    <a:pt x="790" y="5753"/>
                  </a:cubicBezTo>
                  <a:cubicBezTo>
                    <a:pt x="811" y="5713"/>
                    <a:pt x="831" y="5672"/>
                    <a:pt x="851" y="5611"/>
                  </a:cubicBezTo>
                  <a:cubicBezTo>
                    <a:pt x="892" y="5571"/>
                    <a:pt x="892" y="5530"/>
                    <a:pt x="912" y="5490"/>
                  </a:cubicBezTo>
                  <a:cubicBezTo>
                    <a:pt x="1378" y="4477"/>
                    <a:pt x="1884" y="0"/>
                    <a:pt x="6624" y="507"/>
                  </a:cubicBezTo>
                  <a:cubicBezTo>
                    <a:pt x="6766" y="527"/>
                    <a:pt x="6908" y="547"/>
                    <a:pt x="7050" y="568"/>
                  </a:cubicBezTo>
                  <a:lnTo>
                    <a:pt x="7050" y="568"/>
                  </a:lnTo>
                  <a:cubicBezTo>
                    <a:pt x="7333" y="608"/>
                    <a:pt x="7617" y="669"/>
                    <a:pt x="7860" y="730"/>
                  </a:cubicBezTo>
                  <a:lnTo>
                    <a:pt x="8143" y="790"/>
                  </a:lnTo>
                  <a:cubicBezTo>
                    <a:pt x="9055" y="1439"/>
                    <a:pt x="9926" y="2188"/>
                    <a:pt x="10716" y="2998"/>
                  </a:cubicBezTo>
                  <a:cubicBezTo>
                    <a:pt x="10777" y="3079"/>
                    <a:pt x="10817" y="3181"/>
                    <a:pt x="10878" y="3282"/>
                  </a:cubicBezTo>
                  <a:cubicBezTo>
                    <a:pt x="11020" y="3566"/>
                    <a:pt x="11182" y="3849"/>
                    <a:pt x="11303" y="4133"/>
                  </a:cubicBezTo>
                  <a:cubicBezTo>
                    <a:pt x="11364" y="4254"/>
                    <a:pt x="11405" y="4356"/>
                    <a:pt x="11465" y="4477"/>
                  </a:cubicBezTo>
                  <a:lnTo>
                    <a:pt x="11465" y="4477"/>
                  </a:lnTo>
                  <a:cubicBezTo>
                    <a:pt x="11587" y="4761"/>
                    <a:pt x="11688" y="5024"/>
                    <a:pt x="11769" y="5287"/>
                  </a:cubicBezTo>
                  <a:close/>
                </a:path>
              </a:pathLst>
            </a:custGeom>
            <a:solidFill>
              <a:srgbClr val="B585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6390499" y="2305204"/>
              <a:ext cx="312719" cy="163393"/>
            </a:xfrm>
            <a:custGeom>
              <a:avLst/>
              <a:gdLst/>
              <a:ahLst/>
              <a:cxnLst/>
              <a:rect l="l" t="t" r="r" b="b"/>
              <a:pathLst>
                <a:path w="10048" h="5250" extrusionOk="0">
                  <a:moveTo>
                    <a:pt x="6041" y="0"/>
                  </a:moveTo>
                  <a:cubicBezTo>
                    <a:pt x="5899" y="0"/>
                    <a:pt x="5737" y="72"/>
                    <a:pt x="5571" y="264"/>
                  </a:cubicBezTo>
                  <a:cubicBezTo>
                    <a:pt x="5206" y="689"/>
                    <a:pt x="5308" y="1459"/>
                    <a:pt x="5571" y="1682"/>
                  </a:cubicBezTo>
                  <a:cubicBezTo>
                    <a:pt x="5672" y="1763"/>
                    <a:pt x="5794" y="1844"/>
                    <a:pt x="5895" y="1925"/>
                  </a:cubicBezTo>
                  <a:cubicBezTo>
                    <a:pt x="5830" y="1928"/>
                    <a:pt x="5769" y="1929"/>
                    <a:pt x="5711" y="1929"/>
                  </a:cubicBezTo>
                  <a:cubicBezTo>
                    <a:pt x="4989" y="1929"/>
                    <a:pt x="4715" y="1706"/>
                    <a:pt x="3140" y="1499"/>
                  </a:cubicBezTo>
                  <a:cubicBezTo>
                    <a:pt x="2290" y="1388"/>
                    <a:pt x="1864" y="1348"/>
                    <a:pt x="1634" y="1348"/>
                  </a:cubicBezTo>
                  <a:cubicBezTo>
                    <a:pt x="1403" y="1348"/>
                    <a:pt x="1368" y="1388"/>
                    <a:pt x="1297" y="1439"/>
                  </a:cubicBezTo>
                  <a:cubicBezTo>
                    <a:pt x="1155" y="1540"/>
                    <a:pt x="1196" y="1580"/>
                    <a:pt x="1196" y="1580"/>
                  </a:cubicBezTo>
                  <a:cubicBezTo>
                    <a:pt x="1196" y="1580"/>
                    <a:pt x="967" y="1542"/>
                    <a:pt x="715" y="1542"/>
                  </a:cubicBezTo>
                  <a:cubicBezTo>
                    <a:pt x="420" y="1542"/>
                    <a:pt x="94" y="1594"/>
                    <a:pt x="61" y="1824"/>
                  </a:cubicBezTo>
                  <a:cubicBezTo>
                    <a:pt x="1" y="2249"/>
                    <a:pt x="325" y="2391"/>
                    <a:pt x="791" y="2411"/>
                  </a:cubicBezTo>
                  <a:cubicBezTo>
                    <a:pt x="1236" y="2431"/>
                    <a:pt x="1682" y="2492"/>
                    <a:pt x="1682" y="2492"/>
                  </a:cubicBezTo>
                  <a:cubicBezTo>
                    <a:pt x="1682" y="2492"/>
                    <a:pt x="1459" y="2998"/>
                    <a:pt x="2087" y="3039"/>
                  </a:cubicBezTo>
                  <a:cubicBezTo>
                    <a:pt x="2674" y="3059"/>
                    <a:pt x="3262" y="3241"/>
                    <a:pt x="3788" y="3545"/>
                  </a:cubicBezTo>
                  <a:cubicBezTo>
                    <a:pt x="4295" y="3829"/>
                    <a:pt x="5551" y="4842"/>
                    <a:pt x="5996" y="5105"/>
                  </a:cubicBezTo>
                  <a:cubicBezTo>
                    <a:pt x="6174" y="5203"/>
                    <a:pt x="6367" y="5250"/>
                    <a:pt x="6558" y="5250"/>
                  </a:cubicBezTo>
                  <a:cubicBezTo>
                    <a:pt x="6804" y="5250"/>
                    <a:pt x="7047" y="5172"/>
                    <a:pt x="7252" y="5024"/>
                  </a:cubicBezTo>
                  <a:cubicBezTo>
                    <a:pt x="7435" y="4842"/>
                    <a:pt x="8974" y="4092"/>
                    <a:pt x="9724" y="3788"/>
                  </a:cubicBezTo>
                  <a:lnTo>
                    <a:pt x="9845" y="2755"/>
                  </a:lnTo>
                  <a:lnTo>
                    <a:pt x="10007" y="1175"/>
                  </a:lnTo>
                  <a:lnTo>
                    <a:pt x="10048" y="973"/>
                  </a:lnTo>
                  <a:cubicBezTo>
                    <a:pt x="9643" y="953"/>
                    <a:pt x="9258" y="871"/>
                    <a:pt x="8893" y="770"/>
                  </a:cubicBezTo>
                  <a:cubicBezTo>
                    <a:pt x="8762" y="733"/>
                    <a:pt x="8635" y="716"/>
                    <a:pt x="8511" y="716"/>
                  </a:cubicBezTo>
                  <a:cubicBezTo>
                    <a:pt x="8103" y="716"/>
                    <a:pt x="7736" y="901"/>
                    <a:pt x="7394" y="1135"/>
                  </a:cubicBezTo>
                  <a:lnTo>
                    <a:pt x="7374" y="1135"/>
                  </a:lnTo>
                  <a:lnTo>
                    <a:pt x="7333" y="1155"/>
                  </a:lnTo>
                  <a:cubicBezTo>
                    <a:pt x="7290" y="1179"/>
                    <a:pt x="7248" y="1189"/>
                    <a:pt x="7209" y="1189"/>
                  </a:cubicBezTo>
                  <a:cubicBezTo>
                    <a:pt x="7046" y="1189"/>
                    <a:pt x="6913" y="1010"/>
                    <a:pt x="6766" y="831"/>
                  </a:cubicBezTo>
                  <a:cubicBezTo>
                    <a:pt x="6584" y="588"/>
                    <a:pt x="6624" y="487"/>
                    <a:pt x="6462" y="264"/>
                  </a:cubicBezTo>
                  <a:cubicBezTo>
                    <a:pt x="6382" y="125"/>
                    <a:pt x="6229" y="0"/>
                    <a:pt x="6041" y="0"/>
                  </a:cubicBezTo>
                  <a:close/>
                </a:path>
              </a:pathLst>
            </a:custGeom>
            <a:solidFill>
              <a:srgbClr val="E0A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5495945" y="3721122"/>
              <a:ext cx="502473" cy="641186"/>
            </a:xfrm>
            <a:custGeom>
              <a:avLst/>
              <a:gdLst/>
              <a:ahLst/>
              <a:cxnLst/>
              <a:rect l="l" t="t" r="r" b="b"/>
              <a:pathLst>
                <a:path w="16145" h="20602" extrusionOk="0">
                  <a:moveTo>
                    <a:pt x="11283" y="1"/>
                  </a:moveTo>
                  <a:cubicBezTo>
                    <a:pt x="11060" y="143"/>
                    <a:pt x="4092" y="7313"/>
                    <a:pt x="4092" y="7313"/>
                  </a:cubicBezTo>
                  <a:cubicBezTo>
                    <a:pt x="4092" y="7313"/>
                    <a:pt x="648" y="9015"/>
                    <a:pt x="0" y="9501"/>
                  </a:cubicBezTo>
                  <a:cubicBezTo>
                    <a:pt x="3829" y="16388"/>
                    <a:pt x="4639" y="19528"/>
                    <a:pt x="4639" y="19528"/>
                  </a:cubicBezTo>
                  <a:lnTo>
                    <a:pt x="11445" y="20601"/>
                  </a:lnTo>
                  <a:cubicBezTo>
                    <a:pt x="11445" y="20601"/>
                    <a:pt x="11769" y="17928"/>
                    <a:pt x="10817" y="16975"/>
                  </a:cubicBezTo>
                  <a:cubicBezTo>
                    <a:pt x="10331" y="16489"/>
                    <a:pt x="9764" y="16064"/>
                    <a:pt x="9156" y="15740"/>
                  </a:cubicBezTo>
                  <a:lnTo>
                    <a:pt x="8386" y="11770"/>
                  </a:lnTo>
                  <a:cubicBezTo>
                    <a:pt x="8386" y="11770"/>
                    <a:pt x="16144" y="6503"/>
                    <a:pt x="16084" y="6402"/>
                  </a:cubicBezTo>
                  <a:cubicBezTo>
                    <a:pt x="16023" y="6300"/>
                    <a:pt x="11283" y="1"/>
                    <a:pt x="11283" y="1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5826902" y="3670641"/>
              <a:ext cx="237060" cy="282530"/>
            </a:xfrm>
            <a:custGeom>
              <a:avLst/>
              <a:gdLst/>
              <a:ahLst/>
              <a:cxnLst/>
              <a:rect l="l" t="t" r="r" b="b"/>
              <a:pathLst>
                <a:path w="7617" h="9078" extrusionOk="0">
                  <a:moveTo>
                    <a:pt x="2899" y="1"/>
                  </a:moveTo>
                  <a:cubicBezTo>
                    <a:pt x="2330" y="1"/>
                    <a:pt x="1" y="1096"/>
                    <a:pt x="1" y="1096"/>
                  </a:cubicBezTo>
                  <a:lnTo>
                    <a:pt x="5389" y="9077"/>
                  </a:lnTo>
                  <a:cubicBezTo>
                    <a:pt x="5389" y="9077"/>
                    <a:pt x="7495" y="7193"/>
                    <a:pt x="7556" y="6970"/>
                  </a:cubicBezTo>
                  <a:cubicBezTo>
                    <a:pt x="7617" y="6727"/>
                    <a:pt x="3282" y="205"/>
                    <a:pt x="2999" y="23"/>
                  </a:cubicBezTo>
                  <a:cubicBezTo>
                    <a:pt x="2978" y="8"/>
                    <a:pt x="2944" y="1"/>
                    <a:pt x="28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5475778" y="4000415"/>
              <a:ext cx="390867" cy="378263"/>
            </a:xfrm>
            <a:custGeom>
              <a:avLst/>
              <a:gdLst/>
              <a:ahLst/>
              <a:cxnLst/>
              <a:rect l="l" t="t" r="r" b="b"/>
              <a:pathLst>
                <a:path w="12559" h="12154" extrusionOk="0">
                  <a:moveTo>
                    <a:pt x="1053" y="0"/>
                  </a:moveTo>
                  <a:lnTo>
                    <a:pt x="0" y="669"/>
                  </a:lnTo>
                  <a:lnTo>
                    <a:pt x="4821" y="11202"/>
                  </a:lnTo>
                  <a:lnTo>
                    <a:pt x="12295" y="12154"/>
                  </a:lnTo>
                  <a:lnTo>
                    <a:pt x="12559" y="11303"/>
                  </a:lnTo>
                  <a:lnTo>
                    <a:pt x="5935" y="10270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5891855" y="3871693"/>
              <a:ext cx="76312" cy="106065"/>
            </a:xfrm>
            <a:custGeom>
              <a:avLst/>
              <a:gdLst/>
              <a:ahLst/>
              <a:cxnLst/>
              <a:rect l="l" t="t" r="r" b="b"/>
              <a:pathLst>
                <a:path w="2452" h="3408" extrusionOk="0">
                  <a:moveTo>
                    <a:pt x="479" y="0"/>
                  </a:moveTo>
                  <a:cubicBezTo>
                    <a:pt x="474" y="0"/>
                    <a:pt x="470" y="2"/>
                    <a:pt x="466" y="4"/>
                  </a:cubicBezTo>
                  <a:cubicBezTo>
                    <a:pt x="284" y="146"/>
                    <a:pt x="142" y="288"/>
                    <a:pt x="0" y="450"/>
                  </a:cubicBezTo>
                  <a:cubicBezTo>
                    <a:pt x="0" y="450"/>
                    <a:pt x="1288" y="3407"/>
                    <a:pt x="1477" y="3407"/>
                  </a:cubicBezTo>
                  <a:cubicBezTo>
                    <a:pt x="1477" y="3407"/>
                    <a:pt x="1478" y="3407"/>
                    <a:pt x="1479" y="3407"/>
                  </a:cubicBezTo>
                  <a:cubicBezTo>
                    <a:pt x="1681" y="3367"/>
                    <a:pt x="2451" y="2759"/>
                    <a:pt x="2451" y="2759"/>
                  </a:cubicBezTo>
                  <a:cubicBezTo>
                    <a:pt x="2451" y="2759"/>
                    <a:pt x="722" y="0"/>
                    <a:pt x="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5832566" y="3911405"/>
              <a:ext cx="76312" cy="105443"/>
            </a:xfrm>
            <a:custGeom>
              <a:avLst/>
              <a:gdLst/>
              <a:ahLst/>
              <a:cxnLst/>
              <a:rect l="l" t="t" r="r" b="b"/>
              <a:pathLst>
                <a:path w="2452" h="3388" extrusionOk="0">
                  <a:moveTo>
                    <a:pt x="480" y="0"/>
                  </a:moveTo>
                  <a:cubicBezTo>
                    <a:pt x="475" y="0"/>
                    <a:pt x="471" y="2"/>
                    <a:pt x="467" y="4"/>
                  </a:cubicBezTo>
                  <a:cubicBezTo>
                    <a:pt x="285" y="126"/>
                    <a:pt x="143" y="288"/>
                    <a:pt x="1" y="450"/>
                  </a:cubicBezTo>
                  <a:cubicBezTo>
                    <a:pt x="1" y="450"/>
                    <a:pt x="1280" y="3387"/>
                    <a:pt x="1476" y="3387"/>
                  </a:cubicBezTo>
                  <a:cubicBezTo>
                    <a:pt x="1477" y="3387"/>
                    <a:pt x="1478" y="3387"/>
                    <a:pt x="1480" y="3387"/>
                  </a:cubicBezTo>
                  <a:cubicBezTo>
                    <a:pt x="1682" y="3367"/>
                    <a:pt x="2452" y="2739"/>
                    <a:pt x="2452" y="2739"/>
                  </a:cubicBezTo>
                  <a:cubicBezTo>
                    <a:pt x="2452" y="2739"/>
                    <a:pt x="723" y="0"/>
                    <a:pt x="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0"/>
            <p:cNvSpPr/>
            <p:nvPr/>
          </p:nvSpPr>
          <p:spPr>
            <a:xfrm>
              <a:off x="5780872" y="3962446"/>
              <a:ext cx="68750" cy="94114"/>
            </a:xfrm>
            <a:custGeom>
              <a:avLst/>
              <a:gdLst/>
              <a:ahLst/>
              <a:cxnLst/>
              <a:rect l="l" t="t" r="r" b="b"/>
              <a:pathLst>
                <a:path w="2209" h="3024" extrusionOk="0">
                  <a:moveTo>
                    <a:pt x="482" y="1"/>
                  </a:moveTo>
                  <a:cubicBezTo>
                    <a:pt x="476" y="1"/>
                    <a:pt x="471" y="2"/>
                    <a:pt x="467" y="5"/>
                  </a:cubicBezTo>
                  <a:cubicBezTo>
                    <a:pt x="285" y="126"/>
                    <a:pt x="143" y="268"/>
                    <a:pt x="1" y="451"/>
                  </a:cubicBezTo>
                  <a:cubicBezTo>
                    <a:pt x="1" y="451"/>
                    <a:pt x="1038" y="3024"/>
                    <a:pt x="1232" y="3024"/>
                  </a:cubicBezTo>
                  <a:cubicBezTo>
                    <a:pt x="1234" y="3024"/>
                    <a:pt x="1235" y="3023"/>
                    <a:pt x="1237" y="3023"/>
                  </a:cubicBezTo>
                  <a:cubicBezTo>
                    <a:pt x="1439" y="2983"/>
                    <a:pt x="2209" y="2375"/>
                    <a:pt x="2209" y="2375"/>
                  </a:cubicBezTo>
                  <a:cubicBezTo>
                    <a:pt x="2209" y="2375"/>
                    <a:pt x="723" y="1"/>
                    <a:pt x="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0"/>
            <p:cNvSpPr/>
            <p:nvPr/>
          </p:nvSpPr>
          <p:spPr>
            <a:xfrm>
              <a:off x="6683020" y="3632236"/>
              <a:ext cx="502473" cy="605239"/>
            </a:xfrm>
            <a:custGeom>
              <a:avLst/>
              <a:gdLst/>
              <a:ahLst/>
              <a:cxnLst/>
              <a:rect l="l" t="t" r="r" b="b"/>
              <a:pathLst>
                <a:path w="16145" h="19447" extrusionOk="0">
                  <a:moveTo>
                    <a:pt x="11283" y="1"/>
                  </a:moveTo>
                  <a:cubicBezTo>
                    <a:pt x="11060" y="142"/>
                    <a:pt x="4092" y="7293"/>
                    <a:pt x="4092" y="7293"/>
                  </a:cubicBezTo>
                  <a:cubicBezTo>
                    <a:pt x="4092" y="7293"/>
                    <a:pt x="649" y="9015"/>
                    <a:pt x="0" y="9481"/>
                  </a:cubicBezTo>
                  <a:cubicBezTo>
                    <a:pt x="3606" y="13086"/>
                    <a:pt x="7475" y="16408"/>
                    <a:pt x="11587" y="19447"/>
                  </a:cubicBezTo>
                  <a:cubicBezTo>
                    <a:pt x="11587" y="19447"/>
                    <a:pt x="13207" y="15902"/>
                    <a:pt x="12276" y="14929"/>
                  </a:cubicBezTo>
                  <a:cubicBezTo>
                    <a:pt x="11587" y="14221"/>
                    <a:pt x="9156" y="11020"/>
                    <a:pt x="9156" y="11020"/>
                  </a:cubicBezTo>
                  <a:cubicBezTo>
                    <a:pt x="9156" y="11020"/>
                    <a:pt x="16145" y="6503"/>
                    <a:pt x="16064" y="6402"/>
                  </a:cubicBezTo>
                  <a:cubicBezTo>
                    <a:pt x="16003" y="6300"/>
                    <a:pt x="11283" y="1"/>
                    <a:pt x="11283" y="1"/>
                  </a:cubicBezTo>
                  <a:close/>
                </a:path>
              </a:pathLst>
            </a:custGeom>
            <a:solidFill>
              <a:srgbClr val="121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7013354" y="3581755"/>
              <a:ext cx="237714" cy="282499"/>
            </a:xfrm>
            <a:custGeom>
              <a:avLst/>
              <a:gdLst/>
              <a:ahLst/>
              <a:cxnLst/>
              <a:rect l="l" t="t" r="r" b="b"/>
              <a:pathLst>
                <a:path w="7638" h="9077" extrusionOk="0">
                  <a:moveTo>
                    <a:pt x="2915" y="1"/>
                  </a:moveTo>
                  <a:cubicBezTo>
                    <a:pt x="2330" y="1"/>
                    <a:pt x="1" y="1096"/>
                    <a:pt x="1" y="1096"/>
                  </a:cubicBezTo>
                  <a:lnTo>
                    <a:pt x="5409" y="9077"/>
                  </a:lnTo>
                  <a:cubicBezTo>
                    <a:pt x="5409" y="9077"/>
                    <a:pt x="7516" y="7193"/>
                    <a:pt x="7576" y="6950"/>
                  </a:cubicBezTo>
                  <a:cubicBezTo>
                    <a:pt x="7637" y="6727"/>
                    <a:pt x="3302" y="205"/>
                    <a:pt x="3019" y="22"/>
                  </a:cubicBezTo>
                  <a:cubicBezTo>
                    <a:pt x="2996" y="8"/>
                    <a:pt x="2961" y="1"/>
                    <a:pt x="29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6662852" y="3911529"/>
              <a:ext cx="394664" cy="335407"/>
            </a:xfrm>
            <a:custGeom>
              <a:avLst/>
              <a:gdLst/>
              <a:ahLst/>
              <a:cxnLst/>
              <a:rect l="l" t="t" r="r" b="b"/>
              <a:pathLst>
                <a:path w="12681" h="10777" extrusionOk="0">
                  <a:moveTo>
                    <a:pt x="1054" y="0"/>
                  </a:moveTo>
                  <a:lnTo>
                    <a:pt x="0" y="648"/>
                  </a:lnTo>
                  <a:lnTo>
                    <a:pt x="12255" y="10776"/>
                  </a:lnTo>
                  <a:lnTo>
                    <a:pt x="12681" y="9946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7078929" y="3782807"/>
              <a:ext cx="75659" cy="105443"/>
            </a:xfrm>
            <a:custGeom>
              <a:avLst/>
              <a:gdLst/>
              <a:ahLst/>
              <a:cxnLst/>
              <a:rect l="l" t="t" r="r" b="b"/>
              <a:pathLst>
                <a:path w="2431" h="3388" extrusionOk="0">
                  <a:moveTo>
                    <a:pt x="459" y="0"/>
                  </a:moveTo>
                  <a:cubicBezTo>
                    <a:pt x="454" y="0"/>
                    <a:pt x="450" y="1"/>
                    <a:pt x="446" y="4"/>
                  </a:cubicBezTo>
                  <a:cubicBezTo>
                    <a:pt x="284" y="125"/>
                    <a:pt x="142" y="288"/>
                    <a:pt x="0" y="450"/>
                  </a:cubicBezTo>
                  <a:cubicBezTo>
                    <a:pt x="0" y="450"/>
                    <a:pt x="1259" y="3387"/>
                    <a:pt x="1475" y="3387"/>
                  </a:cubicBezTo>
                  <a:cubicBezTo>
                    <a:pt x="1476" y="3387"/>
                    <a:pt x="1478" y="3387"/>
                    <a:pt x="1479" y="3387"/>
                  </a:cubicBezTo>
                  <a:cubicBezTo>
                    <a:pt x="1661" y="3366"/>
                    <a:pt x="2431" y="2759"/>
                    <a:pt x="2431" y="2759"/>
                  </a:cubicBezTo>
                  <a:cubicBezTo>
                    <a:pt x="2431" y="2759"/>
                    <a:pt x="702" y="0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7019672" y="3822519"/>
              <a:ext cx="75659" cy="105443"/>
            </a:xfrm>
            <a:custGeom>
              <a:avLst/>
              <a:gdLst/>
              <a:ahLst/>
              <a:cxnLst/>
              <a:rect l="l" t="t" r="r" b="b"/>
              <a:pathLst>
                <a:path w="2431" h="3388" extrusionOk="0">
                  <a:moveTo>
                    <a:pt x="459" y="0"/>
                  </a:moveTo>
                  <a:cubicBezTo>
                    <a:pt x="454" y="0"/>
                    <a:pt x="450" y="2"/>
                    <a:pt x="446" y="4"/>
                  </a:cubicBezTo>
                  <a:cubicBezTo>
                    <a:pt x="284" y="126"/>
                    <a:pt x="142" y="267"/>
                    <a:pt x="0" y="450"/>
                  </a:cubicBezTo>
                  <a:cubicBezTo>
                    <a:pt x="0" y="450"/>
                    <a:pt x="1279" y="3387"/>
                    <a:pt x="1475" y="3387"/>
                  </a:cubicBezTo>
                  <a:cubicBezTo>
                    <a:pt x="1476" y="3387"/>
                    <a:pt x="1478" y="3387"/>
                    <a:pt x="1479" y="3387"/>
                  </a:cubicBezTo>
                  <a:cubicBezTo>
                    <a:pt x="1661" y="3346"/>
                    <a:pt x="2431" y="2739"/>
                    <a:pt x="2431" y="2739"/>
                  </a:cubicBezTo>
                  <a:cubicBezTo>
                    <a:pt x="2431" y="2739"/>
                    <a:pt x="702" y="0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0"/>
            <p:cNvSpPr/>
            <p:nvPr/>
          </p:nvSpPr>
          <p:spPr>
            <a:xfrm>
              <a:off x="6967324" y="3872938"/>
              <a:ext cx="68750" cy="94114"/>
            </a:xfrm>
            <a:custGeom>
              <a:avLst/>
              <a:gdLst/>
              <a:ahLst/>
              <a:cxnLst/>
              <a:rect l="l" t="t" r="r" b="b"/>
              <a:pathLst>
                <a:path w="2209" h="3024" extrusionOk="0">
                  <a:moveTo>
                    <a:pt x="482" y="0"/>
                  </a:moveTo>
                  <a:cubicBezTo>
                    <a:pt x="476" y="0"/>
                    <a:pt x="471" y="2"/>
                    <a:pt x="467" y="5"/>
                  </a:cubicBezTo>
                  <a:cubicBezTo>
                    <a:pt x="305" y="146"/>
                    <a:pt x="143" y="288"/>
                    <a:pt x="1" y="450"/>
                  </a:cubicBezTo>
                  <a:cubicBezTo>
                    <a:pt x="1" y="450"/>
                    <a:pt x="1038" y="3023"/>
                    <a:pt x="1252" y="3023"/>
                  </a:cubicBezTo>
                  <a:cubicBezTo>
                    <a:pt x="1254" y="3023"/>
                    <a:pt x="1255" y="3023"/>
                    <a:pt x="1257" y="3023"/>
                  </a:cubicBezTo>
                  <a:cubicBezTo>
                    <a:pt x="1581" y="2840"/>
                    <a:pt x="1905" y="2638"/>
                    <a:pt x="2209" y="2395"/>
                  </a:cubicBezTo>
                  <a:cubicBezTo>
                    <a:pt x="2209" y="2395"/>
                    <a:pt x="722" y="0"/>
                    <a:pt x="4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7578227" y="2252233"/>
              <a:ext cx="269210" cy="298869"/>
            </a:xfrm>
            <a:custGeom>
              <a:avLst/>
              <a:gdLst/>
              <a:ahLst/>
              <a:cxnLst/>
              <a:rect l="l" t="t" r="r" b="b"/>
              <a:pathLst>
                <a:path w="8650" h="9603" extrusionOk="0">
                  <a:moveTo>
                    <a:pt x="2613" y="1"/>
                  </a:moveTo>
                  <a:lnTo>
                    <a:pt x="0" y="2715"/>
                  </a:lnTo>
                  <a:lnTo>
                    <a:pt x="4862" y="9602"/>
                  </a:lnTo>
                  <a:lnTo>
                    <a:pt x="8649" y="5754"/>
                  </a:lnTo>
                  <a:lnTo>
                    <a:pt x="261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0"/>
            <p:cNvSpPr/>
            <p:nvPr/>
          </p:nvSpPr>
          <p:spPr>
            <a:xfrm>
              <a:off x="6690614" y="2788101"/>
              <a:ext cx="385172" cy="348043"/>
            </a:xfrm>
            <a:custGeom>
              <a:avLst/>
              <a:gdLst/>
              <a:ahLst/>
              <a:cxnLst/>
              <a:rect l="l" t="t" r="r" b="b"/>
              <a:pathLst>
                <a:path w="12376" h="11183" extrusionOk="0">
                  <a:moveTo>
                    <a:pt x="4225" y="1"/>
                  </a:moveTo>
                  <a:cubicBezTo>
                    <a:pt x="3726" y="1"/>
                    <a:pt x="0" y="1807"/>
                    <a:pt x="141" y="2391"/>
                  </a:cubicBezTo>
                  <a:cubicBezTo>
                    <a:pt x="162" y="2512"/>
                    <a:pt x="546" y="2857"/>
                    <a:pt x="1114" y="3383"/>
                  </a:cubicBezTo>
                  <a:cubicBezTo>
                    <a:pt x="1336" y="3566"/>
                    <a:pt x="1600" y="3789"/>
                    <a:pt x="1883" y="4032"/>
                  </a:cubicBezTo>
                  <a:cubicBezTo>
                    <a:pt x="2471" y="4538"/>
                    <a:pt x="3139" y="5105"/>
                    <a:pt x="3889" y="5693"/>
                  </a:cubicBezTo>
                  <a:cubicBezTo>
                    <a:pt x="4152" y="5895"/>
                    <a:pt x="4395" y="6118"/>
                    <a:pt x="4658" y="6321"/>
                  </a:cubicBezTo>
                  <a:cubicBezTo>
                    <a:pt x="5347" y="6888"/>
                    <a:pt x="6056" y="7455"/>
                    <a:pt x="6725" y="7982"/>
                  </a:cubicBezTo>
                  <a:lnTo>
                    <a:pt x="7515" y="8610"/>
                  </a:lnTo>
                  <a:cubicBezTo>
                    <a:pt x="9338" y="10048"/>
                    <a:pt x="10776" y="11182"/>
                    <a:pt x="10776" y="11182"/>
                  </a:cubicBezTo>
                  <a:lnTo>
                    <a:pt x="12376" y="8994"/>
                  </a:lnTo>
                  <a:cubicBezTo>
                    <a:pt x="12376" y="8994"/>
                    <a:pt x="11505" y="7901"/>
                    <a:pt x="10310" y="6462"/>
                  </a:cubicBezTo>
                  <a:lnTo>
                    <a:pt x="9722" y="5774"/>
                  </a:lnTo>
                  <a:cubicBezTo>
                    <a:pt x="9176" y="5105"/>
                    <a:pt x="8588" y="4417"/>
                    <a:pt x="8001" y="3768"/>
                  </a:cubicBezTo>
                  <a:lnTo>
                    <a:pt x="7393" y="3080"/>
                  </a:lnTo>
                  <a:cubicBezTo>
                    <a:pt x="6765" y="2350"/>
                    <a:pt x="6137" y="1682"/>
                    <a:pt x="5631" y="1155"/>
                  </a:cubicBezTo>
                  <a:cubicBezTo>
                    <a:pt x="5367" y="892"/>
                    <a:pt x="5165" y="669"/>
                    <a:pt x="4983" y="507"/>
                  </a:cubicBezTo>
                  <a:cubicBezTo>
                    <a:pt x="4618" y="183"/>
                    <a:pt x="4355" y="1"/>
                    <a:pt x="4233" y="1"/>
                  </a:cubicBezTo>
                  <a:cubicBezTo>
                    <a:pt x="4230" y="1"/>
                    <a:pt x="4228" y="1"/>
                    <a:pt x="4225" y="1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0"/>
            <p:cNvSpPr/>
            <p:nvPr/>
          </p:nvSpPr>
          <p:spPr>
            <a:xfrm>
              <a:off x="6900504" y="2967771"/>
              <a:ext cx="110983" cy="88295"/>
            </a:xfrm>
            <a:custGeom>
              <a:avLst/>
              <a:gdLst/>
              <a:ahLst/>
              <a:cxnLst/>
              <a:rect l="l" t="t" r="r" b="b"/>
              <a:pathLst>
                <a:path w="3566" h="2837" extrusionOk="0">
                  <a:moveTo>
                    <a:pt x="2978" y="1"/>
                  </a:moveTo>
                  <a:lnTo>
                    <a:pt x="1" y="2209"/>
                  </a:lnTo>
                  <a:lnTo>
                    <a:pt x="771" y="2837"/>
                  </a:lnTo>
                  <a:lnTo>
                    <a:pt x="3566" y="689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0"/>
            <p:cNvSpPr/>
            <p:nvPr/>
          </p:nvSpPr>
          <p:spPr>
            <a:xfrm>
              <a:off x="6811618" y="2883927"/>
              <a:ext cx="128007" cy="100899"/>
            </a:xfrm>
            <a:custGeom>
              <a:avLst/>
              <a:gdLst/>
              <a:ahLst/>
              <a:cxnLst/>
              <a:rect l="l" t="t" r="r" b="b"/>
              <a:pathLst>
                <a:path w="4113" h="3242" extrusionOk="0">
                  <a:moveTo>
                    <a:pt x="3525" y="1"/>
                  </a:moveTo>
                  <a:lnTo>
                    <a:pt x="1" y="2614"/>
                  </a:lnTo>
                  <a:cubicBezTo>
                    <a:pt x="264" y="2816"/>
                    <a:pt x="507" y="3039"/>
                    <a:pt x="770" y="3242"/>
                  </a:cubicBezTo>
                  <a:lnTo>
                    <a:pt x="4113" y="689"/>
                  </a:lnTo>
                  <a:lnTo>
                    <a:pt x="3525" y="1"/>
                  </a:ln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0"/>
            <p:cNvSpPr/>
            <p:nvPr/>
          </p:nvSpPr>
          <p:spPr>
            <a:xfrm>
              <a:off x="6725253" y="2803880"/>
              <a:ext cx="140611" cy="109707"/>
            </a:xfrm>
            <a:custGeom>
              <a:avLst/>
              <a:gdLst/>
              <a:ahLst/>
              <a:cxnLst/>
              <a:rect l="l" t="t" r="r" b="b"/>
              <a:pathLst>
                <a:path w="4518" h="3525" extrusionOk="0">
                  <a:moveTo>
                    <a:pt x="3849" y="0"/>
                  </a:moveTo>
                  <a:lnTo>
                    <a:pt x="1" y="2856"/>
                  </a:lnTo>
                  <a:cubicBezTo>
                    <a:pt x="223" y="3059"/>
                    <a:pt x="487" y="3282"/>
                    <a:pt x="770" y="3525"/>
                  </a:cubicBezTo>
                  <a:lnTo>
                    <a:pt x="4518" y="648"/>
                  </a:lnTo>
                  <a:cubicBezTo>
                    <a:pt x="4254" y="385"/>
                    <a:pt x="4052" y="182"/>
                    <a:pt x="3849" y="0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0"/>
            <p:cNvSpPr/>
            <p:nvPr/>
          </p:nvSpPr>
          <p:spPr>
            <a:xfrm>
              <a:off x="6993809" y="3042465"/>
              <a:ext cx="139367" cy="140331"/>
            </a:xfrm>
            <a:custGeom>
              <a:avLst/>
              <a:gdLst/>
              <a:ahLst/>
              <a:cxnLst/>
              <a:rect l="l" t="t" r="r" b="b"/>
              <a:pathLst>
                <a:path w="4478" h="4509" extrusionOk="0">
                  <a:moveTo>
                    <a:pt x="3325" y="1"/>
                  </a:moveTo>
                  <a:cubicBezTo>
                    <a:pt x="2509" y="1"/>
                    <a:pt x="1569" y="496"/>
                    <a:pt x="912" y="1328"/>
                  </a:cubicBezTo>
                  <a:cubicBezTo>
                    <a:pt x="1" y="2503"/>
                    <a:pt x="1" y="3900"/>
                    <a:pt x="912" y="4468"/>
                  </a:cubicBezTo>
                  <a:lnTo>
                    <a:pt x="973" y="4508"/>
                  </a:lnTo>
                  <a:cubicBezTo>
                    <a:pt x="1277" y="4366"/>
                    <a:pt x="1581" y="4224"/>
                    <a:pt x="1885" y="4042"/>
                  </a:cubicBezTo>
                  <a:cubicBezTo>
                    <a:pt x="2391" y="3779"/>
                    <a:pt x="2837" y="3434"/>
                    <a:pt x="3201" y="3009"/>
                  </a:cubicBezTo>
                  <a:cubicBezTo>
                    <a:pt x="3586" y="2482"/>
                    <a:pt x="3910" y="1915"/>
                    <a:pt x="4153" y="1308"/>
                  </a:cubicBezTo>
                  <a:cubicBezTo>
                    <a:pt x="4295" y="1004"/>
                    <a:pt x="4396" y="700"/>
                    <a:pt x="4477" y="457"/>
                  </a:cubicBezTo>
                  <a:cubicBezTo>
                    <a:pt x="4396" y="376"/>
                    <a:pt x="4295" y="295"/>
                    <a:pt x="4194" y="234"/>
                  </a:cubicBezTo>
                  <a:cubicBezTo>
                    <a:pt x="3939" y="75"/>
                    <a:pt x="3641" y="1"/>
                    <a:pt x="3325" y="1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0"/>
            <p:cNvSpPr/>
            <p:nvPr/>
          </p:nvSpPr>
          <p:spPr>
            <a:xfrm>
              <a:off x="7015253" y="3062228"/>
              <a:ext cx="107839" cy="106065"/>
            </a:xfrm>
            <a:custGeom>
              <a:avLst/>
              <a:gdLst/>
              <a:ahLst/>
              <a:cxnLst/>
              <a:rect l="l" t="t" r="r" b="b"/>
              <a:pathLst>
                <a:path w="3465" h="3408" extrusionOk="0">
                  <a:moveTo>
                    <a:pt x="2431" y="1"/>
                  </a:moveTo>
                  <a:cubicBezTo>
                    <a:pt x="1836" y="1"/>
                    <a:pt x="1152" y="362"/>
                    <a:pt x="669" y="976"/>
                  </a:cubicBezTo>
                  <a:cubicBezTo>
                    <a:pt x="0" y="1827"/>
                    <a:pt x="0" y="2840"/>
                    <a:pt x="669" y="3245"/>
                  </a:cubicBezTo>
                  <a:cubicBezTo>
                    <a:pt x="831" y="3346"/>
                    <a:pt x="1013" y="3407"/>
                    <a:pt x="1196" y="3407"/>
                  </a:cubicBezTo>
                  <a:cubicBezTo>
                    <a:pt x="1702" y="3144"/>
                    <a:pt x="2148" y="2799"/>
                    <a:pt x="2512" y="2374"/>
                  </a:cubicBezTo>
                  <a:cubicBezTo>
                    <a:pt x="2897" y="1847"/>
                    <a:pt x="3221" y="1280"/>
                    <a:pt x="3464" y="673"/>
                  </a:cubicBezTo>
                  <a:cubicBezTo>
                    <a:pt x="3383" y="470"/>
                    <a:pt x="3241" y="288"/>
                    <a:pt x="3059" y="166"/>
                  </a:cubicBezTo>
                  <a:cubicBezTo>
                    <a:pt x="2874" y="54"/>
                    <a:pt x="2659" y="1"/>
                    <a:pt x="24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7086492" y="2271467"/>
              <a:ext cx="471568" cy="760634"/>
            </a:xfrm>
            <a:custGeom>
              <a:avLst/>
              <a:gdLst/>
              <a:ahLst/>
              <a:cxnLst/>
              <a:rect l="l" t="t" r="r" b="b"/>
              <a:pathLst>
                <a:path w="15152" h="24440" extrusionOk="0">
                  <a:moveTo>
                    <a:pt x="14471" y="1"/>
                  </a:moveTo>
                  <a:cubicBezTo>
                    <a:pt x="13872" y="1"/>
                    <a:pt x="12965" y="567"/>
                    <a:pt x="11972" y="1084"/>
                  </a:cubicBezTo>
                  <a:cubicBezTo>
                    <a:pt x="7900" y="3211"/>
                    <a:pt x="3383" y="7526"/>
                    <a:pt x="3343" y="7607"/>
                  </a:cubicBezTo>
                  <a:cubicBezTo>
                    <a:pt x="0" y="13015"/>
                    <a:pt x="2310" y="22009"/>
                    <a:pt x="2208" y="24440"/>
                  </a:cubicBezTo>
                  <a:lnTo>
                    <a:pt x="4396" y="23042"/>
                  </a:lnTo>
                  <a:cubicBezTo>
                    <a:pt x="2553" y="14697"/>
                    <a:pt x="2755" y="11577"/>
                    <a:pt x="5004" y="7850"/>
                  </a:cubicBezTo>
                  <a:cubicBezTo>
                    <a:pt x="6361" y="5622"/>
                    <a:pt x="15152" y="619"/>
                    <a:pt x="15071" y="396"/>
                  </a:cubicBezTo>
                  <a:cubicBezTo>
                    <a:pt x="14946" y="114"/>
                    <a:pt x="14739" y="1"/>
                    <a:pt x="14471" y="1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7469143" y="2763514"/>
              <a:ext cx="68750" cy="64330"/>
            </a:xfrm>
            <a:custGeom>
              <a:avLst/>
              <a:gdLst/>
              <a:ahLst/>
              <a:cxnLst/>
              <a:rect l="l" t="t" r="r" b="b"/>
              <a:pathLst>
                <a:path w="2209" h="2067" extrusionOk="0">
                  <a:moveTo>
                    <a:pt x="2168" y="1"/>
                  </a:moveTo>
                  <a:lnTo>
                    <a:pt x="1" y="1540"/>
                  </a:lnTo>
                  <a:lnTo>
                    <a:pt x="82" y="2067"/>
                  </a:lnTo>
                  <a:lnTo>
                    <a:pt x="2209" y="588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rgbClr val="0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6379793" y="3199945"/>
              <a:ext cx="344744" cy="310042"/>
            </a:xfrm>
            <a:custGeom>
              <a:avLst/>
              <a:gdLst/>
              <a:ahLst/>
              <a:cxnLst/>
              <a:rect l="l" t="t" r="r" b="b"/>
              <a:pathLst>
                <a:path w="11077" h="9962" extrusionOk="0">
                  <a:moveTo>
                    <a:pt x="2183" y="1"/>
                  </a:moveTo>
                  <a:cubicBezTo>
                    <a:pt x="2159" y="1"/>
                    <a:pt x="2141" y="6"/>
                    <a:pt x="2127" y="15"/>
                  </a:cubicBezTo>
                  <a:cubicBezTo>
                    <a:pt x="1580" y="380"/>
                    <a:pt x="0" y="2000"/>
                    <a:pt x="0" y="2000"/>
                  </a:cubicBezTo>
                  <a:cubicBezTo>
                    <a:pt x="0" y="2000"/>
                    <a:pt x="8002" y="9962"/>
                    <a:pt x="8421" y="9962"/>
                  </a:cubicBezTo>
                  <a:cubicBezTo>
                    <a:pt x="8423" y="9962"/>
                    <a:pt x="8425" y="9961"/>
                    <a:pt x="8427" y="9961"/>
                  </a:cubicBezTo>
                  <a:cubicBezTo>
                    <a:pt x="8771" y="9860"/>
                    <a:pt x="10716" y="7834"/>
                    <a:pt x="10918" y="7469"/>
                  </a:cubicBezTo>
                  <a:cubicBezTo>
                    <a:pt x="11076" y="7153"/>
                    <a:pt x="3088" y="1"/>
                    <a:pt x="2183" y="1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6323057" y="3151144"/>
              <a:ext cx="396563" cy="343686"/>
            </a:xfrm>
            <a:custGeom>
              <a:avLst/>
              <a:gdLst/>
              <a:ahLst/>
              <a:cxnLst/>
              <a:rect l="l" t="t" r="r" b="b"/>
              <a:pathLst>
                <a:path w="12742" h="11043" extrusionOk="0">
                  <a:moveTo>
                    <a:pt x="7738" y="0"/>
                  </a:moveTo>
                  <a:cubicBezTo>
                    <a:pt x="7586" y="0"/>
                    <a:pt x="7074" y="380"/>
                    <a:pt x="6361" y="1016"/>
                  </a:cubicBezTo>
                  <a:cubicBezTo>
                    <a:pt x="6158" y="1198"/>
                    <a:pt x="5955" y="1381"/>
                    <a:pt x="5712" y="1603"/>
                  </a:cubicBezTo>
                  <a:cubicBezTo>
                    <a:pt x="3727" y="3487"/>
                    <a:pt x="1864" y="5493"/>
                    <a:pt x="101" y="7599"/>
                  </a:cubicBezTo>
                  <a:cubicBezTo>
                    <a:pt x="0" y="8572"/>
                    <a:pt x="871" y="9625"/>
                    <a:pt x="1681" y="10314"/>
                  </a:cubicBezTo>
                  <a:cubicBezTo>
                    <a:pt x="2208" y="10759"/>
                    <a:pt x="2715" y="11043"/>
                    <a:pt x="2917" y="11043"/>
                  </a:cubicBezTo>
                  <a:cubicBezTo>
                    <a:pt x="3464" y="11023"/>
                    <a:pt x="12478" y="3568"/>
                    <a:pt x="12559" y="3406"/>
                  </a:cubicBezTo>
                  <a:cubicBezTo>
                    <a:pt x="12741" y="3021"/>
                    <a:pt x="12012" y="2373"/>
                    <a:pt x="11060" y="1766"/>
                  </a:cubicBezTo>
                  <a:cubicBezTo>
                    <a:pt x="10007" y="1077"/>
                    <a:pt x="8913" y="489"/>
                    <a:pt x="7758" y="3"/>
                  </a:cubicBezTo>
                  <a:cubicBezTo>
                    <a:pt x="7752" y="1"/>
                    <a:pt x="7746" y="0"/>
                    <a:pt x="7738" y="0"/>
                  </a:cubicBezTo>
                  <a:close/>
                </a:path>
              </a:pathLst>
            </a:custGeom>
            <a:solidFill>
              <a:srgbClr val="223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6501451" y="3182765"/>
              <a:ext cx="131804" cy="88263"/>
            </a:xfrm>
            <a:custGeom>
              <a:avLst/>
              <a:gdLst/>
              <a:ahLst/>
              <a:cxnLst/>
              <a:rect l="l" t="t" r="r" b="b"/>
              <a:pathLst>
                <a:path w="4235" h="2836" extrusionOk="0">
                  <a:moveTo>
                    <a:pt x="629" y="0"/>
                  </a:moveTo>
                  <a:cubicBezTo>
                    <a:pt x="446" y="182"/>
                    <a:pt x="223" y="365"/>
                    <a:pt x="1" y="587"/>
                  </a:cubicBezTo>
                  <a:cubicBezTo>
                    <a:pt x="82" y="1053"/>
                    <a:pt x="284" y="1985"/>
                    <a:pt x="791" y="2269"/>
                  </a:cubicBezTo>
                  <a:cubicBezTo>
                    <a:pt x="1500" y="2654"/>
                    <a:pt x="4234" y="2836"/>
                    <a:pt x="4234" y="2836"/>
                  </a:cubicBezTo>
                  <a:lnTo>
                    <a:pt x="4234" y="2086"/>
                  </a:lnTo>
                  <a:cubicBezTo>
                    <a:pt x="4234" y="2086"/>
                    <a:pt x="3790" y="2125"/>
                    <a:pt x="3243" y="2125"/>
                  </a:cubicBezTo>
                  <a:cubicBezTo>
                    <a:pt x="2606" y="2125"/>
                    <a:pt x="1830" y="2072"/>
                    <a:pt x="1459" y="1843"/>
                  </a:cubicBezTo>
                  <a:cubicBezTo>
                    <a:pt x="1115" y="1621"/>
                    <a:pt x="831" y="770"/>
                    <a:pt x="629" y="0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0"/>
            <p:cNvSpPr/>
            <p:nvPr/>
          </p:nvSpPr>
          <p:spPr>
            <a:xfrm>
              <a:off x="6550625" y="3205453"/>
              <a:ext cx="27139" cy="26828"/>
            </a:xfrm>
            <a:custGeom>
              <a:avLst/>
              <a:gdLst/>
              <a:ahLst/>
              <a:cxnLst/>
              <a:rect l="l" t="t" r="r" b="b"/>
              <a:pathLst>
                <a:path w="872" h="862" extrusionOk="0">
                  <a:moveTo>
                    <a:pt x="507" y="0"/>
                  </a:moveTo>
                  <a:cubicBezTo>
                    <a:pt x="304" y="21"/>
                    <a:pt x="122" y="142"/>
                    <a:pt x="61" y="324"/>
                  </a:cubicBezTo>
                  <a:cubicBezTo>
                    <a:pt x="1" y="486"/>
                    <a:pt x="41" y="669"/>
                    <a:pt x="163" y="770"/>
                  </a:cubicBezTo>
                  <a:cubicBezTo>
                    <a:pt x="234" y="831"/>
                    <a:pt x="325" y="861"/>
                    <a:pt x="416" y="861"/>
                  </a:cubicBezTo>
                  <a:cubicBezTo>
                    <a:pt x="507" y="861"/>
                    <a:pt x="598" y="831"/>
                    <a:pt x="669" y="770"/>
                  </a:cubicBezTo>
                  <a:cubicBezTo>
                    <a:pt x="730" y="730"/>
                    <a:pt x="791" y="669"/>
                    <a:pt x="811" y="608"/>
                  </a:cubicBezTo>
                  <a:cubicBezTo>
                    <a:pt x="872" y="527"/>
                    <a:pt x="872" y="426"/>
                    <a:pt x="872" y="324"/>
                  </a:cubicBezTo>
                  <a:lnTo>
                    <a:pt x="851" y="284"/>
                  </a:lnTo>
                  <a:cubicBezTo>
                    <a:pt x="831" y="122"/>
                    <a:pt x="689" y="0"/>
                    <a:pt x="527" y="0"/>
                  </a:cubicBezTo>
                  <a:close/>
                </a:path>
              </a:pathLst>
            </a:custGeom>
            <a:solidFill>
              <a:srgbClr val="F8B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0"/>
            <p:cNvSpPr/>
            <p:nvPr/>
          </p:nvSpPr>
          <p:spPr>
            <a:xfrm>
              <a:off x="7120602" y="3076170"/>
              <a:ext cx="272944" cy="341134"/>
            </a:xfrm>
            <a:custGeom>
              <a:avLst/>
              <a:gdLst/>
              <a:ahLst/>
              <a:cxnLst/>
              <a:rect l="l" t="t" r="r" b="b"/>
              <a:pathLst>
                <a:path w="8770" h="10961" extrusionOk="0">
                  <a:moveTo>
                    <a:pt x="5542" y="1"/>
                  </a:moveTo>
                  <a:cubicBezTo>
                    <a:pt x="5131" y="1"/>
                    <a:pt x="1" y="9767"/>
                    <a:pt x="505" y="10191"/>
                  </a:cubicBezTo>
                  <a:cubicBezTo>
                    <a:pt x="1011" y="10636"/>
                    <a:pt x="3401" y="10960"/>
                    <a:pt x="3401" y="10960"/>
                  </a:cubicBezTo>
                  <a:cubicBezTo>
                    <a:pt x="3401" y="10960"/>
                    <a:pt x="8769" y="2088"/>
                    <a:pt x="8587" y="1805"/>
                  </a:cubicBezTo>
                  <a:cubicBezTo>
                    <a:pt x="8404" y="1501"/>
                    <a:pt x="5974" y="103"/>
                    <a:pt x="5548" y="2"/>
                  </a:cubicBezTo>
                  <a:cubicBezTo>
                    <a:pt x="5546" y="1"/>
                    <a:pt x="5544" y="1"/>
                    <a:pt x="5542" y="1"/>
                  </a:cubicBezTo>
                  <a:close/>
                </a:path>
              </a:pathLst>
            </a:custGeom>
            <a:solidFill>
              <a:srgbClr val="2024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0" grpId="0" build="p"/>
      <p:bldP spid="11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8"/>
          <p:cNvSpPr txBox="1">
            <a:spLocks noGrp="1"/>
          </p:cNvSpPr>
          <p:nvPr>
            <p:ph type="title"/>
          </p:nvPr>
        </p:nvSpPr>
        <p:spPr>
          <a:xfrm>
            <a:off x="2764625" y="539500"/>
            <a:ext cx="56661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a:rPr>
              <a:t>T</a:t>
            </a:r>
            <a:r>
              <a:rPr lang="en-US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latin typeface="Cyberpunk" panose="02000503000000000000" pitchFamily="2" charset="0"/>
              </a:rPr>
              <a:t>he divine plan</a:t>
            </a:r>
            <a:endParaRPr dirty="0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latin typeface="Cyberpunk" panose="02000503000000000000" pitchFamily="2" charset="0"/>
            </a:endParaRPr>
          </a:p>
        </p:txBody>
      </p:sp>
      <p:sp>
        <p:nvSpPr>
          <p:cNvPr id="729" name="Google Shape;729;p38"/>
          <p:cNvSpPr txBox="1">
            <a:spLocks noGrp="1"/>
          </p:cNvSpPr>
          <p:nvPr>
            <p:ph type="subTitle" idx="2"/>
          </p:nvPr>
        </p:nvSpPr>
        <p:spPr>
          <a:xfrm>
            <a:off x="5985308" y="3408913"/>
            <a:ext cx="2116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vi-VN" dirty="0"/>
              <a:t>Suffix algorithm </a:t>
            </a:r>
            <a:endParaRPr dirty="0"/>
          </a:p>
        </p:txBody>
      </p:sp>
      <p:sp>
        <p:nvSpPr>
          <p:cNvPr id="731" name="Google Shape;731;p38"/>
          <p:cNvSpPr txBox="1">
            <a:spLocks noGrp="1"/>
          </p:cNvSpPr>
          <p:nvPr>
            <p:ph type="subTitle" idx="4"/>
          </p:nvPr>
        </p:nvSpPr>
        <p:spPr>
          <a:xfrm>
            <a:off x="3084411" y="3402276"/>
            <a:ext cx="2116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dirty="0"/>
              <a:t>Cyber-cel</a:t>
            </a:r>
            <a:endParaRPr dirty="0"/>
          </a:p>
        </p:txBody>
      </p:sp>
      <p:sp>
        <p:nvSpPr>
          <p:cNvPr id="739" name="Google Shape;739;p38"/>
          <p:cNvSpPr/>
          <p:nvPr/>
        </p:nvSpPr>
        <p:spPr>
          <a:xfrm>
            <a:off x="6901787" y="2894157"/>
            <a:ext cx="283842" cy="283816"/>
          </a:xfrm>
          <a:custGeom>
            <a:avLst/>
            <a:gdLst/>
            <a:ahLst/>
            <a:cxnLst/>
            <a:rect l="l" t="t" r="r" b="b"/>
            <a:pathLst>
              <a:path w="10812" h="10811" extrusionOk="0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79EE91D4-A682-4F35-8E04-CA0E959FCD56}"/>
              </a:ext>
            </a:extLst>
          </p:cNvPr>
          <p:cNvSpPr/>
          <p:nvPr/>
        </p:nvSpPr>
        <p:spPr>
          <a:xfrm>
            <a:off x="6848475" y="2835275"/>
            <a:ext cx="370930" cy="395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5" name="Google Shape;13889;p84">
            <a:extLst>
              <a:ext uri="{FF2B5EF4-FFF2-40B4-BE49-F238E27FC236}">
                <a16:creationId xmlns:a16="http://schemas.microsoft.com/office/drawing/2014/main" id="{4A2FABAE-267E-4193-8E3C-37BC743FE8EE}"/>
              </a:ext>
            </a:extLst>
          </p:cNvPr>
          <p:cNvGrpSpPr/>
          <p:nvPr/>
        </p:nvGrpSpPr>
        <p:grpSpPr>
          <a:xfrm>
            <a:off x="3957346" y="2894157"/>
            <a:ext cx="370930" cy="245317"/>
            <a:chOff x="7009649" y="1541981"/>
            <a:chExt cx="524940" cy="320655"/>
          </a:xfrm>
          <a:solidFill>
            <a:schemeClr val="accent1">
              <a:lumMod val="75000"/>
            </a:schemeClr>
          </a:solidFill>
        </p:grpSpPr>
        <p:sp>
          <p:nvSpPr>
            <p:cNvPr id="16" name="Google Shape;13890;p84">
              <a:extLst>
                <a:ext uri="{FF2B5EF4-FFF2-40B4-BE49-F238E27FC236}">
                  <a16:creationId xmlns:a16="http://schemas.microsoft.com/office/drawing/2014/main" id="{CFF131CB-08A9-45B1-B61B-60FD67307806}"/>
                </a:ext>
              </a:extLst>
            </p:cNvPr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3891;p84">
              <a:extLst>
                <a:ext uri="{FF2B5EF4-FFF2-40B4-BE49-F238E27FC236}">
                  <a16:creationId xmlns:a16="http://schemas.microsoft.com/office/drawing/2014/main" id="{0FE58C60-7646-4E72-9D7A-3662DC73DD3F}"/>
                </a:ext>
              </a:extLst>
            </p:cNvPr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892;p84">
              <a:extLst>
                <a:ext uri="{FF2B5EF4-FFF2-40B4-BE49-F238E27FC236}">
                  <a16:creationId xmlns:a16="http://schemas.microsoft.com/office/drawing/2014/main" id="{7C5D82F8-11A7-41D2-9669-5541AC408E46}"/>
                </a:ext>
              </a:extLst>
            </p:cNvPr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893;p84">
              <a:extLst>
                <a:ext uri="{FF2B5EF4-FFF2-40B4-BE49-F238E27FC236}">
                  <a16:creationId xmlns:a16="http://schemas.microsoft.com/office/drawing/2014/main" id="{5998A41D-F9B5-4E2E-BF6D-C015B6C978A3}"/>
                </a:ext>
              </a:extLst>
            </p:cNvPr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894;p84">
              <a:extLst>
                <a:ext uri="{FF2B5EF4-FFF2-40B4-BE49-F238E27FC236}">
                  <a16:creationId xmlns:a16="http://schemas.microsoft.com/office/drawing/2014/main" id="{7F7475B5-424D-477A-AA79-BEB96D5D4CE5}"/>
                </a:ext>
              </a:extLst>
            </p:cNvPr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895;p84">
              <a:extLst>
                <a:ext uri="{FF2B5EF4-FFF2-40B4-BE49-F238E27FC236}">
                  <a16:creationId xmlns:a16="http://schemas.microsoft.com/office/drawing/2014/main" id="{39A65BC6-A4C1-49DB-AF76-A8434A61DF09}"/>
                </a:ext>
              </a:extLst>
            </p:cNvPr>
            <p:cNvSpPr/>
            <p:nvPr/>
          </p:nvSpPr>
          <p:spPr>
            <a:xfrm>
              <a:off x="7262827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896;p84">
              <a:extLst>
                <a:ext uri="{FF2B5EF4-FFF2-40B4-BE49-F238E27FC236}">
                  <a16:creationId xmlns:a16="http://schemas.microsoft.com/office/drawing/2014/main" id="{738EB27A-C01A-4833-81FA-13E537CF9743}"/>
                </a:ext>
              </a:extLst>
            </p:cNvPr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897;p84">
              <a:extLst>
                <a:ext uri="{FF2B5EF4-FFF2-40B4-BE49-F238E27FC236}">
                  <a16:creationId xmlns:a16="http://schemas.microsoft.com/office/drawing/2014/main" id="{76F32F6C-F7A2-4AEF-A54F-B83D0A567302}"/>
                </a:ext>
              </a:extLst>
            </p:cNvPr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B76E53CA-9542-4A4D-9572-C8C95513A3E6}"/>
              </a:ext>
            </a:extLst>
          </p:cNvPr>
          <p:cNvSpPr/>
          <p:nvPr/>
        </p:nvSpPr>
        <p:spPr>
          <a:xfrm>
            <a:off x="3948607" y="2824335"/>
            <a:ext cx="409575" cy="382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66030322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5"/>
          <p:cNvSpPr txBox="1">
            <a:spLocks noGrp="1"/>
          </p:cNvSpPr>
          <p:nvPr>
            <p:ph type="ctrTitle"/>
          </p:nvPr>
        </p:nvSpPr>
        <p:spPr>
          <a:xfrm>
            <a:off x="6427625" y="3618625"/>
            <a:ext cx="1195500" cy="2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solidFill>
                  <a:schemeClr val="dk2"/>
                </a:solidFill>
              </a:rPr>
              <a:t>2077</a:t>
            </a:r>
            <a:endParaRPr sz="1600" b="0" dirty="0">
              <a:solidFill>
                <a:schemeClr val="dk2"/>
              </a:solidFill>
            </a:endParaRPr>
          </a:p>
        </p:txBody>
      </p:sp>
      <p:sp>
        <p:nvSpPr>
          <p:cNvPr id="598" name="Google Shape;598;p35"/>
          <p:cNvSpPr txBox="1">
            <a:spLocks noGrp="1"/>
          </p:cNvSpPr>
          <p:nvPr>
            <p:ph type="ctrTitle" idx="4294967295"/>
          </p:nvPr>
        </p:nvSpPr>
        <p:spPr>
          <a:xfrm>
            <a:off x="375006" y="1756144"/>
            <a:ext cx="6285470" cy="806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Amatic SC" panose="020B0604020202020204" charset="-79"/>
                <a:cs typeface="Amatic SC" panose="020B0604020202020204" charset="-79"/>
              </a:rPr>
              <a:t>Các</a:t>
            </a:r>
            <a:r>
              <a:rPr lang="en-US" dirty="0"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dirty="0" err="1">
                <a:latin typeface="Amatic SC" panose="020B0604020202020204" charset="-79"/>
                <a:cs typeface="Amatic SC" panose="020B0604020202020204" charset="-79"/>
              </a:rPr>
              <a:t>chức</a:t>
            </a:r>
            <a:r>
              <a:rPr lang="en-US" dirty="0"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dirty="0" err="1">
                <a:latin typeface="Amatic SC" panose="020B0604020202020204" charset="-79"/>
                <a:cs typeface="Amatic SC" panose="020B0604020202020204" charset="-79"/>
              </a:rPr>
              <a:t>năng</a:t>
            </a:r>
            <a:r>
              <a:rPr lang="en-US" dirty="0">
                <a:latin typeface="Amatic SC" panose="020B0604020202020204" charset="-79"/>
                <a:cs typeface="Amatic SC" panose="020B0604020202020204" charset="-79"/>
              </a:rPr>
              <a:t> c</a:t>
            </a:r>
            <a:r>
              <a:rPr lang="vi-VN" dirty="0">
                <a:latin typeface="Amatic SC" panose="020B0604020202020204" charset="-79"/>
                <a:cs typeface="Amatic SC" panose="020B0604020202020204" charset="-79"/>
              </a:rPr>
              <a:t>ơ</a:t>
            </a:r>
            <a:r>
              <a:rPr lang="en-US" dirty="0"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dirty="0" err="1">
                <a:latin typeface="Amatic SC" panose="020B0604020202020204" charset="-79"/>
                <a:cs typeface="Amatic SC" panose="020B0604020202020204" charset="-79"/>
              </a:rPr>
              <a:t>bản</a:t>
            </a:r>
            <a:r>
              <a:rPr lang="en-US" dirty="0"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dirty="0" err="1">
                <a:latin typeface="Amatic SC" panose="020B0604020202020204" charset="-79"/>
                <a:cs typeface="Amatic SC" panose="020B0604020202020204" charset="-79"/>
              </a:rPr>
              <a:t>của</a:t>
            </a:r>
            <a:r>
              <a:rPr lang="en-US" dirty="0">
                <a:latin typeface="Amatic SC" panose="020B0604020202020204" charset="-79"/>
                <a:cs typeface="Amatic SC" panose="020B0604020202020204" charset="-79"/>
              </a:rPr>
              <a:t> cyber-</a:t>
            </a:r>
            <a:r>
              <a:rPr lang="en-US" dirty="0" err="1">
                <a:latin typeface="Amatic SC" panose="020B0604020202020204" charset="-79"/>
                <a:cs typeface="Amatic SC" panose="020B0604020202020204" charset="-79"/>
              </a:rPr>
              <a:t>cel</a:t>
            </a:r>
            <a:r>
              <a:rPr lang="en-US" dirty="0">
                <a:latin typeface="Amatic SC" panose="020B0604020202020204" charset="-79"/>
                <a:cs typeface="Amatic SC" panose="020B0604020202020204" charset="-79"/>
              </a:rPr>
              <a:t> </a:t>
            </a:r>
          </a:p>
        </p:txBody>
      </p:sp>
      <p:sp>
        <p:nvSpPr>
          <p:cNvPr id="601" name="Google Shape;601;p35"/>
          <p:cNvSpPr/>
          <p:nvPr/>
        </p:nvSpPr>
        <p:spPr>
          <a:xfrm>
            <a:off x="6660476" y="2159369"/>
            <a:ext cx="729682" cy="1161590"/>
          </a:xfrm>
          <a:custGeom>
            <a:avLst/>
            <a:gdLst/>
            <a:ahLst/>
            <a:cxnLst/>
            <a:rect l="l" t="t" r="r" b="b"/>
            <a:pathLst>
              <a:path w="20231" h="32206" extrusionOk="0">
                <a:moveTo>
                  <a:pt x="10115" y="0"/>
                </a:moveTo>
                <a:cubicBezTo>
                  <a:pt x="7212" y="0"/>
                  <a:pt x="4345" y="1243"/>
                  <a:pt x="2364" y="3638"/>
                </a:cubicBezTo>
                <a:cubicBezTo>
                  <a:pt x="2287" y="3689"/>
                  <a:pt x="2287" y="3765"/>
                  <a:pt x="2364" y="3816"/>
                </a:cubicBezTo>
                <a:cubicBezTo>
                  <a:pt x="2389" y="3841"/>
                  <a:pt x="2440" y="3867"/>
                  <a:pt x="2465" y="3867"/>
                </a:cubicBezTo>
                <a:cubicBezTo>
                  <a:pt x="2516" y="3867"/>
                  <a:pt x="2542" y="3841"/>
                  <a:pt x="2592" y="3816"/>
                </a:cubicBezTo>
                <a:cubicBezTo>
                  <a:pt x="4533" y="1505"/>
                  <a:pt x="7320" y="299"/>
                  <a:pt x="10137" y="299"/>
                </a:cubicBezTo>
                <a:cubicBezTo>
                  <a:pt x="12154" y="299"/>
                  <a:pt x="14186" y="917"/>
                  <a:pt x="15936" y="2189"/>
                </a:cubicBezTo>
                <a:cubicBezTo>
                  <a:pt x="16342" y="2494"/>
                  <a:pt x="16724" y="2799"/>
                  <a:pt x="17079" y="3155"/>
                </a:cubicBezTo>
                <a:cubicBezTo>
                  <a:pt x="17105" y="3181"/>
                  <a:pt x="17130" y="3206"/>
                  <a:pt x="17156" y="3206"/>
                </a:cubicBezTo>
                <a:cubicBezTo>
                  <a:pt x="17207" y="3206"/>
                  <a:pt x="17232" y="3181"/>
                  <a:pt x="17257" y="3155"/>
                </a:cubicBezTo>
                <a:cubicBezTo>
                  <a:pt x="17308" y="3104"/>
                  <a:pt x="17308" y="3028"/>
                  <a:pt x="17257" y="2977"/>
                </a:cubicBezTo>
                <a:cubicBezTo>
                  <a:pt x="16902" y="2596"/>
                  <a:pt x="16520" y="2266"/>
                  <a:pt x="16114" y="1961"/>
                </a:cubicBezTo>
                <a:cubicBezTo>
                  <a:pt x="14307" y="642"/>
                  <a:pt x="12201" y="0"/>
                  <a:pt x="10115" y="0"/>
                </a:cubicBezTo>
                <a:close/>
                <a:moveTo>
                  <a:pt x="10100" y="4389"/>
                </a:moveTo>
                <a:cubicBezTo>
                  <a:pt x="8709" y="4389"/>
                  <a:pt x="7299" y="4839"/>
                  <a:pt x="6100" y="5798"/>
                </a:cubicBezTo>
                <a:cubicBezTo>
                  <a:pt x="6049" y="5849"/>
                  <a:pt x="6049" y="5925"/>
                  <a:pt x="6100" y="6002"/>
                </a:cubicBezTo>
                <a:cubicBezTo>
                  <a:pt x="6113" y="6027"/>
                  <a:pt x="6144" y="6040"/>
                  <a:pt x="6179" y="6040"/>
                </a:cubicBezTo>
                <a:cubicBezTo>
                  <a:pt x="6214" y="6040"/>
                  <a:pt x="6252" y="6027"/>
                  <a:pt x="6278" y="6002"/>
                </a:cubicBezTo>
                <a:cubicBezTo>
                  <a:pt x="7423" y="5087"/>
                  <a:pt x="8774" y="4656"/>
                  <a:pt x="10107" y="4656"/>
                </a:cubicBezTo>
                <a:cubicBezTo>
                  <a:pt x="12441" y="4656"/>
                  <a:pt x="14722" y="5978"/>
                  <a:pt x="15758" y="8340"/>
                </a:cubicBezTo>
                <a:cubicBezTo>
                  <a:pt x="15783" y="8391"/>
                  <a:pt x="15834" y="8416"/>
                  <a:pt x="15885" y="8416"/>
                </a:cubicBezTo>
                <a:lnTo>
                  <a:pt x="15936" y="8416"/>
                </a:lnTo>
                <a:cubicBezTo>
                  <a:pt x="16012" y="8391"/>
                  <a:pt x="16037" y="8289"/>
                  <a:pt x="16012" y="8238"/>
                </a:cubicBezTo>
                <a:cubicBezTo>
                  <a:pt x="14927" y="5777"/>
                  <a:pt x="12542" y="4389"/>
                  <a:pt x="10100" y="4389"/>
                </a:cubicBezTo>
                <a:close/>
                <a:moveTo>
                  <a:pt x="18912" y="5213"/>
                </a:moveTo>
                <a:cubicBezTo>
                  <a:pt x="18887" y="5213"/>
                  <a:pt x="18860" y="5221"/>
                  <a:pt x="18833" y="5239"/>
                </a:cubicBezTo>
                <a:cubicBezTo>
                  <a:pt x="18757" y="5265"/>
                  <a:pt x="18731" y="5366"/>
                  <a:pt x="18782" y="5443"/>
                </a:cubicBezTo>
                <a:cubicBezTo>
                  <a:pt x="19545" y="6866"/>
                  <a:pt x="19951" y="8492"/>
                  <a:pt x="19951" y="10119"/>
                </a:cubicBezTo>
                <a:lnTo>
                  <a:pt x="19951" y="14872"/>
                </a:lnTo>
                <a:cubicBezTo>
                  <a:pt x="19951" y="14961"/>
                  <a:pt x="20021" y="15005"/>
                  <a:pt x="20091" y="15005"/>
                </a:cubicBezTo>
                <a:cubicBezTo>
                  <a:pt x="20161" y="15005"/>
                  <a:pt x="20231" y="14961"/>
                  <a:pt x="20231" y="14872"/>
                </a:cubicBezTo>
                <a:lnTo>
                  <a:pt x="20231" y="10119"/>
                </a:lnTo>
                <a:cubicBezTo>
                  <a:pt x="20231" y="8442"/>
                  <a:pt x="19824" y="6790"/>
                  <a:pt x="19011" y="5290"/>
                </a:cubicBezTo>
                <a:cubicBezTo>
                  <a:pt x="18995" y="5241"/>
                  <a:pt x="18957" y="5213"/>
                  <a:pt x="18912" y="5213"/>
                </a:cubicBezTo>
                <a:close/>
                <a:moveTo>
                  <a:pt x="10116" y="11339"/>
                </a:moveTo>
                <a:cubicBezTo>
                  <a:pt x="10014" y="11339"/>
                  <a:pt x="9963" y="11415"/>
                  <a:pt x="9963" y="11492"/>
                </a:cubicBezTo>
                <a:lnTo>
                  <a:pt x="9963" y="17083"/>
                </a:lnTo>
                <a:cubicBezTo>
                  <a:pt x="9963" y="17159"/>
                  <a:pt x="10014" y="17235"/>
                  <a:pt x="10116" y="17235"/>
                </a:cubicBezTo>
                <a:cubicBezTo>
                  <a:pt x="10192" y="17235"/>
                  <a:pt x="10243" y="17159"/>
                  <a:pt x="10243" y="17083"/>
                </a:cubicBezTo>
                <a:lnTo>
                  <a:pt x="10243" y="11492"/>
                </a:lnTo>
                <a:cubicBezTo>
                  <a:pt x="10243" y="11415"/>
                  <a:pt x="10192" y="11339"/>
                  <a:pt x="10116" y="11339"/>
                </a:cubicBezTo>
                <a:close/>
                <a:moveTo>
                  <a:pt x="3838" y="10678"/>
                </a:moveTo>
                <a:cubicBezTo>
                  <a:pt x="3762" y="10678"/>
                  <a:pt x="3711" y="10729"/>
                  <a:pt x="3711" y="10805"/>
                </a:cubicBezTo>
                <a:lnTo>
                  <a:pt x="3711" y="17286"/>
                </a:lnTo>
                <a:cubicBezTo>
                  <a:pt x="3711" y="17363"/>
                  <a:pt x="3762" y="17439"/>
                  <a:pt x="3838" y="17439"/>
                </a:cubicBezTo>
                <a:cubicBezTo>
                  <a:pt x="3914" y="17439"/>
                  <a:pt x="3965" y="17363"/>
                  <a:pt x="3965" y="17286"/>
                </a:cubicBezTo>
                <a:lnTo>
                  <a:pt x="3965" y="10805"/>
                </a:lnTo>
                <a:cubicBezTo>
                  <a:pt x="3965" y="10729"/>
                  <a:pt x="3914" y="10678"/>
                  <a:pt x="3838" y="10678"/>
                </a:cubicBezTo>
                <a:close/>
                <a:moveTo>
                  <a:pt x="10116" y="6917"/>
                </a:moveTo>
                <a:cubicBezTo>
                  <a:pt x="7904" y="6917"/>
                  <a:pt x="6151" y="8747"/>
                  <a:pt x="6201" y="10958"/>
                </a:cubicBezTo>
                <a:cubicBezTo>
                  <a:pt x="6189" y="11034"/>
                  <a:pt x="6265" y="11072"/>
                  <a:pt x="6341" y="11072"/>
                </a:cubicBezTo>
                <a:cubicBezTo>
                  <a:pt x="6418" y="11072"/>
                  <a:pt x="6494" y="11034"/>
                  <a:pt x="6481" y="10958"/>
                </a:cubicBezTo>
                <a:cubicBezTo>
                  <a:pt x="6481" y="8925"/>
                  <a:pt x="8108" y="7298"/>
                  <a:pt x="10141" y="7298"/>
                </a:cubicBezTo>
                <a:cubicBezTo>
                  <a:pt x="12149" y="7298"/>
                  <a:pt x="13775" y="8925"/>
                  <a:pt x="13775" y="10958"/>
                </a:cubicBezTo>
                <a:lnTo>
                  <a:pt x="13775" y="19396"/>
                </a:lnTo>
                <a:cubicBezTo>
                  <a:pt x="13775" y="19472"/>
                  <a:pt x="13852" y="19523"/>
                  <a:pt x="13902" y="19523"/>
                </a:cubicBezTo>
                <a:lnTo>
                  <a:pt x="13928" y="19523"/>
                </a:lnTo>
                <a:cubicBezTo>
                  <a:pt x="13979" y="19523"/>
                  <a:pt x="14055" y="19472"/>
                  <a:pt x="14055" y="19396"/>
                </a:cubicBezTo>
                <a:lnTo>
                  <a:pt x="14055" y="10958"/>
                </a:lnTo>
                <a:cubicBezTo>
                  <a:pt x="14106" y="8747"/>
                  <a:pt x="12327" y="6917"/>
                  <a:pt x="10116" y="6917"/>
                </a:cubicBezTo>
                <a:close/>
                <a:moveTo>
                  <a:pt x="16419" y="12406"/>
                </a:moveTo>
                <a:cubicBezTo>
                  <a:pt x="16342" y="12406"/>
                  <a:pt x="16266" y="12457"/>
                  <a:pt x="16266" y="12534"/>
                </a:cubicBezTo>
                <a:lnTo>
                  <a:pt x="16266" y="20387"/>
                </a:lnTo>
                <a:cubicBezTo>
                  <a:pt x="16266" y="20463"/>
                  <a:pt x="16342" y="20514"/>
                  <a:pt x="16419" y="20514"/>
                </a:cubicBezTo>
                <a:cubicBezTo>
                  <a:pt x="16495" y="20514"/>
                  <a:pt x="16546" y="20463"/>
                  <a:pt x="16546" y="20387"/>
                </a:cubicBezTo>
                <a:lnTo>
                  <a:pt x="16546" y="12534"/>
                </a:lnTo>
                <a:cubicBezTo>
                  <a:pt x="16546" y="12457"/>
                  <a:pt x="16495" y="12406"/>
                  <a:pt x="16419" y="12406"/>
                </a:cubicBezTo>
                <a:close/>
                <a:moveTo>
                  <a:pt x="10090" y="9617"/>
                </a:moveTo>
                <a:cubicBezTo>
                  <a:pt x="9353" y="9617"/>
                  <a:pt x="8616" y="10106"/>
                  <a:pt x="8616" y="11085"/>
                </a:cubicBezTo>
                <a:lnTo>
                  <a:pt x="8616" y="21836"/>
                </a:lnTo>
                <a:cubicBezTo>
                  <a:pt x="8616" y="22217"/>
                  <a:pt x="8591" y="22624"/>
                  <a:pt x="8565" y="23005"/>
                </a:cubicBezTo>
                <a:cubicBezTo>
                  <a:pt x="8540" y="23081"/>
                  <a:pt x="8591" y="23157"/>
                  <a:pt x="8667" y="23157"/>
                </a:cubicBezTo>
                <a:lnTo>
                  <a:pt x="8692" y="23157"/>
                </a:lnTo>
                <a:cubicBezTo>
                  <a:pt x="8768" y="23157"/>
                  <a:pt x="8819" y="23107"/>
                  <a:pt x="8845" y="23030"/>
                </a:cubicBezTo>
                <a:cubicBezTo>
                  <a:pt x="8870" y="22649"/>
                  <a:pt x="8896" y="22242"/>
                  <a:pt x="8896" y="21836"/>
                </a:cubicBezTo>
                <a:lnTo>
                  <a:pt x="8896" y="11085"/>
                </a:lnTo>
                <a:cubicBezTo>
                  <a:pt x="8896" y="10424"/>
                  <a:pt x="9429" y="9890"/>
                  <a:pt x="10090" y="9890"/>
                </a:cubicBezTo>
                <a:cubicBezTo>
                  <a:pt x="10751" y="9890"/>
                  <a:pt x="11285" y="10424"/>
                  <a:pt x="11285" y="11085"/>
                </a:cubicBezTo>
                <a:lnTo>
                  <a:pt x="11285" y="19599"/>
                </a:lnTo>
                <a:cubicBezTo>
                  <a:pt x="11285" y="19675"/>
                  <a:pt x="11361" y="19752"/>
                  <a:pt x="11437" y="19752"/>
                </a:cubicBezTo>
                <a:cubicBezTo>
                  <a:pt x="11513" y="19726"/>
                  <a:pt x="11564" y="19675"/>
                  <a:pt x="11564" y="19599"/>
                </a:cubicBezTo>
                <a:lnTo>
                  <a:pt x="11564" y="11085"/>
                </a:lnTo>
                <a:cubicBezTo>
                  <a:pt x="11564" y="10106"/>
                  <a:pt x="10827" y="9617"/>
                  <a:pt x="10090" y="9617"/>
                </a:cubicBezTo>
                <a:close/>
                <a:moveTo>
                  <a:pt x="182" y="9987"/>
                </a:moveTo>
                <a:cubicBezTo>
                  <a:pt x="172" y="9987"/>
                  <a:pt x="163" y="9989"/>
                  <a:pt x="153" y="9992"/>
                </a:cubicBezTo>
                <a:cubicBezTo>
                  <a:pt x="76" y="9992"/>
                  <a:pt x="0" y="10043"/>
                  <a:pt x="0" y="10119"/>
                </a:cubicBezTo>
                <a:lnTo>
                  <a:pt x="0" y="18074"/>
                </a:lnTo>
                <a:lnTo>
                  <a:pt x="0" y="22115"/>
                </a:lnTo>
                <a:cubicBezTo>
                  <a:pt x="0" y="22674"/>
                  <a:pt x="51" y="23259"/>
                  <a:pt x="153" y="23818"/>
                </a:cubicBezTo>
                <a:cubicBezTo>
                  <a:pt x="153" y="23894"/>
                  <a:pt x="229" y="23945"/>
                  <a:pt x="280" y="23945"/>
                </a:cubicBezTo>
                <a:lnTo>
                  <a:pt x="305" y="23945"/>
                </a:lnTo>
                <a:cubicBezTo>
                  <a:pt x="381" y="23920"/>
                  <a:pt x="432" y="23844"/>
                  <a:pt x="432" y="23767"/>
                </a:cubicBezTo>
                <a:cubicBezTo>
                  <a:pt x="330" y="23234"/>
                  <a:pt x="280" y="22674"/>
                  <a:pt x="280" y="22115"/>
                </a:cubicBezTo>
                <a:lnTo>
                  <a:pt x="280" y="21937"/>
                </a:lnTo>
                <a:lnTo>
                  <a:pt x="280" y="10119"/>
                </a:lnTo>
                <a:cubicBezTo>
                  <a:pt x="280" y="10053"/>
                  <a:pt x="241" y="9987"/>
                  <a:pt x="182" y="9987"/>
                </a:cubicBezTo>
                <a:close/>
                <a:moveTo>
                  <a:pt x="1318" y="10267"/>
                </a:moveTo>
                <a:cubicBezTo>
                  <a:pt x="1258" y="10267"/>
                  <a:pt x="1220" y="10333"/>
                  <a:pt x="1220" y="10399"/>
                </a:cubicBezTo>
                <a:lnTo>
                  <a:pt x="1220" y="24454"/>
                </a:lnTo>
                <a:cubicBezTo>
                  <a:pt x="1220" y="24530"/>
                  <a:pt x="1271" y="24581"/>
                  <a:pt x="1347" y="24581"/>
                </a:cubicBezTo>
                <a:lnTo>
                  <a:pt x="1347" y="24606"/>
                </a:lnTo>
                <a:cubicBezTo>
                  <a:pt x="1423" y="24606"/>
                  <a:pt x="1500" y="24530"/>
                  <a:pt x="1500" y="24454"/>
                </a:cubicBezTo>
                <a:lnTo>
                  <a:pt x="1500" y="10399"/>
                </a:lnTo>
                <a:cubicBezTo>
                  <a:pt x="1500" y="10333"/>
                  <a:pt x="1442" y="10267"/>
                  <a:pt x="1378" y="10267"/>
                </a:cubicBezTo>
                <a:cubicBezTo>
                  <a:pt x="1367" y="10267"/>
                  <a:pt x="1357" y="10268"/>
                  <a:pt x="1347" y="10272"/>
                </a:cubicBezTo>
                <a:cubicBezTo>
                  <a:pt x="1337" y="10268"/>
                  <a:pt x="1327" y="10267"/>
                  <a:pt x="1318" y="10267"/>
                </a:cubicBezTo>
                <a:close/>
                <a:moveTo>
                  <a:pt x="10135" y="1480"/>
                </a:moveTo>
                <a:cubicBezTo>
                  <a:pt x="7582" y="1480"/>
                  <a:pt x="5096" y="2574"/>
                  <a:pt x="3380" y="4578"/>
                </a:cubicBezTo>
                <a:cubicBezTo>
                  <a:pt x="3329" y="4655"/>
                  <a:pt x="3329" y="4731"/>
                  <a:pt x="3380" y="4782"/>
                </a:cubicBezTo>
                <a:cubicBezTo>
                  <a:pt x="3418" y="4807"/>
                  <a:pt x="3457" y="4820"/>
                  <a:pt x="3492" y="4820"/>
                </a:cubicBezTo>
                <a:cubicBezTo>
                  <a:pt x="3526" y="4820"/>
                  <a:pt x="3558" y="4807"/>
                  <a:pt x="3584" y="4782"/>
                </a:cubicBezTo>
                <a:cubicBezTo>
                  <a:pt x="5262" y="2832"/>
                  <a:pt x="7659" y="1780"/>
                  <a:pt x="10118" y="1780"/>
                </a:cubicBezTo>
                <a:cubicBezTo>
                  <a:pt x="11121" y="1780"/>
                  <a:pt x="12135" y="1955"/>
                  <a:pt x="13115" y="2316"/>
                </a:cubicBezTo>
                <a:cubicBezTo>
                  <a:pt x="16495" y="3562"/>
                  <a:pt x="18757" y="6790"/>
                  <a:pt x="18757" y="10399"/>
                </a:cubicBezTo>
                <a:lnTo>
                  <a:pt x="18757" y="24454"/>
                </a:lnTo>
                <a:cubicBezTo>
                  <a:pt x="18757" y="24530"/>
                  <a:pt x="18808" y="24581"/>
                  <a:pt x="18884" y="24581"/>
                </a:cubicBezTo>
                <a:lnTo>
                  <a:pt x="18884" y="24606"/>
                </a:lnTo>
                <a:cubicBezTo>
                  <a:pt x="18960" y="24606"/>
                  <a:pt x="19036" y="24530"/>
                  <a:pt x="19036" y="24454"/>
                </a:cubicBezTo>
                <a:lnTo>
                  <a:pt x="19036" y="10399"/>
                </a:lnTo>
                <a:cubicBezTo>
                  <a:pt x="19036" y="6663"/>
                  <a:pt x="16724" y="3333"/>
                  <a:pt x="13242" y="2037"/>
                </a:cubicBezTo>
                <a:cubicBezTo>
                  <a:pt x="12227" y="1662"/>
                  <a:pt x="11175" y="1480"/>
                  <a:pt x="10135" y="1480"/>
                </a:cubicBezTo>
                <a:close/>
                <a:moveTo>
                  <a:pt x="10116" y="5900"/>
                </a:moveTo>
                <a:cubicBezTo>
                  <a:pt x="7218" y="5900"/>
                  <a:pt x="4854" y="8238"/>
                  <a:pt x="4854" y="11161"/>
                </a:cubicBezTo>
                <a:lnTo>
                  <a:pt x="4854" y="15075"/>
                </a:lnTo>
                <a:cubicBezTo>
                  <a:pt x="4854" y="15101"/>
                  <a:pt x="4854" y="15101"/>
                  <a:pt x="4854" y="15101"/>
                </a:cubicBezTo>
                <a:lnTo>
                  <a:pt x="4854" y="19167"/>
                </a:lnTo>
                <a:cubicBezTo>
                  <a:pt x="4880" y="21759"/>
                  <a:pt x="3838" y="24276"/>
                  <a:pt x="1982" y="26106"/>
                </a:cubicBezTo>
                <a:cubicBezTo>
                  <a:pt x="1754" y="26334"/>
                  <a:pt x="1525" y="26563"/>
                  <a:pt x="1271" y="26741"/>
                </a:cubicBezTo>
                <a:cubicBezTo>
                  <a:pt x="1220" y="26792"/>
                  <a:pt x="1195" y="26893"/>
                  <a:pt x="1245" y="26944"/>
                </a:cubicBezTo>
                <a:cubicBezTo>
                  <a:pt x="1271" y="26970"/>
                  <a:pt x="1322" y="26995"/>
                  <a:pt x="1372" y="26995"/>
                </a:cubicBezTo>
                <a:cubicBezTo>
                  <a:pt x="1398" y="26995"/>
                  <a:pt x="1423" y="26995"/>
                  <a:pt x="1449" y="26970"/>
                </a:cubicBezTo>
                <a:cubicBezTo>
                  <a:pt x="1703" y="26766"/>
                  <a:pt x="1932" y="26538"/>
                  <a:pt x="2186" y="26309"/>
                </a:cubicBezTo>
                <a:cubicBezTo>
                  <a:pt x="4016" y="24454"/>
                  <a:pt x="5083" y="21988"/>
                  <a:pt x="5134" y="19370"/>
                </a:cubicBezTo>
                <a:lnTo>
                  <a:pt x="5134" y="19167"/>
                </a:lnTo>
                <a:lnTo>
                  <a:pt x="5134" y="15126"/>
                </a:lnTo>
                <a:cubicBezTo>
                  <a:pt x="5134" y="15101"/>
                  <a:pt x="5134" y="15101"/>
                  <a:pt x="5134" y="15075"/>
                </a:cubicBezTo>
                <a:lnTo>
                  <a:pt x="5134" y="11161"/>
                </a:lnTo>
                <a:cubicBezTo>
                  <a:pt x="5058" y="8340"/>
                  <a:pt x="7320" y="6027"/>
                  <a:pt x="10116" y="6027"/>
                </a:cubicBezTo>
                <a:cubicBezTo>
                  <a:pt x="12937" y="6027"/>
                  <a:pt x="15173" y="8340"/>
                  <a:pt x="15122" y="11161"/>
                </a:cubicBezTo>
                <a:lnTo>
                  <a:pt x="15122" y="19370"/>
                </a:lnTo>
                <a:cubicBezTo>
                  <a:pt x="15110" y="19447"/>
                  <a:pt x="15180" y="19485"/>
                  <a:pt x="15250" y="19485"/>
                </a:cubicBezTo>
                <a:cubicBezTo>
                  <a:pt x="15319" y="19485"/>
                  <a:pt x="15389" y="19447"/>
                  <a:pt x="15377" y="19370"/>
                </a:cubicBezTo>
                <a:lnTo>
                  <a:pt x="15377" y="11161"/>
                </a:lnTo>
                <a:cubicBezTo>
                  <a:pt x="15377" y="8238"/>
                  <a:pt x="13038" y="5900"/>
                  <a:pt x="10116" y="5900"/>
                </a:cubicBezTo>
                <a:close/>
                <a:moveTo>
                  <a:pt x="20104" y="22547"/>
                </a:moveTo>
                <a:cubicBezTo>
                  <a:pt x="20002" y="22547"/>
                  <a:pt x="19951" y="22598"/>
                  <a:pt x="19951" y="22674"/>
                </a:cubicBezTo>
                <a:cubicBezTo>
                  <a:pt x="19875" y="24123"/>
                  <a:pt x="19469" y="25521"/>
                  <a:pt x="18757" y="26792"/>
                </a:cubicBezTo>
                <a:cubicBezTo>
                  <a:pt x="18731" y="26868"/>
                  <a:pt x="18757" y="26944"/>
                  <a:pt x="18833" y="26995"/>
                </a:cubicBezTo>
                <a:cubicBezTo>
                  <a:pt x="18833" y="26995"/>
                  <a:pt x="18859" y="27021"/>
                  <a:pt x="18884" y="27021"/>
                </a:cubicBezTo>
                <a:cubicBezTo>
                  <a:pt x="18935" y="27021"/>
                  <a:pt x="18986" y="26970"/>
                  <a:pt x="19011" y="26944"/>
                </a:cubicBezTo>
                <a:cubicBezTo>
                  <a:pt x="19723" y="25623"/>
                  <a:pt x="20129" y="24174"/>
                  <a:pt x="20231" y="22700"/>
                </a:cubicBezTo>
                <a:cubicBezTo>
                  <a:pt x="20231" y="22598"/>
                  <a:pt x="20180" y="22547"/>
                  <a:pt x="20104" y="22547"/>
                </a:cubicBezTo>
                <a:close/>
                <a:moveTo>
                  <a:pt x="6329" y="19726"/>
                </a:moveTo>
                <a:cubicBezTo>
                  <a:pt x="6252" y="19726"/>
                  <a:pt x="6176" y="19777"/>
                  <a:pt x="6176" y="19853"/>
                </a:cubicBezTo>
                <a:lnTo>
                  <a:pt x="6176" y="20031"/>
                </a:lnTo>
                <a:cubicBezTo>
                  <a:pt x="6176" y="22649"/>
                  <a:pt x="5159" y="25140"/>
                  <a:pt x="3304" y="26995"/>
                </a:cubicBezTo>
                <a:cubicBezTo>
                  <a:pt x="2923" y="27376"/>
                  <a:pt x="2516" y="27707"/>
                  <a:pt x="2084" y="28037"/>
                </a:cubicBezTo>
                <a:cubicBezTo>
                  <a:pt x="2008" y="28063"/>
                  <a:pt x="2008" y="28164"/>
                  <a:pt x="2059" y="28215"/>
                </a:cubicBezTo>
                <a:cubicBezTo>
                  <a:pt x="2084" y="28266"/>
                  <a:pt x="2110" y="28266"/>
                  <a:pt x="2160" y="28291"/>
                </a:cubicBezTo>
                <a:cubicBezTo>
                  <a:pt x="2186" y="28266"/>
                  <a:pt x="2211" y="28266"/>
                  <a:pt x="2237" y="28266"/>
                </a:cubicBezTo>
                <a:cubicBezTo>
                  <a:pt x="2694" y="27936"/>
                  <a:pt x="3101" y="27580"/>
                  <a:pt x="3507" y="27198"/>
                </a:cubicBezTo>
                <a:cubicBezTo>
                  <a:pt x="5414" y="25292"/>
                  <a:pt x="6481" y="22725"/>
                  <a:pt x="6481" y="20031"/>
                </a:cubicBezTo>
                <a:lnTo>
                  <a:pt x="6456" y="20031"/>
                </a:lnTo>
                <a:lnTo>
                  <a:pt x="6456" y="19853"/>
                </a:lnTo>
                <a:cubicBezTo>
                  <a:pt x="6456" y="19777"/>
                  <a:pt x="6405" y="19726"/>
                  <a:pt x="6329" y="19726"/>
                </a:cubicBezTo>
                <a:close/>
                <a:moveTo>
                  <a:pt x="10166" y="2910"/>
                </a:moveTo>
                <a:cubicBezTo>
                  <a:pt x="6288" y="2910"/>
                  <a:pt x="2567" y="5919"/>
                  <a:pt x="2567" y="10475"/>
                </a:cubicBezTo>
                <a:lnTo>
                  <a:pt x="2567" y="22344"/>
                </a:lnTo>
                <a:cubicBezTo>
                  <a:pt x="2580" y="22420"/>
                  <a:pt x="2643" y="22458"/>
                  <a:pt x="2707" y="22458"/>
                </a:cubicBezTo>
                <a:cubicBezTo>
                  <a:pt x="2770" y="22458"/>
                  <a:pt x="2834" y="22420"/>
                  <a:pt x="2847" y="22344"/>
                </a:cubicBezTo>
                <a:lnTo>
                  <a:pt x="2847" y="10475"/>
                </a:lnTo>
                <a:cubicBezTo>
                  <a:pt x="2770" y="6383"/>
                  <a:pt x="6049" y="3053"/>
                  <a:pt x="10116" y="3053"/>
                </a:cubicBezTo>
                <a:cubicBezTo>
                  <a:pt x="14182" y="3053"/>
                  <a:pt x="17461" y="6383"/>
                  <a:pt x="17384" y="10475"/>
                </a:cubicBezTo>
                <a:lnTo>
                  <a:pt x="17384" y="27071"/>
                </a:lnTo>
                <a:cubicBezTo>
                  <a:pt x="17384" y="27707"/>
                  <a:pt x="17334" y="28342"/>
                  <a:pt x="17207" y="28952"/>
                </a:cubicBezTo>
                <a:cubicBezTo>
                  <a:pt x="17181" y="29028"/>
                  <a:pt x="17232" y="29105"/>
                  <a:pt x="17308" y="29130"/>
                </a:cubicBezTo>
                <a:lnTo>
                  <a:pt x="17334" y="29130"/>
                </a:lnTo>
                <a:cubicBezTo>
                  <a:pt x="17410" y="29105"/>
                  <a:pt x="17461" y="29079"/>
                  <a:pt x="17486" y="29003"/>
                </a:cubicBezTo>
                <a:cubicBezTo>
                  <a:pt x="17613" y="28368"/>
                  <a:pt x="17664" y="27732"/>
                  <a:pt x="17664" y="27071"/>
                </a:cubicBezTo>
                <a:lnTo>
                  <a:pt x="17664" y="10475"/>
                </a:lnTo>
                <a:cubicBezTo>
                  <a:pt x="17664" y="8467"/>
                  <a:pt x="16876" y="6535"/>
                  <a:pt x="15453" y="5138"/>
                </a:cubicBezTo>
                <a:cubicBezTo>
                  <a:pt x="13915" y="3599"/>
                  <a:pt x="12022" y="2910"/>
                  <a:pt x="10166" y="2910"/>
                </a:cubicBezTo>
                <a:close/>
                <a:moveTo>
                  <a:pt x="10065" y="8086"/>
                </a:moveTo>
                <a:cubicBezTo>
                  <a:pt x="8463" y="8086"/>
                  <a:pt x="7218" y="9458"/>
                  <a:pt x="7371" y="11034"/>
                </a:cubicBezTo>
                <a:lnTo>
                  <a:pt x="7371" y="16981"/>
                </a:lnTo>
                <a:lnTo>
                  <a:pt x="7371" y="17007"/>
                </a:lnTo>
                <a:lnTo>
                  <a:pt x="7371" y="21073"/>
                </a:lnTo>
                <a:cubicBezTo>
                  <a:pt x="7371" y="23666"/>
                  <a:pt x="6329" y="26182"/>
                  <a:pt x="4473" y="28012"/>
                </a:cubicBezTo>
                <a:cubicBezTo>
                  <a:pt x="4067" y="28444"/>
                  <a:pt x="3609" y="28800"/>
                  <a:pt x="3126" y="29155"/>
                </a:cubicBezTo>
                <a:cubicBezTo>
                  <a:pt x="3050" y="29206"/>
                  <a:pt x="3024" y="29283"/>
                  <a:pt x="3075" y="29359"/>
                </a:cubicBezTo>
                <a:cubicBezTo>
                  <a:pt x="3101" y="29384"/>
                  <a:pt x="3152" y="29410"/>
                  <a:pt x="3202" y="29410"/>
                </a:cubicBezTo>
                <a:cubicBezTo>
                  <a:pt x="3228" y="29410"/>
                  <a:pt x="3253" y="29410"/>
                  <a:pt x="3279" y="29384"/>
                </a:cubicBezTo>
                <a:cubicBezTo>
                  <a:pt x="5998" y="27503"/>
                  <a:pt x="7625" y="24377"/>
                  <a:pt x="7650" y="21073"/>
                </a:cubicBezTo>
                <a:lnTo>
                  <a:pt x="7599" y="21073"/>
                </a:lnTo>
                <a:lnTo>
                  <a:pt x="7599" y="17032"/>
                </a:lnTo>
                <a:lnTo>
                  <a:pt x="7599" y="17007"/>
                </a:lnTo>
                <a:lnTo>
                  <a:pt x="7599" y="11034"/>
                </a:lnTo>
                <a:cubicBezTo>
                  <a:pt x="7650" y="9712"/>
                  <a:pt x="8743" y="8670"/>
                  <a:pt x="10039" y="8670"/>
                </a:cubicBezTo>
                <a:cubicBezTo>
                  <a:pt x="11361" y="8670"/>
                  <a:pt x="12428" y="9712"/>
                  <a:pt x="12479" y="11034"/>
                </a:cubicBezTo>
                <a:lnTo>
                  <a:pt x="12479" y="19218"/>
                </a:lnTo>
                <a:lnTo>
                  <a:pt x="12479" y="19243"/>
                </a:lnTo>
                <a:lnTo>
                  <a:pt x="12479" y="23284"/>
                </a:lnTo>
                <a:cubicBezTo>
                  <a:pt x="12479" y="25674"/>
                  <a:pt x="11996" y="27554"/>
                  <a:pt x="10980" y="29181"/>
                </a:cubicBezTo>
                <a:cubicBezTo>
                  <a:pt x="10929" y="29257"/>
                  <a:pt x="10954" y="29333"/>
                  <a:pt x="11005" y="29384"/>
                </a:cubicBezTo>
                <a:cubicBezTo>
                  <a:pt x="11030" y="29410"/>
                  <a:pt x="11056" y="29410"/>
                  <a:pt x="11081" y="29410"/>
                </a:cubicBezTo>
                <a:cubicBezTo>
                  <a:pt x="11132" y="29410"/>
                  <a:pt x="11183" y="29384"/>
                  <a:pt x="11208" y="29333"/>
                </a:cubicBezTo>
                <a:cubicBezTo>
                  <a:pt x="12276" y="27656"/>
                  <a:pt x="12759" y="25750"/>
                  <a:pt x="12759" y="23310"/>
                </a:cubicBezTo>
                <a:lnTo>
                  <a:pt x="12759" y="19243"/>
                </a:lnTo>
                <a:lnTo>
                  <a:pt x="12759" y="19218"/>
                </a:lnTo>
                <a:lnTo>
                  <a:pt x="12759" y="11034"/>
                </a:lnTo>
                <a:cubicBezTo>
                  <a:pt x="12886" y="9458"/>
                  <a:pt x="11640" y="8086"/>
                  <a:pt x="10065" y="8086"/>
                </a:cubicBezTo>
                <a:close/>
                <a:moveTo>
                  <a:pt x="5820" y="28736"/>
                </a:moveTo>
                <a:cubicBezTo>
                  <a:pt x="5782" y="28736"/>
                  <a:pt x="5744" y="28749"/>
                  <a:pt x="5719" y="28774"/>
                </a:cubicBezTo>
                <a:cubicBezTo>
                  <a:pt x="5261" y="29257"/>
                  <a:pt x="4727" y="29689"/>
                  <a:pt x="4168" y="30045"/>
                </a:cubicBezTo>
                <a:cubicBezTo>
                  <a:pt x="4041" y="30121"/>
                  <a:pt x="4092" y="30325"/>
                  <a:pt x="4244" y="30325"/>
                </a:cubicBezTo>
                <a:cubicBezTo>
                  <a:pt x="4270" y="30325"/>
                  <a:pt x="4295" y="30299"/>
                  <a:pt x="4321" y="30299"/>
                </a:cubicBezTo>
                <a:cubicBezTo>
                  <a:pt x="4905" y="29918"/>
                  <a:pt x="5439" y="29460"/>
                  <a:pt x="5922" y="28978"/>
                </a:cubicBezTo>
                <a:cubicBezTo>
                  <a:pt x="5998" y="28927"/>
                  <a:pt x="5998" y="28825"/>
                  <a:pt x="5947" y="28774"/>
                </a:cubicBezTo>
                <a:lnTo>
                  <a:pt x="5922" y="28774"/>
                </a:lnTo>
                <a:cubicBezTo>
                  <a:pt x="5896" y="28749"/>
                  <a:pt x="5858" y="28736"/>
                  <a:pt x="5820" y="28736"/>
                </a:cubicBezTo>
                <a:close/>
                <a:moveTo>
                  <a:pt x="10128" y="18500"/>
                </a:moveTo>
                <a:cubicBezTo>
                  <a:pt x="10065" y="18500"/>
                  <a:pt x="10001" y="18544"/>
                  <a:pt x="9988" y="18633"/>
                </a:cubicBezTo>
                <a:lnTo>
                  <a:pt x="9988" y="22674"/>
                </a:lnTo>
                <a:cubicBezTo>
                  <a:pt x="9988" y="25292"/>
                  <a:pt x="8946" y="27783"/>
                  <a:pt x="7091" y="29638"/>
                </a:cubicBezTo>
                <a:cubicBezTo>
                  <a:pt x="6634" y="30121"/>
                  <a:pt x="6125" y="30528"/>
                  <a:pt x="5566" y="30909"/>
                </a:cubicBezTo>
                <a:cubicBezTo>
                  <a:pt x="5490" y="30960"/>
                  <a:pt x="5464" y="31036"/>
                  <a:pt x="5515" y="31113"/>
                </a:cubicBezTo>
                <a:cubicBezTo>
                  <a:pt x="5547" y="31144"/>
                  <a:pt x="5588" y="31166"/>
                  <a:pt x="5633" y="31166"/>
                </a:cubicBezTo>
                <a:cubicBezTo>
                  <a:pt x="5660" y="31166"/>
                  <a:pt x="5689" y="31157"/>
                  <a:pt x="5719" y="31138"/>
                </a:cubicBezTo>
                <a:cubicBezTo>
                  <a:pt x="6278" y="30757"/>
                  <a:pt x="6811" y="30325"/>
                  <a:pt x="7294" y="29842"/>
                </a:cubicBezTo>
                <a:cubicBezTo>
                  <a:pt x="9201" y="27936"/>
                  <a:pt x="10268" y="25369"/>
                  <a:pt x="10268" y="22674"/>
                </a:cubicBezTo>
                <a:lnTo>
                  <a:pt x="10268" y="18633"/>
                </a:lnTo>
                <a:cubicBezTo>
                  <a:pt x="10255" y="18544"/>
                  <a:pt x="10192" y="18500"/>
                  <a:pt x="10128" y="18500"/>
                </a:cubicBezTo>
                <a:close/>
                <a:moveTo>
                  <a:pt x="13902" y="20387"/>
                </a:moveTo>
                <a:cubicBezTo>
                  <a:pt x="13826" y="20387"/>
                  <a:pt x="13775" y="20438"/>
                  <a:pt x="13775" y="20514"/>
                </a:cubicBezTo>
                <a:lnTo>
                  <a:pt x="13775" y="24555"/>
                </a:lnTo>
                <a:cubicBezTo>
                  <a:pt x="13775" y="27173"/>
                  <a:pt x="12733" y="29689"/>
                  <a:pt x="10903" y="31519"/>
                </a:cubicBezTo>
                <a:cubicBezTo>
                  <a:pt x="10751" y="31672"/>
                  <a:pt x="10598" y="31799"/>
                  <a:pt x="10446" y="31951"/>
                </a:cubicBezTo>
                <a:cubicBezTo>
                  <a:pt x="10364" y="31953"/>
                  <a:pt x="10283" y="31954"/>
                  <a:pt x="10201" y="31954"/>
                </a:cubicBezTo>
                <a:cubicBezTo>
                  <a:pt x="9143" y="31954"/>
                  <a:pt x="8108" y="31801"/>
                  <a:pt x="7116" y="31494"/>
                </a:cubicBezTo>
                <a:cubicBezTo>
                  <a:pt x="7599" y="31138"/>
                  <a:pt x="8057" y="30757"/>
                  <a:pt x="8489" y="30350"/>
                </a:cubicBezTo>
                <a:cubicBezTo>
                  <a:pt x="10395" y="28469"/>
                  <a:pt x="11463" y="25877"/>
                  <a:pt x="11437" y="23208"/>
                </a:cubicBezTo>
                <a:cubicBezTo>
                  <a:pt x="11437" y="23132"/>
                  <a:pt x="11386" y="23056"/>
                  <a:pt x="11310" y="23056"/>
                </a:cubicBezTo>
                <a:cubicBezTo>
                  <a:pt x="11234" y="23056"/>
                  <a:pt x="11158" y="23132"/>
                  <a:pt x="11158" y="23208"/>
                </a:cubicBezTo>
                <a:cubicBezTo>
                  <a:pt x="11183" y="25801"/>
                  <a:pt x="10141" y="28317"/>
                  <a:pt x="8286" y="30147"/>
                </a:cubicBezTo>
                <a:cubicBezTo>
                  <a:pt x="7828" y="30604"/>
                  <a:pt x="7320" y="31011"/>
                  <a:pt x="6786" y="31367"/>
                </a:cubicBezTo>
                <a:cubicBezTo>
                  <a:pt x="6735" y="31417"/>
                  <a:pt x="6684" y="31443"/>
                  <a:pt x="6634" y="31494"/>
                </a:cubicBezTo>
                <a:cubicBezTo>
                  <a:pt x="6608" y="31519"/>
                  <a:pt x="6608" y="31570"/>
                  <a:pt x="6634" y="31595"/>
                </a:cubicBezTo>
                <a:cubicBezTo>
                  <a:pt x="6659" y="31646"/>
                  <a:pt x="6786" y="31672"/>
                  <a:pt x="6837" y="31697"/>
                </a:cubicBezTo>
                <a:lnTo>
                  <a:pt x="6888" y="31697"/>
                </a:lnTo>
                <a:cubicBezTo>
                  <a:pt x="7447" y="31875"/>
                  <a:pt x="8006" y="32002"/>
                  <a:pt x="8591" y="32104"/>
                </a:cubicBezTo>
                <a:cubicBezTo>
                  <a:pt x="9099" y="32180"/>
                  <a:pt x="9607" y="32205"/>
                  <a:pt x="10141" y="32205"/>
                </a:cubicBezTo>
                <a:lnTo>
                  <a:pt x="10497" y="32205"/>
                </a:lnTo>
                <a:cubicBezTo>
                  <a:pt x="12428" y="32155"/>
                  <a:pt x="14284" y="31519"/>
                  <a:pt x="15885" y="30426"/>
                </a:cubicBezTo>
                <a:cubicBezTo>
                  <a:pt x="15936" y="30426"/>
                  <a:pt x="15987" y="30401"/>
                  <a:pt x="16012" y="30325"/>
                </a:cubicBezTo>
                <a:cubicBezTo>
                  <a:pt x="16368" y="29283"/>
                  <a:pt x="16546" y="28190"/>
                  <a:pt x="16546" y="27071"/>
                </a:cubicBezTo>
                <a:lnTo>
                  <a:pt x="16546" y="21200"/>
                </a:lnTo>
                <a:cubicBezTo>
                  <a:pt x="16546" y="21124"/>
                  <a:pt x="16495" y="21048"/>
                  <a:pt x="16419" y="21048"/>
                </a:cubicBezTo>
                <a:cubicBezTo>
                  <a:pt x="16342" y="21048"/>
                  <a:pt x="16266" y="21124"/>
                  <a:pt x="16266" y="21200"/>
                </a:cubicBezTo>
                <a:lnTo>
                  <a:pt x="16266" y="27071"/>
                </a:lnTo>
                <a:cubicBezTo>
                  <a:pt x="16266" y="28113"/>
                  <a:pt x="16114" y="29155"/>
                  <a:pt x="15783" y="30172"/>
                </a:cubicBezTo>
                <a:lnTo>
                  <a:pt x="15732" y="30172"/>
                </a:lnTo>
                <a:cubicBezTo>
                  <a:pt x="15021" y="30655"/>
                  <a:pt x="14258" y="31062"/>
                  <a:pt x="13445" y="31341"/>
                </a:cubicBezTo>
                <a:cubicBezTo>
                  <a:pt x="14716" y="29613"/>
                  <a:pt x="15377" y="27529"/>
                  <a:pt x="15402" y="25394"/>
                </a:cubicBezTo>
                <a:lnTo>
                  <a:pt x="15402" y="21353"/>
                </a:lnTo>
                <a:cubicBezTo>
                  <a:pt x="15402" y="21264"/>
                  <a:pt x="15332" y="21219"/>
                  <a:pt x="15262" y="21219"/>
                </a:cubicBezTo>
                <a:cubicBezTo>
                  <a:pt x="15192" y="21219"/>
                  <a:pt x="15122" y="21264"/>
                  <a:pt x="15122" y="21353"/>
                </a:cubicBezTo>
                <a:lnTo>
                  <a:pt x="15122" y="25394"/>
                </a:lnTo>
                <a:cubicBezTo>
                  <a:pt x="15097" y="27631"/>
                  <a:pt x="14360" y="29765"/>
                  <a:pt x="12987" y="31519"/>
                </a:cubicBezTo>
                <a:cubicBezTo>
                  <a:pt x="12301" y="31722"/>
                  <a:pt x="11590" y="31850"/>
                  <a:pt x="10878" y="31900"/>
                </a:cubicBezTo>
                <a:cubicBezTo>
                  <a:pt x="10954" y="31850"/>
                  <a:pt x="11030" y="31773"/>
                  <a:pt x="11081" y="31697"/>
                </a:cubicBezTo>
                <a:cubicBezTo>
                  <a:pt x="12987" y="29816"/>
                  <a:pt x="14055" y="27224"/>
                  <a:pt x="14055" y="24555"/>
                </a:cubicBezTo>
                <a:lnTo>
                  <a:pt x="14055" y="20514"/>
                </a:lnTo>
                <a:cubicBezTo>
                  <a:pt x="14055" y="20438"/>
                  <a:pt x="13979" y="20387"/>
                  <a:pt x="13902" y="20387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120;p50">
            <a:extLst>
              <a:ext uri="{FF2B5EF4-FFF2-40B4-BE49-F238E27FC236}">
                <a16:creationId xmlns:a16="http://schemas.microsoft.com/office/drawing/2014/main" id="{22FC3C5E-AC57-4AB0-B83D-07D20E30423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67316" y="2740164"/>
            <a:ext cx="4098119" cy="1006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Font typeface="Space Grotesk"/>
              <a:buAutoNum type="arabicPeriod"/>
            </a:pP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</a:t>
            </a:r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Font typeface="Space Grotesk"/>
              <a:buAutoNum type="arabicPeriod"/>
            </a:pP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.</a:t>
            </a:r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Font typeface="Space Grotesk"/>
              <a:buAutoNum type="arabicPeriod"/>
            </a:pPr>
            <a:endParaRPr lang="en-US" dirty="0"/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Font typeface="Space Grotesk"/>
              <a:buAutoNum type="arabicPeriod"/>
            </a:pPr>
            <a:endParaRPr lang="en-US" dirty="0"/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Font typeface="Space Grotesk"/>
              <a:buAutoNum type="arabicPeriod"/>
            </a:pPr>
            <a:endParaRPr lang="en-US" dirty="0"/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Font typeface="Space Grotesk"/>
              <a:buAutoNum type="arabicPeriod"/>
            </a:pPr>
            <a:endParaRPr dirty="0"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62"/>
          <p:cNvSpPr txBox="1">
            <a:spLocks noGrp="1"/>
          </p:cNvSpPr>
          <p:nvPr>
            <p:ph type="subTitle" idx="1"/>
          </p:nvPr>
        </p:nvSpPr>
        <p:spPr>
          <a:xfrm>
            <a:off x="530940" y="2200274"/>
            <a:ext cx="2379137" cy="1724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dirty="0"/>
              <a:t>Nhập thông tin vào bảng table, sau đó thông tin sẽ hiển thị trên thanh Fx.</a:t>
            </a:r>
            <a:endParaRPr dirty="0"/>
          </a:p>
        </p:txBody>
      </p:sp>
      <p:sp>
        <p:nvSpPr>
          <p:cNvPr id="1599" name="Google Shape;1599;p62"/>
          <p:cNvSpPr txBox="1">
            <a:spLocks noGrp="1"/>
          </p:cNvSpPr>
          <p:nvPr>
            <p:ph type="title"/>
          </p:nvPr>
        </p:nvSpPr>
        <p:spPr>
          <a:xfrm>
            <a:off x="241300" y="886047"/>
            <a:ext cx="2765700" cy="10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vi-VN" dirty="0"/>
              <a:t>Cyber-Cel layout</a:t>
            </a:r>
            <a:endParaRPr dirty="0"/>
          </a:p>
        </p:txBody>
      </p:sp>
      <p:grpSp>
        <p:nvGrpSpPr>
          <p:cNvPr id="1601" name="Google Shape;1601;p62"/>
          <p:cNvGrpSpPr/>
          <p:nvPr/>
        </p:nvGrpSpPr>
        <p:grpSpPr>
          <a:xfrm>
            <a:off x="3162300" y="685801"/>
            <a:ext cx="5832619" cy="4271790"/>
            <a:chOff x="4682879" y="1259151"/>
            <a:chExt cx="4087990" cy="3098334"/>
          </a:xfrm>
        </p:grpSpPr>
        <p:grpSp>
          <p:nvGrpSpPr>
            <p:cNvPr id="1602" name="Google Shape;1602;p62"/>
            <p:cNvGrpSpPr/>
            <p:nvPr/>
          </p:nvGrpSpPr>
          <p:grpSpPr>
            <a:xfrm>
              <a:off x="4682879" y="1259151"/>
              <a:ext cx="4087990" cy="3098334"/>
              <a:chOff x="1572575" y="3497750"/>
              <a:chExt cx="843650" cy="639425"/>
            </a:xfrm>
          </p:grpSpPr>
          <p:sp>
            <p:nvSpPr>
              <p:cNvPr id="1603" name="Google Shape;1603;p62"/>
              <p:cNvSpPr/>
              <p:nvPr/>
            </p:nvSpPr>
            <p:spPr>
              <a:xfrm>
                <a:off x="1572575" y="3497750"/>
                <a:ext cx="843650" cy="534600"/>
              </a:xfrm>
              <a:custGeom>
                <a:avLst/>
                <a:gdLst/>
                <a:ahLst/>
                <a:cxnLst/>
                <a:rect l="l" t="t" r="r" b="b"/>
                <a:pathLst>
                  <a:path w="33746" h="21384" extrusionOk="0">
                    <a:moveTo>
                      <a:pt x="32548" y="1021"/>
                    </a:moveTo>
                    <a:lnTo>
                      <a:pt x="32548" y="20362"/>
                    </a:lnTo>
                    <a:lnTo>
                      <a:pt x="1197" y="20362"/>
                    </a:lnTo>
                    <a:lnTo>
                      <a:pt x="1197" y="1021"/>
                    </a:lnTo>
                    <a:close/>
                    <a:moveTo>
                      <a:pt x="477" y="0"/>
                    </a:moveTo>
                    <a:cubicBezTo>
                      <a:pt x="210" y="0"/>
                      <a:pt x="0" y="209"/>
                      <a:pt x="0" y="477"/>
                    </a:cubicBezTo>
                    <a:lnTo>
                      <a:pt x="0" y="20906"/>
                    </a:lnTo>
                    <a:cubicBezTo>
                      <a:pt x="0" y="21174"/>
                      <a:pt x="218" y="21384"/>
                      <a:pt x="477" y="21384"/>
                    </a:cubicBezTo>
                    <a:lnTo>
                      <a:pt x="33268" y="21384"/>
                    </a:lnTo>
                    <a:cubicBezTo>
                      <a:pt x="33536" y="21384"/>
                      <a:pt x="33745" y="21166"/>
                      <a:pt x="33745" y="20906"/>
                    </a:cubicBezTo>
                    <a:lnTo>
                      <a:pt x="33745" y="477"/>
                    </a:lnTo>
                    <a:cubicBezTo>
                      <a:pt x="33745" y="209"/>
                      <a:pt x="33536" y="0"/>
                      <a:pt x="332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62"/>
              <p:cNvSpPr/>
              <p:nvPr/>
            </p:nvSpPr>
            <p:spPr>
              <a:xfrm>
                <a:off x="1904400" y="4029936"/>
                <a:ext cx="179975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4194" extrusionOk="0">
                    <a:moveTo>
                      <a:pt x="1" y="1"/>
                    </a:moveTo>
                    <a:lnTo>
                      <a:pt x="1" y="4194"/>
                    </a:lnTo>
                    <a:lnTo>
                      <a:pt x="7198" y="4194"/>
                    </a:lnTo>
                    <a:lnTo>
                      <a:pt x="71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62"/>
              <p:cNvSpPr/>
              <p:nvPr/>
            </p:nvSpPr>
            <p:spPr>
              <a:xfrm>
                <a:off x="1852950" y="4127950"/>
                <a:ext cx="283100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1324" h="369" extrusionOk="0">
                    <a:moveTo>
                      <a:pt x="67" y="0"/>
                    </a:moveTo>
                    <a:cubicBezTo>
                      <a:pt x="25" y="0"/>
                      <a:pt x="0" y="34"/>
                      <a:pt x="0" y="67"/>
                    </a:cubicBezTo>
                    <a:lnTo>
                      <a:pt x="0" y="293"/>
                    </a:lnTo>
                    <a:cubicBezTo>
                      <a:pt x="0" y="335"/>
                      <a:pt x="25" y="369"/>
                      <a:pt x="67" y="369"/>
                    </a:cubicBezTo>
                    <a:lnTo>
                      <a:pt x="11248" y="369"/>
                    </a:lnTo>
                    <a:cubicBezTo>
                      <a:pt x="11290" y="369"/>
                      <a:pt x="11324" y="335"/>
                      <a:pt x="11324" y="293"/>
                    </a:cubicBezTo>
                    <a:lnTo>
                      <a:pt x="11324" y="67"/>
                    </a:lnTo>
                    <a:cubicBezTo>
                      <a:pt x="11324" y="34"/>
                      <a:pt x="11290" y="0"/>
                      <a:pt x="11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6" name="Google Shape;1606;p62"/>
            <p:cNvGrpSpPr/>
            <p:nvPr/>
          </p:nvGrpSpPr>
          <p:grpSpPr>
            <a:xfrm>
              <a:off x="6572650" y="3771725"/>
              <a:ext cx="304550" cy="36600"/>
              <a:chOff x="6504075" y="3773750"/>
              <a:chExt cx="304550" cy="36600"/>
            </a:xfrm>
          </p:grpSpPr>
          <p:sp>
            <p:nvSpPr>
              <p:cNvPr id="1607" name="Google Shape;1607;p62"/>
              <p:cNvSpPr/>
              <p:nvPr/>
            </p:nvSpPr>
            <p:spPr>
              <a:xfrm>
                <a:off x="6504075" y="3773750"/>
                <a:ext cx="36600" cy="36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62"/>
              <p:cNvSpPr/>
              <p:nvPr/>
            </p:nvSpPr>
            <p:spPr>
              <a:xfrm>
                <a:off x="6638050" y="3773750"/>
                <a:ext cx="36600" cy="36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62"/>
              <p:cNvSpPr/>
              <p:nvPr/>
            </p:nvSpPr>
            <p:spPr>
              <a:xfrm>
                <a:off x="6772025" y="3773750"/>
                <a:ext cx="36600" cy="36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Picture 8">
            <a:hlinkClick r:id="rId3" action="ppaction://hlinksldjump"/>
            <a:extLst>
              <a:ext uri="{FF2B5EF4-FFF2-40B4-BE49-F238E27FC236}">
                <a16:creationId xmlns:a16="http://schemas.microsoft.com/office/drawing/2014/main" id="{E795C2F9-CD9D-4564-95C6-2446BEA76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425" y="4517231"/>
            <a:ext cx="755650" cy="755650"/>
          </a:xfrm>
          <a:prstGeom prst="rect">
            <a:avLst/>
          </a:prstGeom>
        </p:spPr>
      </p:pic>
      <p:pic>
        <p:nvPicPr>
          <p:cNvPr id="1028" name="Picture 4" descr="Không có mô tả.">
            <a:extLst>
              <a:ext uri="{FF2B5EF4-FFF2-40B4-BE49-F238E27FC236}">
                <a16:creationId xmlns:a16="http://schemas.microsoft.com/office/drawing/2014/main" id="{A2942FE1-C74F-458C-96E6-B1DD62F39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043" y="840117"/>
            <a:ext cx="5441571" cy="326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63"/>
          <p:cNvSpPr txBox="1">
            <a:spLocks noGrp="1"/>
          </p:cNvSpPr>
          <p:nvPr>
            <p:ph type="subTitle" idx="1"/>
          </p:nvPr>
        </p:nvSpPr>
        <p:spPr>
          <a:xfrm flipH="1">
            <a:off x="3707594" y="2568903"/>
            <a:ext cx="4639875" cy="809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dirty="0"/>
              <a:t>Để máy tính thực hiện các phép tính. Ta phải chuyển từ biểu thức trung tố sang hậu tố.</a:t>
            </a:r>
            <a:endParaRPr dirty="0"/>
          </a:p>
        </p:txBody>
      </p:sp>
      <p:sp>
        <p:nvSpPr>
          <p:cNvPr id="1618" name="Google Shape;1618;p63"/>
          <p:cNvSpPr txBox="1">
            <a:spLocks noGrp="1"/>
          </p:cNvSpPr>
          <p:nvPr>
            <p:ph type="title"/>
          </p:nvPr>
        </p:nvSpPr>
        <p:spPr>
          <a:xfrm flipH="1">
            <a:off x="3646743" y="1665036"/>
            <a:ext cx="4761577" cy="10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vi-VN" dirty="0"/>
              <a:t>Suffix Algorithm</a:t>
            </a:r>
            <a:endParaRPr dirty="0"/>
          </a:p>
        </p:txBody>
      </p:sp>
      <p:pic>
        <p:nvPicPr>
          <p:cNvPr id="8" name="Picture 7">
            <a:hlinkClick r:id="rId3" action="ppaction://hlinksldjump"/>
            <a:extLst>
              <a:ext uri="{FF2B5EF4-FFF2-40B4-BE49-F238E27FC236}">
                <a16:creationId xmlns:a16="http://schemas.microsoft.com/office/drawing/2014/main" id="{FA88FF06-BB47-40A3-867C-109FFC7DF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325" y="4507706"/>
            <a:ext cx="755650" cy="7556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74" y="1116937"/>
            <a:ext cx="2860536" cy="26737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2077 Futuristic City by Slidesgo">
  <a:themeElements>
    <a:clrScheme name="Simple Light">
      <a:dk1>
        <a:srgbClr val="FFFFFF"/>
      </a:dk1>
      <a:lt1>
        <a:srgbClr val="12151D"/>
      </a:lt1>
      <a:dk2>
        <a:srgbClr val="FFFFFF"/>
      </a:dk2>
      <a:lt2>
        <a:srgbClr val="12151D"/>
      </a:lt2>
      <a:accent1>
        <a:srgbClr val="28FCFF"/>
      </a:accent1>
      <a:accent2>
        <a:srgbClr val="847A00"/>
      </a:accent2>
      <a:accent3>
        <a:srgbClr val="F8FF00"/>
      </a:accent3>
      <a:accent4>
        <a:srgbClr val="F8FF00"/>
      </a:accent4>
      <a:accent5>
        <a:srgbClr val="FF3D49"/>
      </a:accent5>
      <a:accent6>
        <a:srgbClr val="00D1D4"/>
      </a:accent6>
      <a:hlink>
        <a:srgbClr val="1215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738</TotalTime>
  <Words>197</Words>
  <Application>Microsoft Office PowerPoint</Application>
  <PresentationFormat>On-screen Show (16:9)</PresentationFormat>
  <Paragraphs>36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Work Sans</vt:lpstr>
      <vt:lpstr>Cyberpunk</vt:lpstr>
      <vt:lpstr>Audiowide</vt:lpstr>
      <vt:lpstr>Calibri Light</vt:lpstr>
      <vt:lpstr>Space Grotesk</vt:lpstr>
      <vt:lpstr>Amatic SC</vt:lpstr>
      <vt:lpstr>2077 Futuristic City by Slidesgo</vt:lpstr>
      <vt:lpstr>Office Theme</vt:lpstr>
      <vt:lpstr>PowerPoint Presentation</vt:lpstr>
      <vt:lpstr>PowerPoint Presentation</vt:lpstr>
      <vt:lpstr>ItssTraining Team Red</vt:lpstr>
      <vt:lpstr>Phân công Thành Viên</vt:lpstr>
      <vt:lpstr>Ý tưởng chọn project</vt:lpstr>
      <vt:lpstr>The divine plan</vt:lpstr>
      <vt:lpstr>2077</vt:lpstr>
      <vt:lpstr>Cyber-Cel layout</vt:lpstr>
      <vt:lpstr>Suffix Algorithm</vt:lpstr>
      <vt:lpstr>Cảm ơn mọi người đã chú ý lắng nghe bài thuyết trình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ItssTraining Team Red</dc:title>
  <dc:creator>Kien</dc:creator>
  <cp:lastModifiedBy>Kien</cp:lastModifiedBy>
  <cp:revision>62</cp:revision>
  <dcterms:modified xsi:type="dcterms:W3CDTF">2021-01-23T10:48:43Z</dcterms:modified>
</cp:coreProperties>
</file>